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61" r:id="rId1"/>
  </p:sldMasterIdLst>
  <p:sldIdLst>
    <p:sldId id="256" r:id="rId2"/>
    <p:sldId id="259" r:id="rId3"/>
    <p:sldId id="258" r:id="rId4"/>
    <p:sldId id="261" r:id="rId5"/>
    <p:sldId id="257" r:id="rId6"/>
    <p:sldId id="262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D35B"/>
    <a:srgbClr val="E1BC1F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70790E2-EAF9-4824-B8FE-862BE669132E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50E39C0-BC88-46EC-9978-5355469F3102}" type="slidenum">
              <a:rPr lang="en-US" smtClean="0"/>
              <a:t>‹#›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9013710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790E2-EAF9-4824-B8FE-862BE669132E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E39C0-BC88-46EC-9978-5355469F3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216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790E2-EAF9-4824-B8FE-862BE669132E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E39C0-BC88-46EC-9978-5355469F3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210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790E2-EAF9-4824-B8FE-862BE669132E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E39C0-BC88-46EC-9978-5355469F3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213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70790E2-EAF9-4824-B8FE-862BE669132E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50E39C0-BC88-46EC-9978-5355469F310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005491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790E2-EAF9-4824-B8FE-862BE669132E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E39C0-BC88-46EC-9978-5355469F3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7928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790E2-EAF9-4824-B8FE-862BE669132E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E39C0-BC88-46EC-9978-5355469F3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3736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790E2-EAF9-4824-B8FE-862BE669132E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E39C0-BC88-46EC-9978-5355469F3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881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790E2-EAF9-4824-B8FE-862BE669132E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E39C0-BC88-46EC-9978-5355469F3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5465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70790E2-EAF9-4824-B8FE-862BE669132E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50E39C0-BC88-46EC-9978-5355469F310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857031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70790E2-EAF9-4824-B8FE-862BE669132E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50E39C0-BC88-46EC-9978-5355469F310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73050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070790E2-EAF9-4824-B8FE-862BE669132E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450E39C0-BC88-46EC-9978-5355469F310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61180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2" r:id="rId1"/>
    <p:sldLayoutId id="2147484163" r:id="rId2"/>
    <p:sldLayoutId id="2147484164" r:id="rId3"/>
    <p:sldLayoutId id="2147484165" r:id="rId4"/>
    <p:sldLayoutId id="2147484166" r:id="rId5"/>
    <p:sldLayoutId id="2147484167" r:id="rId6"/>
    <p:sldLayoutId id="2147484168" r:id="rId7"/>
    <p:sldLayoutId id="2147484169" r:id="rId8"/>
    <p:sldLayoutId id="2147484170" r:id="rId9"/>
    <p:sldLayoutId id="2147484171" r:id="rId10"/>
    <p:sldLayoutId id="2147484172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ix.com/es/btg/curiosidades/2011/10/02/el-espectro-visible-de-luz" TargetMode="External"/><Relationship Id="rId2" Type="http://schemas.openxmlformats.org/officeDocument/2006/relationships/hyperlink" Target="http://teleformacion.edu.aytolacoruna.es/FISICA/document/fisicaInteractiva/Ondasbachillerato/ondasEM/ondasEleMag_indice.ht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DEEF8-3D39-46DF-8C48-A625FEC158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44700"/>
            <a:ext cx="9144000" cy="1719262"/>
          </a:xfrm>
          <a:gradFill flip="none" rotWithShape="1">
            <a:gsLst>
              <a:gs pos="0">
                <a:srgbClr val="EFD35B">
                  <a:shade val="30000"/>
                  <a:satMod val="115000"/>
                </a:srgbClr>
              </a:gs>
              <a:gs pos="50000">
                <a:srgbClr val="EFD35B">
                  <a:shade val="67500"/>
                  <a:satMod val="115000"/>
                </a:srgbClr>
              </a:gs>
              <a:gs pos="100000">
                <a:srgbClr val="EFD35B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s-MX" dirty="0"/>
              <a:t>Ondas de luz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48CBCD-965F-4FFD-9C2F-5DC3314D89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63962"/>
            <a:ext cx="9144000" cy="1109662"/>
          </a:xfrm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r>
              <a:rPr lang="es-MX" dirty="0"/>
              <a:t>Montero García Daniel Hilario</a:t>
            </a:r>
          </a:p>
          <a:p>
            <a:r>
              <a:rPr lang="es-MX" dirty="0"/>
              <a:t>Miranda Santiago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731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24BB4-19E1-4B42-A483-0B20620D9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4764"/>
            <a:ext cx="9291215" cy="749036"/>
          </a:xfrm>
          <a:ln>
            <a:solidFill>
              <a:schemeClr val="bg2">
                <a:lumMod val="10000"/>
              </a:schemeClr>
            </a:solidFill>
          </a:ln>
        </p:spPr>
        <p:txBody>
          <a:bodyPr/>
          <a:lstStyle/>
          <a:p>
            <a:r>
              <a:rPr lang="es-MX" dirty="0"/>
              <a:t>Ondas electromagnéticas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1B389-5C5B-45D4-9D4F-76BC59C048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6225"/>
            <a:ext cx="10515600" cy="4351338"/>
          </a:xfrm>
        </p:spPr>
        <p:txBody>
          <a:bodyPr/>
          <a:lstStyle/>
          <a:p>
            <a:r>
              <a:rPr lang="es-MX" dirty="0"/>
              <a:t>La onda electromagnética es el tipo de onda que no necesita un medio para propagarse, viajando a velocidades muy altas (luz).</a:t>
            </a:r>
          </a:p>
          <a:p>
            <a:r>
              <a:rPr lang="es-MX" dirty="0"/>
              <a:t>“Las ondas electromagnéticas se propagan mediante una oscilación de campos eléctricos y magnéticos. Los campos electromagnéticos al "excitar" los electrones de nuestra retina, nos comunican con el exterior y permiten que nuestro cerebro "construya" el escenario del mundo en que estamos. ”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B2A0E1-39ED-4516-8432-BCACE6241F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6700" y="3994678"/>
            <a:ext cx="4191000" cy="2418557"/>
          </a:xfrm>
          <a:prstGeom prst="rect">
            <a:avLst/>
          </a:prstGeom>
          <a:ln w="38100">
            <a:solidFill>
              <a:schemeClr val="tx2">
                <a:lumMod val="75000"/>
                <a:lumOff val="2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96938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B67DC-499A-45C4-A305-A90519730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601200" cy="708025"/>
          </a:xfrm>
          <a:ln>
            <a:solidFill>
              <a:schemeClr val="bg2">
                <a:lumMod val="10000"/>
              </a:schemeClr>
            </a:solidFill>
          </a:ln>
        </p:spPr>
        <p:txBody>
          <a:bodyPr/>
          <a:lstStyle/>
          <a:p>
            <a:r>
              <a:rPr lang="es-MX" dirty="0"/>
              <a:t>Longitud de onda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BA7AD-8654-4AD2-9303-4E9ECC6FD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3825"/>
            <a:ext cx="10515600" cy="5099050"/>
          </a:xfrm>
        </p:spPr>
        <p:txBody>
          <a:bodyPr/>
          <a:lstStyle/>
          <a:p>
            <a:r>
              <a:rPr lang="es-MX" dirty="0"/>
              <a:t>La longitud de onda se relaciona con la energía y frecuencia de ésta, y dependiendo del rango en el que se encuentre es como la percibimos y como le llamamos.</a:t>
            </a:r>
          </a:p>
          <a:p>
            <a:r>
              <a:rPr lang="es-MX" dirty="0"/>
              <a:t>Estas longitudes son pequeñas, son nanométricas y no todas las podemos ver; el espectro visible es una pequeña parte de todo el rango que existe.</a:t>
            </a:r>
          </a:p>
          <a:p>
            <a:endParaRPr lang="es-MX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257739-B923-4A9F-849B-651D40AC2C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0412" y="3697287"/>
            <a:ext cx="5770204" cy="2795588"/>
          </a:xfrm>
          <a:prstGeom prst="rect">
            <a:avLst/>
          </a:prstGeom>
          <a:ln w="38100">
            <a:solidFill>
              <a:schemeClr val="tx2">
                <a:lumMod val="75000"/>
                <a:lumOff val="2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03320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F3334-5DAB-4A68-A862-737B407A4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400" y="461962"/>
            <a:ext cx="10604500" cy="820737"/>
          </a:xfrm>
          <a:ln>
            <a:solidFill>
              <a:schemeClr val="bg2">
                <a:lumMod val="10000"/>
              </a:schemeClr>
            </a:solidFill>
          </a:ln>
        </p:spPr>
        <p:txBody>
          <a:bodyPr/>
          <a:lstStyle/>
          <a:p>
            <a:r>
              <a:rPr lang="es-MX" dirty="0"/>
              <a:t>Espectro visible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8C4FB-895F-4388-BF41-36F71606B3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1400" y="1623218"/>
            <a:ext cx="3403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dirty="0"/>
              <a:t>Longitud de onda</a:t>
            </a:r>
          </a:p>
          <a:p>
            <a:pPr marL="0" indent="0">
              <a:buNone/>
            </a:pPr>
            <a:endParaRPr lang="es-MX" dirty="0"/>
          </a:p>
          <a:p>
            <a:r>
              <a:rPr lang="es-MX" dirty="0"/>
              <a:t>625 - 740: Rojo.</a:t>
            </a:r>
          </a:p>
          <a:p>
            <a:r>
              <a:rPr lang="es-MX" dirty="0"/>
              <a:t>590 - 625: Naranja.</a:t>
            </a:r>
          </a:p>
          <a:p>
            <a:r>
              <a:rPr lang="es-MX" dirty="0"/>
              <a:t>565 - 590: Amarillo.</a:t>
            </a:r>
          </a:p>
          <a:p>
            <a:r>
              <a:rPr lang="es-MX" dirty="0"/>
              <a:t>520 - 565: Verde.</a:t>
            </a:r>
          </a:p>
          <a:p>
            <a:r>
              <a:rPr lang="es-MX" dirty="0"/>
              <a:t>500 - 520: Cian.</a:t>
            </a:r>
          </a:p>
          <a:p>
            <a:r>
              <a:rPr lang="es-MX" dirty="0"/>
              <a:t>435 - 500: Azul.</a:t>
            </a:r>
          </a:p>
          <a:p>
            <a:r>
              <a:rPr lang="es-MX" dirty="0"/>
              <a:t>380 - 435: Violeta.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EA6089-7A52-4176-8421-557FF75070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6758" y="3124993"/>
            <a:ext cx="7773441" cy="2849563"/>
          </a:xfrm>
          <a:prstGeom prst="rect">
            <a:avLst/>
          </a:prstGeom>
          <a:ln w="38100">
            <a:solidFill>
              <a:schemeClr val="tx2">
                <a:lumMod val="75000"/>
                <a:lumOff val="2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31786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679C7-D57B-41B4-9E67-F46CF15A3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3300" y="292100"/>
            <a:ext cx="9601200" cy="901700"/>
          </a:xfrm>
          <a:ln>
            <a:solidFill>
              <a:schemeClr val="bg2">
                <a:lumMod val="10000"/>
              </a:schemeClr>
            </a:solidFill>
          </a:ln>
        </p:spPr>
        <p:txBody>
          <a:bodyPr/>
          <a:lstStyle/>
          <a:p>
            <a:r>
              <a:rPr lang="es-MX" dirty="0"/>
              <a:t>Combinación de ondas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CB37D-479E-449C-82FB-442EEA684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3300" y="1638300"/>
            <a:ext cx="9601200" cy="3581400"/>
          </a:xfrm>
        </p:spPr>
        <p:txBody>
          <a:bodyPr>
            <a:normAutofit fontScale="92500"/>
          </a:bodyPr>
          <a:lstStyle/>
          <a:p>
            <a:r>
              <a:rPr lang="es-MX" dirty="0"/>
              <a:t>Combinando colores con longitudes de onda separadas se puede obtener un abanico de colores, demostrado por Thomas Young en el siglo XIX.</a:t>
            </a:r>
            <a:br>
              <a:rPr lang="es-MX" dirty="0"/>
            </a:br>
            <a:r>
              <a:rPr lang="es-MX" dirty="0"/>
              <a:t>Cuando los colores de los tres haces que se combinan producen luz blanca, se llaman colores primarios.</a:t>
            </a:r>
          </a:p>
          <a:p>
            <a:r>
              <a:rPr lang="es-MX" dirty="0"/>
              <a:t>Si mezclamos colores con longitudes de onda específicas se obtiene un color nuevo.</a:t>
            </a:r>
          </a:p>
          <a:p>
            <a:r>
              <a:rPr lang="es-MX" dirty="0"/>
              <a:t>Los colores que al ser mezclados dan como resultado blanco se llaman colores complementarios.</a:t>
            </a:r>
          </a:p>
          <a:p>
            <a:r>
              <a:rPr lang="es-MX" dirty="0"/>
              <a:t>“El ojo –y en última instancia el cerebro- no es capaz de analizar la composición del espectro luminoso , y no distingue si le llegan </a:t>
            </a:r>
            <a:r>
              <a:rPr lang="es-MX" dirty="0" err="1"/>
              <a:t>sólamente</a:t>
            </a:r>
            <a:r>
              <a:rPr lang="es-MX" dirty="0"/>
              <a:t> radiaciones con la frecuencia del amarillo o una mezcla de radiaciones del rojo al verde que </a:t>
            </a:r>
            <a:r>
              <a:rPr lang="es-MX" dirty="0" err="1"/>
              <a:t>tambien</a:t>
            </a:r>
            <a:r>
              <a:rPr lang="es-MX" dirty="0"/>
              <a:t> percibe como amarillo.”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266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9D4EA-E71E-40FC-9BE2-6E0CD8416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14400"/>
          </a:xfrm>
          <a:ln>
            <a:solidFill>
              <a:schemeClr val="bg2">
                <a:lumMod val="10000"/>
              </a:schemeClr>
            </a:solidFill>
          </a:ln>
        </p:spPr>
        <p:txBody>
          <a:bodyPr/>
          <a:lstStyle/>
          <a:p>
            <a:r>
              <a:rPr lang="es-MX" dirty="0"/>
              <a:t>Superposición de ondas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B7923-85F3-4158-A551-303548483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Depende del tiempo y longitud de onda de cada una de éstas.</a:t>
            </a:r>
          </a:p>
          <a:p>
            <a:r>
              <a:rPr lang="es-MX" dirty="0"/>
              <a:t>Se hace sumando las amplitudes de onda en cada momento de la superposición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6FED89-8708-4B2E-91D7-6CB418760A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600" y="3429000"/>
            <a:ext cx="4083050" cy="2531491"/>
          </a:xfrm>
          <a:prstGeom prst="rect">
            <a:avLst/>
          </a:prstGeom>
          <a:ln w="28575">
            <a:solidFill>
              <a:srgbClr val="FFC000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ABCB148-04E1-4436-8368-1E3C32CDD2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6300" y="3428999"/>
            <a:ext cx="5016500" cy="2531491"/>
          </a:xfrm>
          <a:prstGeom prst="rect">
            <a:avLst/>
          </a:prstGeom>
          <a:ln w="28575">
            <a:solidFill>
              <a:srgbClr val="FFC000"/>
            </a:solidFill>
          </a:ln>
        </p:spPr>
      </p:pic>
    </p:spTree>
    <p:extLst>
      <p:ext uri="{BB962C8B-B14F-4D97-AF65-F5344CB8AC3E}">
        <p14:creationId xmlns:p14="http://schemas.microsoft.com/office/powerpoint/2010/main" val="1353289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C9A65-B25A-4352-9A16-D8EEF0DF0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Referencias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9AC8E-5678-4EDC-A30F-39990AFE5F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http://teleformacion.edu.aytolacoruna.es/FISICA/document/fisicaInteractiva/Ondasbachillerato/ondasEM/ondasEleMag_indice.htm</a:t>
            </a:r>
            <a:endParaRPr lang="en-US" dirty="0"/>
          </a:p>
          <a:p>
            <a:r>
              <a:rPr lang="en-US" dirty="0">
                <a:hlinkClick r:id="rId3"/>
              </a:rPr>
              <a:t>https://www.vix.com/es/btg/curiosidades/2011/10/02/el-espectro-visible-de-luz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792790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A2E40"/>
      </a:dk2>
      <a:lt2>
        <a:srgbClr val="EBE7DD"/>
      </a:lt2>
      <a:accent1>
        <a:srgbClr val="69A1AB"/>
      </a:accent1>
      <a:accent2>
        <a:srgbClr val="F2C418"/>
      </a:accent2>
      <a:accent3>
        <a:srgbClr val="87492C"/>
      </a:accent3>
      <a:accent4>
        <a:srgbClr val="4A845E"/>
      </a:accent4>
      <a:accent5>
        <a:srgbClr val="DC9528"/>
      </a:accent5>
      <a:accent6>
        <a:srgbClr val="9A5D78"/>
      </a:accent6>
      <a:hlink>
        <a:srgbClr val="66C8E3"/>
      </a:hlink>
      <a:folHlink>
        <a:srgbClr val="B162A1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mokey Glass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17F9D331-421E-442F-B033-AF5B21A4485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338</TotalTime>
  <Words>293</Words>
  <Application>Microsoft Office PowerPoint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Franklin Gothic Book</vt:lpstr>
      <vt:lpstr>Crop</vt:lpstr>
      <vt:lpstr>Ondas de luz</vt:lpstr>
      <vt:lpstr>Ondas electromagnéticas</vt:lpstr>
      <vt:lpstr>Longitud de onda</vt:lpstr>
      <vt:lpstr>Espectro visible</vt:lpstr>
      <vt:lpstr>Combinación de ondas</vt:lpstr>
      <vt:lpstr>Superposición de ondas</vt:lpstr>
      <vt:lpstr>Referencias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Ondas de luz</dc:title>
  <dc:creator>Wolfgang Amadeus Mozart</dc:creator>
  <cp:lastModifiedBy>Wolfgang Amadeus Mozart</cp:lastModifiedBy>
  <cp:revision>10</cp:revision>
  <dcterms:created xsi:type="dcterms:W3CDTF">2018-01-07T22:45:24Z</dcterms:created>
  <dcterms:modified xsi:type="dcterms:W3CDTF">2018-01-08T04:24:13Z</dcterms:modified>
</cp:coreProperties>
</file>