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>
      <p:cViewPr varScale="1">
        <p:scale>
          <a:sx n="162" d="100"/>
          <a:sy n="162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80C21-7123-4F63-ACA5-5BD7789854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A74AA-1070-46AA-9236-6D7611C42AEA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Path variable: /apis/users/4711</a:t>
          </a:r>
        </a:p>
      </dgm:t>
    </dgm:pt>
    <dgm:pt modelId="{60689CD1-4A36-4758-8195-ADECCDE965B9}" type="parTrans" cxnId="{3BBAB9F4-3BE5-4EE8-8CD0-CB2CF6DB6D56}">
      <dgm:prSet/>
      <dgm:spPr/>
      <dgm:t>
        <a:bodyPr/>
        <a:lstStyle/>
        <a:p>
          <a:endParaRPr lang="en-US"/>
        </a:p>
      </dgm:t>
    </dgm:pt>
    <dgm:pt modelId="{C0BC3970-2053-4DE6-9AFA-90BCF66FAD2D}" type="sibTrans" cxnId="{3BBAB9F4-3BE5-4EE8-8CD0-CB2CF6DB6D56}">
      <dgm:prSet/>
      <dgm:spPr/>
      <dgm:t>
        <a:bodyPr/>
        <a:lstStyle/>
        <a:p>
          <a:endParaRPr lang="en-US"/>
        </a:p>
      </dgm:t>
    </dgm:pt>
    <dgm:pt modelId="{5B573C2E-8902-402B-9E80-466733B2FD5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Identifier of a resource, if exists in path it must be set</a:t>
          </a:r>
        </a:p>
      </dgm:t>
    </dgm:pt>
    <dgm:pt modelId="{0A83EB03-B989-4103-8A8D-4E183618871B}" type="parTrans" cxnId="{F755A0DC-3824-400A-92C4-E6C4FE0E533B}">
      <dgm:prSet/>
      <dgm:spPr/>
      <dgm:t>
        <a:bodyPr/>
        <a:lstStyle/>
        <a:p>
          <a:endParaRPr lang="en-US"/>
        </a:p>
      </dgm:t>
    </dgm:pt>
    <dgm:pt modelId="{5E0DEF8E-09CC-431A-B504-45D052BB9491}" type="sibTrans" cxnId="{F755A0DC-3824-400A-92C4-E6C4FE0E533B}">
      <dgm:prSet/>
      <dgm:spPr/>
      <dgm:t>
        <a:bodyPr/>
        <a:lstStyle/>
        <a:p>
          <a:endParaRPr lang="en-US"/>
        </a:p>
      </dgm:t>
    </dgm:pt>
    <dgm:pt modelId="{96D02C0E-5288-475F-B93E-2C511BE0BCD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If the server doesn’t find the resource the answer must be 404 Not Found</a:t>
          </a:r>
        </a:p>
      </dgm:t>
    </dgm:pt>
    <dgm:pt modelId="{D84AEED3-2344-4981-9D34-1D9C52D21BF1}" type="parTrans" cxnId="{1D7F0893-55C4-4ABB-92BC-16F487A7B41A}">
      <dgm:prSet/>
      <dgm:spPr/>
      <dgm:t>
        <a:bodyPr/>
        <a:lstStyle/>
        <a:p>
          <a:endParaRPr lang="en-US"/>
        </a:p>
      </dgm:t>
    </dgm:pt>
    <dgm:pt modelId="{0DEB3E11-BE13-4032-A8AC-611A587D7E1A}" type="sibTrans" cxnId="{1D7F0893-55C4-4ABB-92BC-16F487A7B41A}">
      <dgm:prSet/>
      <dgm:spPr/>
      <dgm:t>
        <a:bodyPr/>
        <a:lstStyle/>
        <a:p>
          <a:endParaRPr lang="en-US"/>
        </a:p>
      </dgm:t>
    </dgm:pt>
    <dgm:pt modelId="{3A9B1719-7B30-4EEF-9AF1-8CF3E0F37B64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Request Param: /apis/users?name=Max</a:t>
          </a:r>
        </a:p>
      </dgm:t>
    </dgm:pt>
    <dgm:pt modelId="{B8408DB1-D0A1-4C99-861A-C32FA7FDFECF}" type="parTrans" cxnId="{146E5CB0-5F2F-4820-80AA-43367644D2DF}">
      <dgm:prSet/>
      <dgm:spPr/>
      <dgm:t>
        <a:bodyPr/>
        <a:lstStyle/>
        <a:p>
          <a:endParaRPr lang="en-US"/>
        </a:p>
      </dgm:t>
    </dgm:pt>
    <dgm:pt modelId="{5DA293F8-4D50-4350-BA22-B3DA776BAD27}" type="sibTrans" cxnId="{146E5CB0-5F2F-4820-80AA-43367644D2DF}">
      <dgm:prSet/>
      <dgm:spPr/>
      <dgm:t>
        <a:bodyPr/>
        <a:lstStyle/>
        <a:p>
          <a:endParaRPr lang="en-US"/>
        </a:p>
      </dgm:t>
    </dgm:pt>
    <dgm:pt modelId="{EA79B24B-C604-4EAE-8338-62B6C9E5285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Optional </a:t>
          </a:r>
        </a:p>
      </dgm:t>
    </dgm:pt>
    <dgm:pt modelId="{1E76D0C4-24DD-4B4F-820E-9B1446B656C2}" type="parTrans" cxnId="{FA95F653-750A-4BC6-90C3-BDD84C55F415}">
      <dgm:prSet/>
      <dgm:spPr/>
      <dgm:t>
        <a:bodyPr/>
        <a:lstStyle/>
        <a:p>
          <a:endParaRPr lang="en-US"/>
        </a:p>
      </dgm:t>
    </dgm:pt>
    <dgm:pt modelId="{08262BEE-985A-4C58-BB34-E46F539F4063}" type="sibTrans" cxnId="{FA95F653-750A-4BC6-90C3-BDD84C55F415}">
      <dgm:prSet/>
      <dgm:spPr/>
      <dgm:t>
        <a:bodyPr/>
        <a:lstStyle/>
        <a:p>
          <a:endParaRPr lang="en-US"/>
        </a:p>
      </dgm:t>
    </dgm:pt>
    <dgm:pt modelId="{B9F88390-10EC-49A8-8B75-C109A67F3268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Like a filter on a resource</a:t>
          </a:r>
        </a:p>
      </dgm:t>
    </dgm:pt>
    <dgm:pt modelId="{A7961415-DD8A-41DB-858E-719F807BD3FF}" type="parTrans" cxnId="{BF0DD765-6416-48B9-91D1-5CB4A448C007}">
      <dgm:prSet/>
      <dgm:spPr/>
      <dgm:t>
        <a:bodyPr/>
        <a:lstStyle/>
        <a:p>
          <a:endParaRPr lang="en-US"/>
        </a:p>
      </dgm:t>
    </dgm:pt>
    <dgm:pt modelId="{41793D65-8F0B-4361-ABF5-E1E0AE0E087F}" type="sibTrans" cxnId="{BF0DD765-6416-48B9-91D1-5CB4A448C007}">
      <dgm:prSet/>
      <dgm:spPr/>
      <dgm:t>
        <a:bodyPr/>
        <a:lstStyle/>
        <a:p>
          <a:endParaRPr lang="en-US"/>
        </a:p>
      </dgm:t>
    </dgm:pt>
    <dgm:pt modelId="{1EA559F2-5281-4C4F-A048-AA93667EFEDA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Result should be 200 if the resource with the filter is not found, but the collection is empty body: []</a:t>
          </a:r>
        </a:p>
      </dgm:t>
    </dgm:pt>
    <dgm:pt modelId="{FAD003E5-9E2C-45A0-A490-F21250AE41D9}" type="parTrans" cxnId="{9FA11E41-E03D-47D0-AA75-5C861C609991}">
      <dgm:prSet/>
      <dgm:spPr/>
      <dgm:t>
        <a:bodyPr/>
        <a:lstStyle/>
        <a:p>
          <a:endParaRPr lang="en-US"/>
        </a:p>
      </dgm:t>
    </dgm:pt>
    <dgm:pt modelId="{5AAB220E-F5A9-48EB-80DE-F0DDEBED21D8}" type="sibTrans" cxnId="{9FA11E41-E03D-47D0-AA75-5C861C609991}">
      <dgm:prSet/>
      <dgm:spPr/>
      <dgm:t>
        <a:bodyPr/>
        <a:lstStyle/>
        <a:p>
          <a:endParaRPr lang="en-US"/>
        </a:p>
      </dgm:t>
    </dgm:pt>
    <dgm:pt modelId="{0DDAF33C-93BB-4587-AAB2-1FA40130B78F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Request Header Parameter</a:t>
          </a:r>
        </a:p>
      </dgm:t>
    </dgm:pt>
    <dgm:pt modelId="{3D52002D-E853-4397-9854-F18346F65BCB}" type="parTrans" cxnId="{93FFC002-B3A8-4936-8FEA-5A9EFE919FFD}">
      <dgm:prSet/>
      <dgm:spPr/>
      <dgm:t>
        <a:bodyPr/>
        <a:lstStyle/>
        <a:p>
          <a:endParaRPr lang="en-US"/>
        </a:p>
      </dgm:t>
    </dgm:pt>
    <dgm:pt modelId="{D1A5A6DA-EA0B-414C-9510-E8405853CF31}" type="sibTrans" cxnId="{93FFC002-B3A8-4936-8FEA-5A9EFE919FFD}">
      <dgm:prSet/>
      <dgm:spPr/>
      <dgm:t>
        <a:bodyPr/>
        <a:lstStyle/>
        <a:p>
          <a:endParaRPr lang="en-US"/>
        </a:p>
      </dgm:t>
    </dgm:pt>
    <dgm:pt modelId="{6A15F9E5-67BE-43AC-904C-621855A50D5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Optional parameters for the superordinate request outside the API layer</a:t>
          </a:r>
        </a:p>
      </dgm:t>
    </dgm:pt>
    <dgm:pt modelId="{65B34813-8FA1-41B9-8B75-C720C49E98DE}" type="parTrans" cxnId="{8F4349CC-C68F-4B95-B2A7-10CC2B5865EC}">
      <dgm:prSet/>
      <dgm:spPr/>
      <dgm:t>
        <a:bodyPr/>
        <a:lstStyle/>
        <a:p>
          <a:endParaRPr lang="en-US"/>
        </a:p>
      </dgm:t>
    </dgm:pt>
    <dgm:pt modelId="{785C11F0-044B-450E-8C61-1BD6E8842045}" type="sibTrans" cxnId="{8F4349CC-C68F-4B95-B2A7-10CC2B5865EC}">
      <dgm:prSet/>
      <dgm:spPr/>
      <dgm:t>
        <a:bodyPr/>
        <a:lstStyle/>
        <a:p>
          <a:endParaRPr lang="en-US"/>
        </a:p>
      </dgm:t>
    </dgm:pt>
    <dgm:pt modelId="{85324C02-CA43-4696-86E3-7750125FC17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E.g. X-Acme-TraceId, X-Acme-ApiKey</a:t>
          </a:r>
        </a:p>
      </dgm:t>
    </dgm:pt>
    <dgm:pt modelId="{6F4284F3-28AD-4A69-839E-D3FA1F60908D}" type="parTrans" cxnId="{8D27E3BA-84F4-48A7-9563-6BAEB2E99E85}">
      <dgm:prSet/>
      <dgm:spPr/>
      <dgm:t>
        <a:bodyPr/>
        <a:lstStyle/>
        <a:p>
          <a:endParaRPr lang="en-US"/>
        </a:p>
      </dgm:t>
    </dgm:pt>
    <dgm:pt modelId="{98B31856-39F4-43F7-99C9-7E04E461FDBD}" type="sibTrans" cxnId="{8D27E3BA-84F4-48A7-9563-6BAEB2E99E85}">
      <dgm:prSet/>
      <dgm:spPr/>
      <dgm:t>
        <a:bodyPr/>
        <a:lstStyle/>
        <a:p>
          <a:endParaRPr lang="en-US"/>
        </a:p>
      </dgm:t>
    </dgm:pt>
    <dgm:pt modelId="{88B82D94-968D-4835-B25F-D40A411C58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Non standard Headers should start with an X and a company info. </a:t>
          </a:r>
        </a:p>
      </dgm:t>
    </dgm:pt>
    <dgm:pt modelId="{66583DF1-675F-4294-AE45-C945588DCC03}" type="parTrans" cxnId="{DAB2D6DC-B756-4C5D-994F-6CAB5A19C724}">
      <dgm:prSet/>
      <dgm:spPr/>
      <dgm:t>
        <a:bodyPr/>
        <a:lstStyle/>
        <a:p>
          <a:endParaRPr lang="en-US"/>
        </a:p>
      </dgm:t>
    </dgm:pt>
    <dgm:pt modelId="{E5FF8E56-86A6-41D1-B441-4B1D0F5AACFC}" type="sibTrans" cxnId="{DAB2D6DC-B756-4C5D-994F-6CAB5A19C724}">
      <dgm:prSet/>
      <dgm:spPr/>
      <dgm:t>
        <a:bodyPr/>
        <a:lstStyle/>
        <a:p>
          <a:endParaRPr lang="en-US"/>
        </a:p>
      </dgm:t>
    </dgm:pt>
    <dgm:pt modelId="{6077559F-4CAC-4369-899E-F5E4EA864A33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Cookie</a:t>
          </a:r>
        </a:p>
      </dgm:t>
    </dgm:pt>
    <dgm:pt modelId="{F30DA3F4-91D8-4638-B67A-6B9FCD98DF34}" type="parTrans" cxnId="{6393A786-10D2-4EC0-9281-B2998BEC8A8C}">
      <dgm:prSet/>
      <dgm:spPr/>
      <dgm:t>
        <a:bodyPr/>
        <a:lstStyle/>
        <a:p>
          <a:endParaRPr lang="en-US"/>
        </a:p>
      </dgm:t>
    </dgm:pt>
    <dgm:pt modelId="{E9C78FBA-08CC-4CD9-8FE4-B6A00DEF74A4}" type="sibTrans" cxnId="{6393A786-10D2-4EC0-9281-B2998BEC8A8C}">
      <dgm:prSet/>
      <dgm:spPr/>
      <dgm:t>
        <a:bodyPr/>
        <a:lstStyle/>
        <a:p>
          <a:endParaRPr lang="en-US"/>
        </a:p>
      </dgm:t>
    </dgm:pt>
    <dgm:pt modelId="{94712536-7B80-4057-A739-A0B383FD65A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Session related, mostly domain wide values</a:t>
          </a:r>
        </a:p>
      </dgm:t>
    </dgm:pt>
    <dgm:pt modelId="{64181798-D388-4FCF-90AA-ACDEA680A532}" type="parTrans" cxnId="{276A8B7F-EB71-49C5-9795-2555379F3E8C}">
      <dgm:prSet/>
      <dgm:spPr/>
      <dgm:t>
        <a:bodyPr/>
        <a:lstStyle/>
        <a:p>
          <a:endParaRPr lang="en-US"/>
        </a:p>
      </dgm:t>
    </dgm:pt>
    <dgm:pt modelId="{5EE5F242-8A27-4CF8-954A-80CA9372D2D3}" type="sibTrans" cxnId="{276A8B7F-EB71-49C5-9795-2555379F3E8C}">
      <dgm:prSet/>
      <dgm:spPr/>
      <dgm:t>
        <a:bodyPr/>
        <a:lstStyle/>
        <a:p>
          <a:endParaRPr lang="en-US"/>
        </a:p>
      </dgm:t>
    </dgm:pt>
    <dgm:pt modelId="{4E608358-B555-4958-8EC4-17C92BCCC1E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In its life-time the cookie is set by the browser in its boundaries. </a:t>
          </a:r>
        </a:p>
      </dgm:t>
    </dgm:pt>
    <dgm:pt modelId="{CEA4ABCB-F9D3-4958-8818-B30BA11B7946}" type="parTrans" cxnId="{4AB0B148-BB30-4C39-AB5A-7D3C8932FD19}">
      <dgm:prSet/>
      <dgm:spPr/>
      <dgm:t>
        <a:bodyPr/>
        <a:lstStyle/>
        <a:p>
          <a:endParaRPr lang="en-US"/>
        </a:p>
      </dgm:t>
    </dgm:pt>
    <dgm:pt modelId="{4BC17A5B-2233-4C99-A1A4-71BEEAAE03DB}" type="sibTrans" cxnId="{4AB0B148-BB30-4C39-AB5A-7D3C8932FD19}">
      <dgm:prSet/>
      <dgm:spPr/>
      <dgm:t>
        <a:bodyPr/>
        <a:lstStyle/>
        <a:p>
          <a:endParaRPr lang="en-US"/>
        </a:p>
      </dgm:t>
    </dgm:pt>
    <dgm:pt modelId="{73F16948-F043-416C-9A50-149624262364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E.g. JSESSIONID, username </a:t>
          </a:r>
        </a:p>
      </dgm:t>
    </dgm:pt>
    <dgm:pt modelId="{5F03F38B-B6D1-4043-BA72-FFF81FDAB570}" type="parTrans" cxnId="{11032920-02EA-493F-96A3-5428BD9B6B1B}">
      <dgm:prSet/>
      <dgm:spPr/>
      <dgm:t>
        <a:bodyPr/>
        <a:lstStyle/>
        <a:p>
          <a:endParaRPr lang="en-US"/>
        </a:p>
      </dgm:t>
    </dgm:pt>
    <dgm:pt modelId="{64E458EB-BBDF-4DA0-86AF-337C85E155F6}" type="sibTrans" cxnId="{11032920-02EA-493F-96A3-5428BD9B6B1B}">
      <dgm:prSet/>
      <dgm:spPr/>
      <dgm:t>
        <a:bodyPr/>
        <a:lstStyle/>
        <a:p>
          <a:endParaRPr lang="en-US"/>
        </a:p>
      </dgm:t>
    </dgm:pt>
    <dgm:pt modelId="{754E05FD-9858-5F49-82A2-CCED7481DC24}" type="pres">
      <dgm:prSet presAssocID="{BF880C21-7123-4F63-ACA5-5BD7789854BA}" presName="linear" presStyleCnt="0">
        <dgm:presLayoutVars>
          <dgm:dir/>
          <dgm:animLvl val="lvl"/>
          <dgm:resizeHandles val="exact"/>
        </dgm:presLayoutVars>
      </dgm:prSet>
      <dgm:spPr/>
    </dgm:pt>
    <dgm:pt modelId="{275E90F2-7987-FE46-97E5-9466F5E65F7A}" type="pres">
      <dgm:prSet presAssocID="{F27A74AA-1070-46AA-9236-6D7611C42AEA}" presName="parentLin" presStyleCnt="0"/>
      <dgm:spPr/>
    </dgm:pt>
    <dgm:pt modelId="{2D69D96A-D04E-0A4C-9EF8-6BDC9393AAA2}" type="pres">
      <dgm:prSet presAssocID="{F27A74AA-1070-46AA-9236-6D7611C42AEA}" presName="parentLeftMargin" presStyleLbl="node1" presStyleIdx="0" presStyleCnt="4"/>
      <dgm:spPr/>
    </dgm:pt>
    <dgm:pt modelId="{B61930E0-84C7-5A4A-B1C6-B98A4FFC5FB3}" type="pres">
      <dgm:prSet presAssocID="{F27A74AA-1070-46AA-9236-6D7611C42A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E22914-6ED8-6E43-9F2E-0B2ABD6FE18E}" type="pres">
      <dgm:prSet presAssocID="{F27A74AA-1070-46AA-9236-6D7611C42AEA}" presName="negativeSpace" presStyleCnt="0"/>
      <dgm:spPr/>
    </dgm:pt>
    <dgm:pt modelId="{26BD14EC-CBEC-534E-819B-7866258B52FC}" type="pres">
      <dgm:prSet presAssocID="{F27A74AA-1070-46AA-9236-6D7611C42AEA}" presName="childText" presStyleLbl="conFgAcc1" presStyleIdx="0" presStyleCnt="4">
        <dgm:presLayoutVars>
          <dgm:bulletEnabled val="1"/>
        </dgm:presLayoutVars>
      </dgm:prSet>
      <dgm:spPr/>
    </dgm:pt>
    <dgm:pt modelId="{934B1D30-1322-7E42-BB51-0A269E4F67D4}" type="pres">
      <dgm:prSet presAssocID="{C0BC3970-2053-4DE6-9AFA-90BCF66FAD2D}" presName="spaceBetweenRectangles" presStyleCnt="0"/>
      <dgm:spPr/>
    </dgm:pt>
    <dgm:pt modelId="{A0A9A4F9-022A-A14F-BA79-DDF6BFEC1D64}" type="pres">
      <dgm:prSet presAssocID="{3A9B1719-7B30-4EEF-9AF1-8CF3E0F37B64}" presName="parentLin" presStyleCnt="0"/>
      <dgm:spPr/>
    </dgm:pt>
    <dgm:pt modelId="{8BCAF0A1-BA46-F641-A991-9A16D8CEA555}" type="pres">
      <dgm:prSet presAssocID="{3A9B1719-7B30-4EEF-9AF1-8CF3E0F37B64}" presName="parentLeftMargin" presStyleLbl="node1" presStyleIdx="0" presStyleCnt="4"/>
      <dgm:spPr/>
    </dgm:pt>
    <dgm:pt modelId="{F6A4A3AF-EC8A-1841-B943-F3564F88347B}" type="pres">
      <dgm:prSet presAssocID="{3A9B1719-7B30-4EEF-9AF1-8CF3E0F37B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8E6167-A692-8B4C-85B9-C63DC6A8D54A}" type="pres">
      <dgm:prSet presAssocID="{3A9B1719-7B30-4EEF-9AF1-8CF3E0F37B64}" presName="negativeSpace" presStyleCnt="0"/>
      <dgm:spPr/>
    </dgm:pt>
    <dgm:pt modelId="{5A8F554B-B349-D64C-A777-AF3079A75324}" type="pres">
      <dgm:prSet presAssocID="{3A9B1719-7B30-4EEF-9AF1-8CF3E0F37B64}" presName="childText" presStyleLbl="conFgAcc1" presStyleIdx="1" presStyleCnt="4">
        <dgm:presLayoutVars>
          <dgm:bulletEnabled val="1"/>
        </dgm:presLayoutVars>
      </dgm:prSet>
      <dgm:spPr/>
    </dgm:pt>
    <dgm:pt modelId="{A5300B71-00FD-2F4C-BD2B-6FA0341684C7}" type="pres">
      <dgm:prSet presAssocID="{5DA293F8-4D50-4350-BA22-B3DA776BAD27}" presName="spaceBetweenRectangles" presStyleCnt="0"/>
      <dgm:spPr/>
    </dgm:pt>
    <dgm:pt modelId="{ABA33EE3-C558-B147-BBBE-6F802425B146}" type="pres">
      <dgm:prSet presAssocID="{0DDAF33C-93BB-4587-AAB2-1FA40130B78F}" presName="parentLin" presStyleCnt="0"/>
      <dgm:spPr/>
    </dgm:pt>
    <dgm:pt modelId="{BF64F40A-3A70-9049-AA76-07E4047F8B78}" type="pres">
      <dgm:prSet presAssocID="{0DDAF33C-93BB-4587-AAB2-1FA40130B78F}" presName="parentLeftMargin" presStyleLbl="node1" presStyleIdx="1" presStyleCnt="4"/>
      <dgm:spPr/>
    </dgm:pt>
    <dgm:pt modelId="{7A840568-1CB9-3945-84B9-D3A50737F1DB}" type="pres">
      <dgm:prSet presAssocID="{0DDAF33C-93BB-4587-AAB2-1FA40130B7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AA72EA-DE40-0745-9C53-20FF4819E93B}" type="pres">
      <dgm:prSet presAssocID="{0DDAF33C-93BB-4587-AAB2-1FA40130B78F}" presName="negativeSpace" presStyleCnt="0"/>
      <dgm:spPr/>
    </dgm:pt>
    <dgm:pt modelId="{47E5C2D2-701A-1F43-AA7C-561CAB49DB4D}" type="pres">
      <dgm:prSet presAssocID="{0DDAF33C-93BB-4587-AAB2-1FA40130B78F}" presName="childText" presStyleLbl="conFgAcc1" presStyleIdx="2" presStyleCnt="4">
        <dgm:presLayoutVars>
          <dgm:bulletEnabled val="1"/>
        </dgm:presLayoutVars>
      </dgm:prSet>
      <dgm:spPr/>
    </dgm:pt>
    <dgm:pt modelId="{1909EA26-C353-D945-A630-518224FC3A3E}" type="pres">
      <dgm:prSet presAssocID="{D1A5A6DA-EA0B-414C-9510-E8405853CF31}" presName="spaceBetweenRectangles" presStyleCnt="0"/>
      <dgm:spPr/>
    </dgm:pt>
    <dgm:pt modelId="{EDDD486D-2988-8B47-8F50-FED7D9413C77}" type="pres">
      <dgm:prSet presAssocID="{6077559F-4CAC-4369-899E-F5E4EA864A33}" presName="parentLin" presStyleCnt="0"/>
      <dgm:spPr/>
    </dgm:pt>
    <dgm:pt modelId="{A68F3648-E812-D74A-9732-DA54D9D676BD}" type="pres">
      <dgm:prSet presAssocID="{6077559F-4CAC-4369-899E-F5E4EA864A33}" presName="parentLeftMargin" presStyleLbl="node1" presStyleIdx="2" presStyleCnt="4"/>
      <dgm:spPr/>
    </dgm:pt>
    <dgm:pt modelId="{8EBB8970-FE27-0140-9140-BE16658FE887}" type="pres">
      <dgm:prSet presAssocID="{6077559F-4CAC-4369-899E-F5E4EA864A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25BE02-2E07-C747-AC5E-E380ED16F08E}" type="pres">
      <dgm:prSet presAssocID="{6077559F-4CAC-4369-899E-F5E4EA864A33}" presName="negativeSpace" presStyleCnt="0"/>
      <dgm:spPr/>
    </dgm:pt>
    <dgm:pt modelId="{0820002A-F4E8-2845-83AB-DF4E10B39683}" type="pres">
      <dgm:prSet presAssocID="{6077559F-4CAC-4369-899E-F5E4EA864A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E28502-3C2D-6A43-8A94-77D022B57C86}" type="presOf" srcId="{88B82D94-968D-4835-B25F-D40A411C58E2}" destId="{47E5C2D2-701A-1F43-AA7C-561CAB49DB4D}" srcOrd="0" destOrd="2" presId="urn:microsoft.com/office/officeart/2005/8/layout/list1"/>
    <dgm:cxn modelId="{93FFC002-B3A8-4936-8FEA-5A9EFE919FFD}" srcId="{BF880C21-7123-4F63-ACA5-5BD7789854BA}" destId="{0DDAF33C-93BB-4587-AAB2-1FA40130B78F}" srcOrd="2" destOrd="0" parTransId="{3D52002D-E853-4397-9854-F18346F65BCB}" sibTransId="{D1A5A6DA-EA0B-414C-9510-E8405853CF31}"/>
    <dgm:cxn modelId="{EFA87F08-F629-6E41-9421-802F700B8317}" type="presOf" srcId="{4E608358-B555-4958-8EC4-17C92BCCC1E1}" destId="{0820002A-F4E8-2845-83AB-DF4E10B39683}" srcOrd="0" destOrd="1" presId="urn:microsoft.com/office/officeart/2005/8/layout/list1"/>
    <dgm:cxn modelId="{519F3811-03FE-5F47-B714-137326A5091A}" type="presOf" srcId="{F27A74AA-1070-46AA-9236-6D7611C42AEA}" destId="{2D69D96A-D04E-0A4C-9EF8-6BDC9393AAA2}" srcOrd="0" destOrd="0" presId="urn:microsoft.com/office/officeart/2005/8/layout/list1"/>
    <dgm:cxn modelId="{11032920-02EA-493F-96A3-5428BD9B6B1B}" srcId="{6077559F-4CAC-4369-899E-F5E4EA864A33}" destId="{73F16948-F043-416C-9A50-149624262364}" srcOrd="2" destOrd="0" parTransId="{5F03F38B-B6D1-4043-BA72-FFF81FDAB570}" sibTransId="{64E458EB-BBDF-4DA0-86AF-337C85E155F6}"/>
    <dgm:cxn modelId="{C7206529-982A-FA40-B004-BCAB24C9B18B}" type="presOf" srcId="{73F16948-F043-416C-9A50-149624262364}" destId="{0820002A-F4E8-2845-83AB-DF4E10B39683}" srcOrd="0" destOrd="2" presId="urn:microsoft.com/office/officeart/2005/8/layout/list1"/>
    <dgm:cxn modelId="{18CB622A-F139-CA47-A8A7-BAFCFDFF1867}" type="presOf" srcId="{3A9B1719-7B30-4EEF-9AF1-8CF3E0F37B64}" destId="{8BCAF0A1-BA46-F641-A991-9A16D8CEA555}" srcOrd="0" destOrd="0" presId="urn:microsoft.com/office/officeart/2005/8/layout/list1"/>
    <dgm:cxn modelId="{20FFEB3F-8B9C-1F4C-8FF0-C95AFBD53BA2}" type="presOf" srcId="{6077559F-4CAC-4369-899E-F5E4EA864A33}" destId="{A68F3648-E812-D74A-9732-DA54D9D676BD}" srcOrd="0" destOrd="0" presId="urn:microsoft.com/office/officeart/2005/8/layout/list1"/>
    <dgm:cxn modelId="{9FA11E41-E03D-47D0-AA75-5C861C609991}" srcId="{3A9B1719-7B30-4EEF-9AF1-8CF3E0F37B64}" destId="{1EA559F2-5281-4C4F-A048-AA93667EFEDA}" srcOrd="2" destOrd="0" parTransId="{FAD003E5-9E2C-45A0-A490-F21250AE41D9}" sibTransId="{5AAB220E-F5A9-48EB-80DE-F0DDEBED21D8}"/>
    <dgm:cxn modelId="{E194E445-B17F-F64F-BDEC-065215C63F0B}" type="presOf" srcId="{F27A74AA-1070-46AA-9236-6D7611C42AEA}" destId="{B61930E0-84C7-5A4A-B1C6-B98A4FFC5FB3}" srcOrd="1" destOrd="0" presId="urn:microsoft.com/office/officeart/2005/8/layout/list1"/>
    <dgm:cxn modelId="{4AB0B148-BB30-4C39-AB5A-7D3C8932FD19}" srcId="{6077559F-4CAC-4369-899E-F5E4EA864A33}" destId="{4E608358-B555-4958-8EC4-17C92BCCC1E1}" srcOrd="1" destOrd="0" parTransId="{CEA4ABCB-F9D3-4958-8818-B30BA11B7946}" sibTransId="{4BC17A5B-2233-4C99-A1A4-71BEEAAE03DB}"/>
    <dgm:cxn modelId="{65B68E53-2D20-9246-9E84-8B440317ACFD}" type="presOf" srcId="{5B573C2E-8902-402B-9E80-466733B2FD55}" destId="{26BD14EC-CBEC-534E-819B-7866258B52FC}" srcOrd="0" destOrd="0" presId="urn:microsoft.com/office/officeart/2005/8/layout/list1"/>
    <dgm:cxn modelId="{FA95F653-750A-4BC6-90C3-BDD84C55F415}" srcId="{3A9B1719-7B30-4EEF-9AF1-8CF3E0F37B64}" destId="{EA79B24B-C604-4EAE-8338-62B6C9E5285C}" srcOrd="0" destOrd="0" parTransId="{1E76D0C4-24DD-4B4F-820E-9B1446B656C2}" sibTransId="{08262BEE-985A-4C58-BB34-E46F539F4063}"/>
    <dgm:cxn modelId="{00B62860-5520-FD40-940F-41751B8CFBA7}" type="presOf" srcId="{96D02C0E-5288-475F-B93E-2C511BE0BCDC}" destId="{26BD14EC-CBEC-534E-819B-7866258B52FC}" srcOrd="0" destOrd="1" presId="urn:microsoft.com/office/officeart/2005/8/layout/list1"/>
    <dgm:cxn modelId="{BF0DD765-6416-48B9-91D1-5CB4A448C007}" srcId="{3A9B1719-7B30-4EEF-9AF1-8CF3E0F37B64}" destId="{B9F88390-10EC-49A8-8B75-C109A67F3268}" srcOrd="1" destOrd="0" parTransId="{A7961415-DD8A-41DB-858E-719F807BD3FF}" sibTransId="{41793D65-8F0B-4361-ABF5-E1E0AE0E087F}"/>
    <dgm:cxn modelId="{A6E72B74-E866-1742-BECD-9100C75D16CB}" type="presOf" srcId="{3A9B1719-7B30-4EEF-9AF1-8CF3E0F37B64}" destId="{F6A4A3AF-EC8A-1841-B943-F3564F88347B}" srcOrd="1" destOrd="0" presId="urn:microsoft.com/office/officeart/2005/8/layout/list1"/>
    <dgm:cxn modelId="{9D7F637C-A731-004C-AC6D-136EE2810C7F}" type="presOf" srcId="{6077559F-4CAC-4369-899E-F5E4EA864A33}" destId="{8EBB8970-FE27-0140-9140-BE16658FE887}" srcOrd="1" destOrd="0" presId="urn:microsoft.com/office/officeart/2005/8/layout/list1"/>
    <dgm:cxn modelId="{276A8B7F-EB71-49C5-9795-2555379F3E8C}" srcId="{6077559F-4CAC-4369-899E-F5E4EA864A33}" destId="{94712536-7B80-4057-A739-A0B383FD65A7}" srcOrd="0" destOrd="0" parTransId="{64181798-D388-4FCF-90AA-ACDEA680A532}" sibTransId="{5EE5F242-8A27-4CF8-954A-80CA9372D2D3}"/>
    <dgm:cxn modelId="{6393A786-10D2-4EC0-9281-B2998BEC8A8C}" srcId="{BF880C21-7123-4F63-ACA5-5BD7789854BA}" destId="{6077559F-4CAC-4369-899E-F5E4EA864A33}" srcOrd="3" destOrd="0" parTransId="{F30DA3F4-91D8-4638-B67A-6B9FCD98DF34}" sibTransId="{E9C78FBA-08CC-4CD9-8FE4-B6A00DEF74A4}"/>
    <dgm:cxn modelId="{1D7F0893-55C4-4ABB-92BC-16F487A7B41A}" srcId="{F27A74AA-1070-46AA-9236-6D7611C42AEA}" destId="{96D02C0E-5288-475F-B93E-2C511BE0BCDC}" srcOrd="1" destOrd="0" parTransId="{D84AEED3-2344-4981-9D34-1D9C52D21BF1}" sibTransId="{0DEB3E11-BE13-4032-A8AC-611A587D7E1A}"/>
    <dgm:cxn modelId="{ECCDC99E-8934-7642-B95C-55E71256C740}" type="presOf" srcId="{0DDAF33C-93BB-4587-AAB2-1FA40130B78F}" destId="{7A840568-1CB9-3945-84B9-D3A50737F1DB}" srcOrd="1" destOrd="0" presId="urn:microsoft.com/office/officeart/2005/8/layout/list1"/>
    <dgm:cxn modelId="{146E5CB0-5F2F-4820-80AA-43367644D2DF}" srcId="{BF880C21-7123-4F63-ACA5-5BD7789854BA}" destId="{3A9B1719-7B30-4EEF-9AF1-8CF3E0F37B64}" srcOrd="1" destOrd="0" parTransId="{B8408DB1-D0A1-4C99-861A-C32FA7FDFECF}" sibTransId="{5DA293F8-4D50-4350-BA22-B3DA776BAD27}"/>
    <dgm:cxn modelId="{8D27E3BA-84F4-48A7-9563-6BAEB2E99E85}" srcId="{0DDAF33C-93BB-4587-AAB2-1FA40130B78F}" destId="{85324C02-CA43-4696-86E3-7750125FC17C}" srcOrd="1" destOrd="0" parTransId="{6F4284F3-28AD-4A69-839E-D3FA1F60908D}" sibTransId="{98B31856-39F4-43F7-99C9-7E04E461FDBD}"/>
    <dgm:cxn modelId="{196B8BC5-90DA-8348-BA38-C1019020EF0F}" type="presOf" srcId="{1EA559F2-5281-4C4F-A048-AA93667EFEDA}" destId="{5A8F554B-B349-D64C-A777-AF3079A75324}" srcOrd="0" destOrd="2" presId="urn:microsoft.com/office/officeart/2005/8/layout/list1"/>
    <dgm:cxn modelId="{8F4349CC-C68F-4B95-B2A7-10CC2B5865EC}" srcId="{0DDAF33C-93BB-4587-AAB2-1FA40130B78F}" destId="{6A15F9E5-67BE-43AC-904C-621855A50D56}" srcOrd="0" destOrd="0" parTransId="{65B34813-8FA1-41B9-8B75-C720C49E98DE}" sibTransId="{785C11F0-044B-450E-8C61-1BD6E8842045}"/>
    <dgm:cxn modelId="{D6060DD4-39FE-BF4A-AE3E-38C7C67291A6}" type="presOf" srcId="{94712536-7B80-4057-A739-A0B383FD65A7}" destId="{0820002A-F4E8-2845-83AB-DF4E10B39683}" srcOrd="0" destOrd="0" presId="urn:microsoft.com/office/officeart/2005/8/layout/list1"/>
    <dgm:cxn modelId="{BCFED9D4-0EDB-5941-8B4A-FAFA23827AE7}" type="presOf" srcId="{85324C02-CA43-4696-86E3-7750125FC17C}" destId="{47E5C2D2-701A-1F43-AA7C-561CAB49DB4D}" srcOrd="0" destOrd="1" presId="urn:microsoft.com/office/officeart/2005/8/layout/list1"/>
    <dgm:cxn modelId="{3CBB03D9-7A2A-7B47-A6F6-01A73289EF6A}" type="presOf" srcId="{B9F88390-10EC-49A8-8B75-C109A67F3268}" destId="{5A8F554B-B349-D64C-A777-AF3079A75324}" srcOrd="0" destOrd="1" presId="urn:microsoft.com/office/officeart/2005/8/layout/list1"/>
    <dgm:cxn modelId="{F755A0DC-3824-400A-92C4-E6C4FE0E533B}" srcId="{F27A74AA-1070-46AA-9236-6D7611C42AEA}" destId="{5B573C2E-8902-402B-9E80-466733B2FD55}" srcOrd="0" destOrd="0" parTransId="{0A83EB03-B989-4103-8A8D-4E183618871B}" sibTransId="{5E0DEF8E-09CC-431A-B504-45D052BB9491}"/>
    <dgm:cxn modelId="{DAB2D6DC-B756-4C5D-994F-6CAB5A19C724}" srcId="{0DDAF33C-93BB-4587-AAB2-1FA40130B78F}" destId="{88B82D94-968D-4835-B25F-D40A411C58E2}" srcOrd="2" destOrd="0" parTransId="{66583DF1-675F-4294-AE45-C945588DCC03}" sibTransId="{E5FF8E56-86A6-41D1-B441-4B1D0F5AACFC}"/>
    <dgm:cxn modelId="{ABB4EFE0-CDF6-0A4D-A44B-5520CE1952B3}" type="presOf" srcId="{0DDAF33C-93BB-4587-AAB2-1FA40130B78F}" destId="{BF64F40A-3A70-9049-AA76-07E4047F8B78}" srcOrd="0" destOrd="0" presId="urn:microsoft.com/office/officeart/2005/8/layout/list1"/>
    <dgm:cxn modelId="{B766AFEE-BF8B-1D4B-9CF4-FBC9D332367B}" type="presOf" srcId="{EA79B24B-C604-4EAE-8338-62B6C9E5285C}" destId="{5A8F554B-B349-D64C-A777-AF3079A75324}" srcOrd="0" destOrd="0" presId="urn:microsoft.com/office/officeart/2005/8/layout/list1"/>
    <dgm:cxn modelId="{3BBAB9F4-3BE5-4EE8-8CD0-CB2CF6DB6D56}" srcId="{BF880C21-7123-4F63-ACA5-5BD7789854BA}" destId="{F27A74AA-1070-46AA-9236-6D7611C42AEA}" srcOrd="0" destOrd="0" parTransId="{60689CD1-4A36-4758-8195-ADECCDE965B9}" sibTransId="{C0BC3970-2053-4DE6-9AFA-90BCF66FAD2D}"/>
    <dgm:cxn modelId="{6E9249F8-8D03-974B-8F6F-AD6C2AEA54F7}" type="presOf" srcId="{6A15F9E5-67BE-43AC-904C-621855A50D56}" destId="{47E5C2D2-701A-1F43-AA7C-561CAB49DB4D}" srcOrd="0" destOrd="0" presId="urn:microsoft.com/office/officeart/2005/8/layout/list1"/>
    <dgm:cxn modelId="{1D5B8FFA-0668-774C-BB12-B1159B89D299}" type="presOf" srcId="{BF880C21-7123-4F63-ACA5-5BD7789854BA}" destId="{754E05FD-9858-5F49-82A2-CCED7481DC24}" srcOrd="0" destOrd="0" presId="urn:microsoft.com/office/officeart/2005/8/layout/list1"/>
    <dgm:cxn modelId="{1E195459-CA9E-2348-8300-81496D3C01F9}" type="presParOf" srcId="{754E05FD-9858-5F49-82A2-CCED7481DC24}" destId="{275E90F2-7987-FE46-97E5-9466F5E65F7A}" srcOrd="0" destOrd="0" presId="urn:microsoft.com/office/officeart/2005/8/layout/list1"/>
    <dgm:cxn modelId="{D5D62E85-450D-2F4D-94A6-AB80B481DBC5}" type="presParOf" srcId="{275E90F2-7987-FE46-97E5-9466F5E65F7A}" destId="{2D69D96A-D04E-0A4C-9EF8-6BDC9393AAA2}" srcOrd="0" destOrd="0" presId="urn:microsoft.com/office/officeart/2005/8/layout/list1"/>
    <dgm:cxn modelId="{AC3999EB-17EA-A54B-BBCA-46069ED51D9E}" type="presParOf" srcId="{275E90F2-7987-FE46-97E5-9466F5E65F7A}" destId="{B61930E0-84C7-5A4A-B1C6-B98A4FFC5FB3}" srcOrd="1" destOrd="0" presId="urn:microsoft.com/office/officeart/2005/8/layout/list1"/>
    <dgm:cxn modelId="{5DB06A0F-7129-8041-84A8-832453F04BFE}" type="presParOf" srcId="{754E05FD-9858-5F49-82A2-CCED7481DC24}" destId="{06E22914-6ED8-6E43-9F2E-0B2ABD6FE18E}" srcOrd="1" destOrd="0" presId="urn:microsoft.com/office/officeart/2005/8/layout/list1"/>
    <dgm:cxn modelId="{E961C35D-D2FA-DE4E-8FCD-2F039D2A717C}" type="presParOf" srcId="{754E05FD-9858-5F49-82A2-CCED7481DC24}" destId="{26BD14EC-CBEC-534E-819B-7866258B52FC}" srcOrd="2" destOrd="0" presId="urn:microsoft.com/office/officeart/2005/8/layout/list1"/>
    <dgm:cxn modelId="{96A37155-1425-C84F-9D5A-993561BA1221}" type="presParOf" srcId="{754E05FD-9858-5F49-82A2-CCED7481DC24}" destId="{934B1D30-1322-7E42-BB51-0A269E4F67D4}" srcOrd="3" destOrd="0" presId="urn:microsoft.com/office/officeart/2005/8/layout/list1"/>
    <dgm:cxn modelId="{464A8927-1569-C142-A0BC-DEA599217342}" type="presParOf" srcId="{754E05FD-9858-5F49-82A2-CCED7481DC24}" destId="{A0A9A4F9-022A-A14F-BA79-DDF6BFEC1D64}" srcOrd="4" destOrd="0" presId="urn:microsoft.com/office/officeart/2005/8/layout/list1"/>
    <dgm:cxn modelId="{32C96D22-C653-AD41-8D1C-FE9A585D3924}" type="presParOf" srcId="{A0A9A4F9-022A-A14F-BA79-DDF6BFEC1D64}" destId="{8BCAF0A1-BA46-F641-A991-9A16D8CEA555}" srcOrd="0" destOrd="0" presId="urn:microsoft.com/office/officeart/2005/8/layout/list1"/>
    <dgm:cxn modelId="{8F72AAE0-989B-F443-861F-FF08780B9575}" type="presParOf" srcId="{A0A9A4F9-022A-A14F-BA79-DDF6BFEC1D64}" destId="{F6A4A3AF-EC8A-1841-B943-F3564F88347B}" srcOrd="1" destOrd="0" presId="urn:microsoft.com/office/officeart/2005/8/layout/list1"/>
    <dgm:cxn modelId="{157BFC84-B845-674C-88A0-B071DEC41552}" type="presParOf" srcId="{754E05FD-9858-5F49-82A2-CCED7481DC24}" destId="{4E8E6167-A692-8B4C-85B9-C63DC6A8D54A}" srcOrd="5" destOrd="0" presId="urn:microsoft.com/office/officeart/2005/8/layout/list1"/>
    <dgm:cxn modelId="{958086A8-290A-8748-BD95-B41EE2221F68}" type="presParOf" srcId="{754E05FD-9858-5F49-82A2-CCED7481DC24}" destId="{5A8F554B-B349-D64C-A777-AF3079A75324}" srcOrd="6" destOrd="0" presId="urn:microsoft.com/office/officeart/2005/8/layout/list1"/>
    <dgm:cxn modelId="{7F8BA167-E39F-374C-8E18-B40EA3726000}" type="presParOf" srcId="{754E05FD-9858-5F49-82A2-CCED7481DC24}" destId="{A5300B71-00FD-2F4C-BD2B-6FA0341684C7}" srcOrd="7" destOrd="0" presId="urn:microsoft.com/office/officeart/2005/8/layout/list1"/>
    <dgm:cxn modelId="{11B2D651-5FCF-7C47-9FC3-69417A862D9E}" type="presParOf" srcId="{754E05FD-9858-5F49-82A2-CCED7481DC24}" destId="{ABA33EE3-C558-B147-BBBE-6F802425B146}" srcOrd="8" destOrd="0" presId="urn:microsoft.com/office/officeart/2005/8/layout/list1"/>
    <dgm:cxn modelId="{7EB9722D-7940-3348-9666-799D9A8E335E}" type="presParOf" srcId="{ABA33EE3-C558-B147-BBBE-6F802425B146}" destId="{BF64F40A-3A70-9049-AA76-07E4047F8B78}" srcOrd="0" destOrd="0" presId="urn:microsoft.com/office/officeart/2005/8/layout/list1"/>
    <dgm:cxn modelId="{512103E0-5D42-374B-AD11-E9A32AAFA930}" type="presParOf" srcId="{ABA33EE3-C558-B147-BBBE-6F802425B146}" destId="{7A840568-1CB9-3945-84B9-D3A50737F1DB}" srcOrd="1" destOrd="0" presId="urn:microsoft.com/office/officeart/2005/8/layout/list1"/>
    <dgm:cxn modelId="{72678244-79A8-D444-924A-36EDA3522EB7}" type="presParOf" srcId="{754E05FD-9858-5F49-82A2-CCED7481DC24}" destId="{38AA72EA-DE40-0745-9C53-20FF4819E93B}" srcOrd="9" destOrd="0" presId="urn:microsoft.com/office/officeart/2005/8/layout/list1"/>
    <dgm:cxn modelId="{27201593-FFF2-A842-AD4F-11D083C7BA5D}" type="presParOf" srcId="{754E05FD-9858-5F49-82A2-CCED7481DC24}" destId="{47E5C2D2-701A-1F43-AA7C-561CAB49DB4D}" srcOrd="10" destOrd="0" presId="urn:microsoft.com/office/officeart/2005/8/layout/list1"/>
    <dgm:cxn modelId="{98211CAF-47C5-8044-A7F2-5BBABCAE6D6B}" type="presParOf" srcId="{754E05FD-9858-5F49-82A2-CCED7481DC24}" destId="{1909EA26-C353-D945-A630-518224FC3A3E}" srcOrd="11" destOrd="0" presId="urn:microsoft.com/office/officeart/2005/8/layout/list1"/>
    <dgm:cxn modelId="{16792923-3E04-B340-A7C7-499CBB21CD95}" type="presParOf" srcId="{754E05FD-9858-5F49-82A2-CCED7481DC24}" destId="{EDDD486D-2988-8B47-8F50-FED7D9413C77}" srcOrd="12" destOrd="0" presId="urn:microsoft.com/office/officeart/2005/8/layout/list1"/>
    <dgm:cxn modelId="{BE3BB26D-385A-FF4B-84BC-11CFD9C9C073}" type="presParOf" srcId="{EDDD486D-2988-8B47-8F50-FED7D9413C77}" destId="{A68F3648-E812-D74A-9732-DA54D9D676BD}" srcOrd="0" destOrd="0" presId="urn:microsoft.com/office/officeart/2005/8/layout/list1"/>
    <dgm:cxn modelId="{4B5B1B88-BB47-B644-AFE0-618DBE50B280}" type="presParOf" srcId="{EDDD486D-2988-8B47-8F50-FED7D9413C77}" destId="{8EBB8970-FE27-0140-9140-BE16658FE887}" srcOrd="1" destOrd="0" presId="urn:microsoft.com/office/officeart/2005/8/layout/list1"/>
    <dgm:cxn modelId="{6D551583-9097-C843-806F-0149E5D02DBD}" type="presParOf" srcId="{754E05FD-9858-5F49-82A2-CCED7481DC24}" destId="{C025BE02-2E07-C747-AC5E-E380ED16F08E}" srcOrd="13" destOrd="0" presId="urn:microsoft.com/office/officeart/2005/8/layout/list1"/>
    <dgm:cxn modelId="{BBF4F790-79E7-6548-87E7-A1DBD0EA8B15}" type="presParOf" srcId="{754E05FD-9858-5F49-82A2-CCED7481DC24}" destId="{0820002A-F4E8-2845-83AB-DF4E10B3968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D14EC-CBEC-534E-819B-7866258B52FC}">
      <dsp:nvSpPr>
        <dsp:cNvPr id="0" name=""/>
        <dsp:cNvSpPr/>
      </dsp:nvSpPr>
      <dsp:spPr>
        <a:xfrm>
          <a:off x="0" y="216383"/>
          <a:ext cx="9905999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Identifier of a resource, if exists in path it must be 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If the server doesn’t find the resource the answer must be 404 Not Found</a:t>
          </a:r>
        </a:p>
      </dsp:txBody>
      <dsp:txXfrm>
        <a:off x="0" y="216383"/>
        <a:ext cx="9905999" cy="771750"/>
      </dsp:txXfrm>
    </dsp:sp>
    <dsp:sp modelId="{B61930E0-84C7-5A4A-B1C6-B98A4FFC5FB3}">
      <dsp:nvSpPr>
        <dsp:cNvPr id="0" name=""/>
        <dsp:cNvSpPr/>
      </dsp:nvSpPr>
      <dsp:spPr>
        <a:xfrm>
          <a:off x="495299" y="974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Path variable: /apis/users/4711</a:t>
          </a:r>
        </a:p>
      </dsp:txBody>
      <dsp:txXfrm>
        <a:off x="515474" y="29918"/>
        <a:ext cx="6893849" cy="372930"/>
      </dsp:txXfrm>
    </dsp:sp>
    <dsp:sp modelId="{5A8F554B-B349-D64C-A777-AF3079A75324}">
      <dsp:nvSpPr>
        <dsp:cNvPr id="0" name=""/>
        <dsp:cNvSpPr/>
      </dsp:nvSpPr>
      <dsp:spPr>
        <a:xfrm>
          <a:off x="0" y="127037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Optional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Like a filter on a resource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Result should be 200 if the resource with the filter is not found, but the collection is empty body: []</a:t>
          </a:r>
        </a:p>
      </dsp:txBody>
      <dsp:txXfrm>
        <a:off x="0" y="1270373"/>
        <a:ext cx="9905999" cy="992250"/>
      </dsp:txXfrm>
    </dsp:sp>
    <dsp:sp modelId="{F6A4A3AF-EC8A-1841-B943-F3564F88347B}">
      <dsp:nvSpPr>
        <dsp:cNvPr id="0" name=""/>
        <dsp:cNvSpPr/>
      </dsp:nvSpPr>
      <dsp:spPr>
        <a:xfrm>
          <a:off x="495299" y="106373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 Param: /apis/users?name=Max</a:t>
          </a:r>
        </a:p>
      </dsp:txBody>
      <dsp:txXfrm>
        <a:off x="515474" y="1083908"/>
        <a:ext cx="6893849" cy="372930"/>
      </dsp:txXfrm>
    </dsp:sp>
    <dsp:sp modelId="{47E5C2D2-701A-1F43-AA7C-561CAB49DB4D}">
      <dsp:nvSpPr>
        <dsp:cNvPr id="0" name=""/>
        <dsp:cNvSpPr/>
      </dsp:nvSpPr>
      <dsp:spPr>
        <a:xfrm>
          <a:off x="0" y="254486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Optional parameters for the superordinate request outside the API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E.g. X-Acme-TraceId, X-Acme-ApiKey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Non standard Headers should start with an X and a company info. </a:t>
          </a:r>
        </a:p>
      </dsp:txBody>
      <dsp:txXfrm>
        <a:off x="0" y="2544863"/>
        <a:ext cx="9905999" cy="992250"/>
      </dsp:txXfrm>
    </dsp:sp>
    <dsp:sp modelId="{7A840568-1CB9-3945-84B9-D3A50737F1DB}">
      <dsp:nvSpPr>
        <dsp:cNvPr id="0" name=""/>
        <dsp:cNvSpPr/>
      </dsp:nvSpPr>
      <dsp:spPr>
        <a:xfrm>
          <a:off x="495299" y="233822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 Header Parameter</a:t>
          </a:r>
        </a:p>
      </dsp:txBody>
      <dsp:txXfrm>
        <a:off x="515474" y="2358398"/>
        <a:ext cx="6893849" cy="372930"/>
      </dsp:txXfrm>
    </dsp:sp>
    <dsp:sp modelId="{0820002A-F4E8-2845-83AB-DF4E10B39683}">
      <dsp:nvSpPr>
        <dsp:cNvPr id="0" name=""/>
        <dsp:cNvSpPr/>
      </dsp:nvSpPr>
      <dsp:spPr>
        <a:xfrm>
          <a:off x="0" y="381935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Session related, mostly domain wide values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 its life-time the cookie is set by the browser in its boundaries.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E.g. JSESSIONID, username </a:t>
          </a:r>
        </a:p>
      </dsp:txBody>
      <dsp:txXfrm>
        <a:off x="0" y="3819353"/>
        <a:ext cx="9905999" cy="992250"/>
      </dsp:txXfrm>
    </dsp:sp>
    <dsp:sp modelId="{8EBB8970-FE27-0140-9140-BE16658FE887}">
      <dsp:nvSpPr>
        <dsp:cNvPr id="0" name=""/>
        <dsp:cNvSpPr/>
      </dsp:nvSpPr>
      <dsp:spPr>
        <a:xfrm>
          <a:off x="495299" y="361271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Cookie</a:t>
          </a:r>
        </a:p>
      </dsp:txBody>
      <dsp:txXfrm>
        <a:off x="515474" y="3632888"/>
        <a:ext cx="689384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pi/users/0815" TargetMode="External"/><Relationship Id="rId2" Type="http://schemas.openxmlformats.org/officeDocument/2006/relationships/hyperlink" Target="http://www.example.com/api/us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81BEA7-6ECB-3844-9391-78E3F754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de-DE" sz="6000"/>
              <a:t>REST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8F5F89-1AAB-2742-B672-DB557BAED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de-DE" b="1">
                <a:solidFill>
                  <a:schemeClr val="tx1"/>
                </a:solidFill>
              </a:rPr>
              <a:t>Representational State Transfer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6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91"/>
                    </a14:imgEffect>
                    <a14:imgEffect>
                      <a14:saturation sat="44000"/>
                    </a14:imgEffect>
                    <a14:imgEffect>
                      <a14:brightnessContrast bright="-53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2FA05-DAFF-FD4B-A31A-9A9286C5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 – </a:t>
            </a:r>
            <a:r>
              <a:rPr lang="en-US" dirty="0"/>
              <a:t>Resource</a:t>
            </a:r>
            <a:r>
              <a:rPr lang="de-DE" dirty="0"/>
              <a:t> &amp; CRUD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B0149-4D65-D147-8A93-680DDC45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REST world every thing is a </a:t>
            </a:r>
            <a:r>
              <a:rPr lang="en-US" dirty="0">
                <a:solidFill>
                  <a:srgbClr val="FF0000"/>
                </a:solidFill>
              </a:rPr>
              <a:t>resource</a:t>
            </a:r>
          </a:p>
          <a:p>
            <a:r>
              <a:rPr lang="en-US" dirty="0"/>
              <a:t>URIs represents the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location</a:t>
            </a:r>
            <a:r>
              <a:rPr lang="en-US" dirty="0"/>
              <a:t> of a resource</a:t>
            </a:r>
          </a:p>
          <a:p>
            <a:r>
              <a:rPr lang="en-US" dirty="0"/>
              <a:t>A resource can be created, read, modified and deleted (CRUD)</a:t>
            </a:r>
          </a:p>
          <a:p>
            <a:r>
              <a:rPr lang="en-US" dirty="0"/>
              <a:t>URL:</a:t>
            </a:r>
          </a:p>
          <a:p>
            <a:pPr lvl="1"/>
            <a:r>
              <a:rPr lang="de-DE" dirty="0"/>
              <a:t>http://</a:t>
            </a:r>
            <a:r>
              <a:rPr lang="de-DE" dirty="0" err="1"/>
              <a:t>www.example.com</a:t>
            </a:r>
            <a:r>
              <a:rPr lang="de-DE" dirty="0"/>
              <a:t>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users</a:t>
            </a:r>
            <a:r>
              <a:rPr lang="de-DE" dirty="0"/>
              <a:t>/0815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D4A173-1362-D24D-AFC9-F36E2F30D8BD}"/>
              </a:ext>
            </a:extLst>
          </p:cNvPr>
          <p:cNvSpPr/>
          <p:nvPr/>
        </p:nvSpPr>
        <p:spPr>
          <a:xfrm>
            <a:off x="1888435" y="4542183"/>
            <a:ext cx="413332" cy="15433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Protokoll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AA66B87-4F7C-E246-BBF6-C49D2E391AA3}"/>
              </a:ext>
            </a:extLst>
          </p:cNvPr>
          <p:cNvSpPr/>
          <p:nvPr/>
        </p:nvSpPr>
        <p:spPr>
          <a:xfrm>
            <a:off x="2635458" y="4542183"/>
            <a:ext cx="1849832" cy="1543307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211853-49EA-394C-8159-B31ABAA886D1}"/>
              </a:ext>
            </a:extLst>
          </p:cNvPr>
          <p:cNvSpPr/>
          <p:nvPr/>
        </p:nvSpPr>
        <p:spPr>
          <a:xfrm>
            <a:off x="4575655" y="4542183"/>
            <a:ext cx="382600" cy="1543307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2659A0-636A-7145-BCB0-D7C1D3E82290}"/>
              </a:ext>
            </a:extLst>
          </p:cNvPr>
          <p:cNvSpPr/>
          <p:nvPr/>
        </p:nvSpPr>
        <p:spPr>
          <a:xfrm>
            <a:off x="5100145" y="4542183"/>
            <a:ext cx="472965" cy="1543307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2AD789-C2CF-BD41-A5C0-4831979B60EE}"/>
              </a:ext>
            </a:extLst>
          </p:cNvPr>
          <p:cNvSpPr/>
          <p:nvPr/>
        </p:nvSpPr>
        <p:spPr>
          <a:xfrm>
            <a:off x="5663475" y="4542183"/>
            <a:ext cx="614856" cy="1543307"/>
          </a:xfrm>
          <a:prstGeom prst="rect">
            <a:avLst/>
          </a:prstGeom>
          <a:solidFill>
            <a:schemeClr val="accent4">
              <a:alpha val="38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5461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GET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282" y="527050"/>
            <a:ext cx="6385367" cy="5842001"/>
          </a:xfrm>
        </p:spPr>
        <p:txBody>
          <a:bodyPr>
            <a:normAutofit/>
          </a:bodyPr>
          <a:lstStyle/>
          <a:p>
            <a:r>
              <a:rPr lang="en-US" dirty="0"/>
              <a:t>Should only be used to retrieve information</a:t>
            </a:r>
          </a:p>
          <a:p>
            <a:r>
              <a:rPr lang="en-US" dirty="0"/>
              <a:t>Read optimized, cached by default</a:t>
            </a:r>
          </a:p>
          <a:p>
            <a:pPr lvl="1"/>
            <a:r>
              <a:rPr lang="en-US" sz="1400" dirty="0"/>
              <a:t>Server, Proxy or Browser</a:t>
            </a:r>
          </a:p>
          <a:p>
            <a:r>
              <a:rPr lang="de-DE" dirty="0"/>
              <a:t>GET </a:t>
            </a:r>
            <a:r>
              <a:rPr lang="de-DE" dirty="0" err="1"/>
              <a:t>operations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idempotent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Should produce the same data until another operation modifies the resource</a:t>
            </a:r>
          </a:p>
          <a:p>
            <a:r>
              <a:rPr lang="en-US" dirty="0"/>
              <a:t>Normal Response is </a:t>
            </a:r>
            <a:r>
              <a:rPr lang="en-US" dirty="0">
                <a:solidFill>
                  <a:srgbClr val="B4FF62"/>
                </a:solidFill>
              </a:rPr>
              <a:t>200 OK </a:t>
            </a:r>
            <a:r>
              <a:rPr lang="en-US" dirty="0"/>
              <a:t>and the data in the requested representation</a:t>
            </a:r>
          </a:p>
          <a:p>
            <a:r>
              <a:rPr lang="en-US" sz="2600" dirty="0"/>
              <a:t>If a resource is not found, the API must return 404 – Not found</a:t>
            </a:r>
          </a:p>
          <a:p>
            <a:r>
              <a:rPr lang="en-US" sz="2600" dirty="0"/>
              <a:t>If the request is not correct, a 400 – Bad Request should be send from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POST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952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Resources are always collections</a:t>
            </a:r>
          </a:p>
          <a:p>
            <a:r>
              <a:rPr lang="en-US" dirty="0"/>
              <a:t>Create means to add a resource into a collection</a:t>
            </a:r>
          </a:p>
          <a:p>
            <a:r>
              <a:rPr lang="en-US" dirty="0"/>
              <a:t>POST creates new resources:</a:t>
            </a:r>
          </a:p>
          <a:p>
            <a:pPr lvl="1"/>
            <a:r>
              <a:rPr lang="en-US" dirty="0"/>
              <a:t>POST </a:t>
            </a:r>
            <a:r>
              <a:rPr lang="de-DE" dirty="0">
                <a:hlinkClick r:id="rId2"/>
              </a:rPr>
              <a:t>http://www.example.com/api/users</a:t>
            </a:r>
            <a:endParaRPr lang="de-DE" dirty="0"/>
          </a:p>
          <a:p>
            <a:pPr lvl="1"/>
            <a:r>
              <a:rPr lang="de-DE" dirty="0"/>
              <a:t>-&gt;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a 201 – </a:t>
            </a:r>
            <a:r>
              <a:rPr lang="de-DE" dirty="0" err="1"/>
              <a:t>Created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Location Header </a:t>
            </a:r>
            <a:r>
              <a:rPr lang="de-DE" dirty="0" err="1"/>
              <a:t>to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http://www.example.com/api/users/0815</a:t>
            </a:r>
            <a:endParaRPr lang="de-DE" dirty="0"/>
          </a:p>
          <a:p>
            <a:r>
              <a:rPr lang="de-DE" dirty="0"/>
              <a:t>POST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idempotent</a:t>
            </a:r>
            <a:r>
              <a:rPr lang="de-DE" dirty="0"/>
              <a:t>, </a:t>
            </a:r>
            <a:r>
              <a:rPr lang="de-DE" dirty="0" err="1"/>
              <a:t>invoking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identical</a:t>
            </a:r>
            <a:r>
              <a:rPr lang="de-DE" dirty="0"/>
              <a:t> POST </a:t>
            </a:r>
            <a:r>
              <a:rPr lang="de-DE" dirty="0" err="1"/>
              <a:t>requests</a:t>
            </a:r>
            <a:r>
              <a:rPr lang="de-DE" dirty="0"/>
              <a:t> will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resources</a:t>
            </a:r>
            <a:r>
              <a:rPr lang="de-DE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PUT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999" y="733781"/>
            <a:ext cx="6363758" cy="5054764"/>
          </a:xfrm>
        </p:spPr>
        <p:txBody>
          <a:bodyPr>
            <a:normAutofit/>
          </a:bodyPr>
          <a:lstStyle/>
          <a:p>
            <a:r>
              <a:rPr lang="en-US" dirty="0"/>
              <a:t>Primarily, to update an existing resource</a:t>
            </a:r>
          </a:p>
          <a:p>
            <a:pPr lvl="1"/>
            <a:r>
              <a:rPr lang="en-US" sz="1800" dirty="0"/>
              <a:t>The API may decide to create a resource if not exist</a:t>
            </a:r>
          </a:p>
          <a:p>
            <a:pPr lvl="1"/>
            <a:r>
              <a:rPr lang="en-US" sz="1800" dirty="0"/>
              <a:t>If a new resource is created the server must send a 201 Created to inform the client</a:t>
            </a:r>
          </a:p>
          <a:p>
            <a:r>
              <a:rPr lang="en-US" dirty="0"/>
              <a:t>If an existing resource is updated than the response can be </a:t>
            </a:r>
            <a:r>
              <a:rPr lang="en-US" dirty="0">
                <a:solidFill>
                  <a:srgbClr val="B4FF62"/>
                </a:solidFill>
              </a:rPr>
              <a:t>200 – OK </a:t>
            </a:r>
            <a:r>
              <a:rPr lang="en-US" dirty="0"/>
              <a:t>or 204 – No Content</a:t>
            </a:r>
          </a:p>
          <a:p>
            <a:r>
              <a:rPr lang="en-US" dirty="0"/>
              <a:t>The difference between POST and PUT is that POST calls the collection and PUT a single resource</a:t>
            </a:r>
          </a:p>
          <a:p>
            <a:r>
              <a:rPr lang="en-US" dirty="0"/>
              <a:t>PUT should be </a:t>
            </a:r>
            <a:r>
              <a:rPr lang="de-DE" dirty="0" err="1">
                <a:solidFill>
                  <a:srgbClr val="FF0000"/>
                </a:solidFill>
              </a:rPr>
              <a:t>idempotent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2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DELETE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Deletes resources from a collection</a:t>
            </a:r>
          </a:p>
          <a:p>
            <a:r>
              <a:rPr lang="en-US" dirty="0"/>
              <a:t>Delete operations should be </a:t>
            </a:r>
            <a:r>
              <a:rPr lang="en-US" dirty="0">
                <a:solidFill>
                  <a:srgbClr val="FF0000"/>
                </a:solidFill>
              </a:rPr>
              <a:t>idempotent</a:t>
            </a:r>
            <a:r>
              <a:rPr lang="en-US" dirty="0"/>
              <a:t> </a:t>
            </a:r>
          </a:p>
          <a:p>
            <a:r>
              <a:rPr lang="en-US" dirty="0"/>
              <a:t>Response is 200 OK if the response has any data</a:t>
            </a:r>
          </a:p>
          <a:p>
            <a:r>
              <a:rPr lang="en-US" dirty="0"/>
              <a:t>204 No Content if the body is empty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331FB7-9435-E849-9541-ED05D3EA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More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BB137-34D8-CD40-BD75-7FAB364B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/>
                </a:solidFill>
              </a:rPr>
              <a:t>PATCH, OPTION, HEAD, TRACE… 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67260-B92E-D742-8A36-DAC75921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967C7EA-E179-4874-9195-C85773D79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957378"/>
              </p:ext>
            </p:extLst>
          </p:nvPr>
        </p:nvGraphicFramePr>
        <p:xfrm>
          <a:off x="1141412" y="1760755"/>
          <a:ext cx="9905999" cy="482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488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480</Words>
  <Application>Microsoft Macintosh PowerPoint</Application>
  <PresentationFormat>Breitbild</PresentationFormat>
  <Paragraphs>66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Tw Cen MT</vt:lpstr>
      <vt:lpstr>Schaltkreis</vt:lpstr>
      <vt:lpstr>REST API</vt:lpstr>
      <vt:lpstr>REST API – Resource &amp; CRUD</vt:lpstr>
      <vt:lpstr>REST - GET</vt:lpstr>
      <vt:lpstr>REST - POST</vt:lpstr>
      <vt:lpstr>REST - PUT</vt:lpstr>
      <vt:lpstr>REST - DELETE</vt:lpstr>
      <vt:lpstr>More Methods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Oliver Otzen</dc:creator>
  <cp:lastModifiedBy>Oliver Otzen</cp:lastModifiedBy>
  <cp:revision>3</cp:revision>
  <dcterms:created xsi:type="dcterms:W3CDTF">2022-01-28T10:38:02Z</dcterms:created>
  <dcterms:modified xsi:type="dcterms:W3CDTF">2022-01-31T20:13:48Z</dcterms:modified>
</cp:coreProperties>
</file>