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DA0D8-3470-3F34-928C-F8CF0500FC0F}" v="184" dt="2025-05-08T23:43:01.228"/>
    <p1510:client id="{2BFE3CDC-3A18-3D3F-4E49-7B7102A0A552}" v="71" dt="2025-05-09T00:14:10.646"/>
    <p1510:client id="{2DBF4246-73D6-E64E-3413-BFC0EFBFEBA7}" v="68" dt="2025-05-09T00:22:26.365"/>
    <p1510:client id="{42B71982-8F12-0127-3A2C-68BDA0C71477}" v="564" dt="2025-05-09T06:22:11.276"/>
    <p1510:client id="{FA96CDD3-400F-4EA8-F4BB-56D28E88F25D}" v="41" dt="2025-05-09T08:13:09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li Sund" userId="S::olli.sund@tuni.fi::a3ff83b1-b783-4f80-88ae-0d2757876c58" providerId="AD" clId="Web-{0D5DA0D8-3470-3F34-928C-F8CF0500FC0F}"/>
    <pc:docChg chg="addSld delSld modSld">
      <pc:chgData name="Olli Sund" userId="S::olli.sund@tuni.fi::a3ff83b1-b783-4f80-88ae-0d2757876c58" providerId="AD" clId="Web-{0D5DA0D8-3470-3F34-928C-F8CF0500FC0F}" dt="2025-05-08T23:42:56.837" v="175" actId="20577"/>
      <pc:docMkLst>
        <pc:docMk/>
      </pc:docMkLst>
      <pc:sldChg chg="modSp">
        <pc:chgData name="Olli Sund" userId="S::olli.sund@tuni.fi::a3ff83b1-b783-4f80-88ae-0d2757876c58" providerId="AD" clId="Web-{0D5DA0D8-3470-3F34-928C-F8CF0500FC0F}" dt="2025-05-08T22:21:08.426" v="25" actId="20577"/>
        <pc:sldMkLst>
          <pc:docMk/>
          <pc:sldMk cId="4262868419" sldId="256"/>
        </pc:sldMkLst>
        <pc:spChg chg="mod">
          <ac:chgData name="Olli Sund" userId="S::olli.sund@tuni.fi::a3ff83b1-b783-4f80-88ae-0d2757876c58" providerId="AD" clId="Web-{0D5DA0D8-3470-3F34-928C-F8CF0500FC0F}" dt="2025-05-08T22:20:49.457" v="16" actId="20577"/>
          <ac:spMkLst>
            <pc:docMk/>
            <pc:sldMk cId="4262868419" sldId="256"/>
            <ac:spMk id="2" creationId="{70752FD7-76EF-4EBF-8807-5A08A9C8EA09}"/>
          </ac:spMkLst>
        </pc:spChg>
        <pc:spChg chg="mod">
          <ac:chgData name="Olli Sund" userId="S::olli.sund@tuni.fi::a3ff83b1-b783-4f80-88ae-0d2757876c58" providerId="AD" clId="Web-{0D5DA0D8-3470-3F34-928C-F8CF0500FC0F}" dt="2025-05-08T22:21:08.426" v="25" actId="20577"/>
          <ac:spMkLst>
            <pc:docMk/>
            <pc:sldMk cId="4262868419" sldId="256"/>
            <ac:spMk id="3" creationId="{F4C8D8C1-1062-49B2-BB56-D9F8E5DA6EB6}"/>
          </ac:spMkLst>
        </pc:spChg>
      </pc:sldChg>
      <pc:sldChg chg="addSp delSp modSp new mod setBg">
        <pc:chgData name="Olli Sund" userId="S::olli.sund@tuni.fi::a3ff83b1-b783-4f80-88ae-0d2757876c58" providerId="AD" clId="Web-{0D5DA0D8-3470-3F34-928C-F8CF0500FC0F}" dt="2025-05-08T22:25:19.933" v="76" actId="20577"/>
        <pc:sldMkLst>
          <pc:docMk/>
          <pc:sldMk cId="1775439492" sldId="257"/>
        </pc:sldMkLst>
        <pc:spChg chg="mod">
          <ac:chgData name="Olli Sund" userId="S::olli.sund@tuni.fi::a3ff83b1-b783-4f80-88ae-0d2757876c58" providerId="AD" clId="Web-{0D5DA0D8-3470-3F34-928C-F8CF0500FC0F}" dt="2025-05-08T22:25:02.620" v="71"/>
          <ac:spMkLst>
            <pc:docMk/>
            <pc:sldMk cId="1775439492" sldId="257"/>
            <ac:spMk id="2" creationId="{45B10F55-41DE-237A-2C22-268E9290DB50}"/>
          </ac:spMkLst>
        </pc:spChg>
        <pc:spChg chg="mod ord">
          <ac:chgData name="Olli Sund" userId="S::olli.sund@tuni.fi::a3ff83b1-b783-4f80-88ae-0d2757876c58" providerId="AD" clId="Web-{0D5DA0D8-3470-3F34-928C-F8CF0500FC0F}" dt="2025-05-08T22:25:19.933" v="76" actId="20577"/>
          <ac:spMkLst>
            <pc:docMk/>
            <pc:sldMk cId="1775439492" sldId="257"/>
            <ac:spMk id="3" creationId="{F4636D36-70A4-2E31-1A84-94A249CA6244}"/>
          </ac:spMkLst>
        </pc:spChg>
        <pc:spChg chg="add del">
          <ac:chgData name="Olli Sund" userId="S::olli.sund@tuni.fi::a3ff83b1-b783-4f80-88ae-0d2757876c58" providerId="AD" clId="Web-{0D5DA0D8-3470-3F34-928C-F8CF0500FC0F}" dt="2025-05-08T22:25:02.620" v="71"/>
          <ac:spMkLst>
            <pc:docMk/>
            <pc:sldMk cId="1775439492" sldId="257"/>
            <ac:spMk id="8" creationId="{EDB4298B-514D-4087-BFCF-5E0B7C9A9979}"/>
          </ac:spMkLst>
        </pc:spChg>
        <pc:spChg chg="add">
          <ac:chgData name="Olli Sund" userId="S::olli.sund@tuni.fi::a3ff83b1-b783-4f80-88ae-0d2757876c58" providerId="AD" clId="Web-{0D5DA0D8-3470-3F34-928C-F8CF0500FC0F}" dt="2025-05-08T22:25:02.620" v="71"/>
          <ac:spMkLst>
            <pc:docMk/>
            <pc:sldMk cId="1775439492" sldId="257"/>
            <ac:spMk id="36" creationId="{828D1E49-2A21-4A83-A0E0-FB1597B4B2ED}"/>
          </ac:spMkLst>
        </pc:spChg>
        <pc:spChg chg="add">
          <ac:chgData name="Olli Sund" userId="S::olli.sund@tuni.fi::a3ff83b1-b783-4f80-88ae-0d2757876c58" providerId="AD" clId="Web-{0D5DA0D8-3470-3F34-928C-F8CF0500FC0F}" dt="2025-05-08T22:25:02.620" v="71"/>
          <ac:spMkLst>
            <pc:docMk/>
            <pc:sldMk cId="1775439492" sldId="257"/>
            <ac:spMk id="61" creationId="{E972DE0D-2E53-4159-ABD3-C601524262C2}"/>
          </ac:spMkLst>
        </pc:spChg>
        <pc:grpChg chg="add del">
          <ac:chgData name="Olli Sund" userId="S::olli.sund@tuni.fi::a3ff83b1-b783-4f80-88ae-0d2757876c58" providerId="AD" clId="Web-{0D5DA0D8-3470-3F34-928C-F8CF0500FC0F}" dt="2025-05-08T22:25:02.620" v="71"/>
          <ac:grpSpMkLst>
            <pc:docMk/>
            <pc:sldMk cId="1775439492" sldId="257"/>
            <ac:grpSpMk id="10" creationId="{04250D78-05C1-41CC-8744-FF361296252F}"/>
          </ac:grpSpMkLst>
        </pc:grpChg>
        <pc:grpChg chg="add">
          <ac:chgData name="Olli Sund" userId="S::olli.sund@tuni.fi::a3ff83b1-b783-4f80-88ae-0d2757876c58" providerId="AD" clId="Web-{0D5DA0D8-3470-3F34-928C-F8CF0500FC0F}" dt="2025-05-08T22:25:02.620" v="71"/>
          <ac:grpSpMkLst>
            <pc:docMk/>
            <pc:sldMk cId="1775439492" sldId="257"/>
            <ac:grpSpMk id="38" creationId="{088B852E-5494-418B-A833-75CF016A9E20}"/>
          </ac:grpSpMkLst>
        </pc:grpChg>
        <pc:picChg chg="add mod">
          <ac:chgData name="Olli Sund" userId="S::olli.sund@tuni.fi::a3ff83b1-b783-4f80-88ae-0d2757876c58" providerId="AD" clId="Web-{0D5DA0D8-3470-3F34-928C-F8CF0500FC0F}" dt="2025-05-08T22:25:02.620" v="71"/>
          <ac:picMkLst>
            <pc:docMk/>
            <pc:sldMk cId="1775439492" sldId="257"/>
            <ac:picMk id="4" creationId="{DBB54FA5-2538-2324-471B-2EB0346A7A27}"/>
          </ac:picMkLst>
        </pc:picChg>
      </pc:sldChg>
      <pc:sldChg chg="new del">
        <pc:chgData name="Olli Sund" userId="S::olli.sund@tuni.fi::a3ff83b1-b783-4f80-88ae-0d2757876c58" providerId="AD" clId="Web-{0D5DA0D8-3470-3F34-928C-F8CF0500FC0F}" dt="2025-05-08T22:26:13.949" v="81"/>
        <pc:sldMkLst>
          <pc:docMk/>
          <pc:sldMk cId="1682225584" sldId="258"/>
        </pc:sldMkLst>
      </pc:sldChg>
      <pc:sldChg chg="delSp new del">
        <pc:chgData name="Olli Sund" userId="S::olli.sund@tuni.fi::a3ff83b1-b783-4f80-88ae-0d2757876c58" providerId="AD" clId="Web-{0D5DA0D8-3470-3F34-928C-F8CF0500FC0F}" dt="2025-05-08T22:25:53.574" v="79"/>
        <pc:sldMkLst>
          <pc:docMk/>
          <pc:sldMk cId="1956704179" sldId="258"/>
        </pc:sldMkLst>
        <pc:spChg chg="del">
          <ac:chgData name="Olli Sund" userId="S::olli.sund@tuni.fi::a3ff83b1-b783-4f80-88ae-0d2757876c58" providerId="AD" clId="Web-{0D5DA0D8-3470-3F34-928C-F8CF0500FC0F}" dt="2025-05-08T22:25:50.058" v="78"/>
          <ac:spMkLst>
            <pc:docMk/>
            <pc:sldMk cId="1956704179" sldId="258"/>
            <ac:spMk id="2" creationId="{02224EB2-689C-80F0-B1C0-FC412AA50D47}"/>
          </ac:spMkLst>
        </pc:spChg>
      </pc:sldChg>
      <pc:sldChg chg="addSp delSp modSp add replId">
        <pc:chgData name="Olli Sund" userId="S::olli.sund@tuni.fi::a3ff83b1-b783-4f80-88ae-0d2757876c58" providerId="AD" clId="Web-{0D5DA0D8-3470-3F34-928C-F8CF0500FC0F}" dt="2025-05-08T22:31:37.769" v="172" actId="20577"/>
        <pc:sldMkLst>
          <pc:docMk/>
          <pc:sldMk cId="2979214861" sldId="258"/>
        </pc:sldMkLst>
        <pc:spChg chg="mod">
          <ac:chgData name="Olli Sund" userId="S::olli.sund@tuni.fi::a3ff83b1-b783-4f80-88ae-0d2757876c58" providerId="AD" clId="Web-{0D5DA0D8-3470-3F34-928C-F8CF0500FC0F}" dt="2025-05-08T22:30:30.767" v="132"/>
          <ac:spMkLst>
            <pc:docMk/>
            <pc:sldMk cId="2979214861" sldId="258"/>
            <ac:spMk id="2" creationId="{E05B7C5C-7459-EBBA-49A2-A3C7554287F3}"/>
          </ac:spMkLst>
        </pc:spChg>
        <pc:spChg chg="mod ord">
          <ac:chgData name="Olli Sund" userId="S::olli.sund@tuni.fi::a3ff83b1-b783-4f80-88ae-0d2757876c58" providerId="AD" clId="Web-{0D5DA0D8-3470-3F34-928C-F8CF0500FC0F}" dt="2025-05-08T22:31:37.769" v="172" actId="20577"/>
          <ac:spMkLst>
            <pc:docMk/>
            <pc:sldMk cId="2979214861" sldId="258"/>
            <ac:spMk id="3" creationId="{1D838072-56DB-271A-140E-0D407E6FE22C}"/>
          </ac:spMkLst>
        </pc:spChg>
        <pc:spChg chg="del">
          <ac:chgData name="Olli Sund" userId="S::olli.sund@tuni.fi::a3ff83b1-b783-4f80-88ae-0d2757876c58" providerId="AD" clId="Web-{0D5DA0D8-3470-3F34-928C-F8CF0500FC0F}" dt="2025-05-08T22:30:30.767" v="132"/>
          <ac:spMkLst>
            <pc:docMk/>
            <pc:sldMk cId="2979214861" sldId="258"/>
            <ac:spMk id="36" creationId="{D9962376-7416-27ED-7A8F-7CCA910EA95F}"/>
          </ac:spMkLst>
        </pc:spChg>
        <pc:spChg chg="del">
          <ac:chgData name="Olli Sund" userId="S::olli.sund@tuni.fi::a3ff83b1-b783-4f80-88ae-0d2757876c58" providerId="AD" clId="Web-{0D5DA0D8-3470-3F34-928C-F8CF0500FC0F}" dt="2025-05-08T22:30:30.767" v="132"/>
          <ac:spMkLst>
            <pc:docMk/>
            <pc:sldMk cId="2979214861" sldId="258"/>
            <ac:spMk id="61" creationId="{A9EE5AEF-8DD9-7512-DDEE-14B67D40D4C2}"/>
          </ac:spMkLst>
        </pc:spChg>
        <pc:spChg chg="add">
          <ac:chgData name="Olli Sund" userId="S::olli.sund@tuni.fi::a3ff83b1-b783-4f80-88ae-0d2757876c58" providerId="AD" clId="Web-{0D5DA0D8-3470-3F34-928C-F8CF0500FC0F}" dt="2025-05-08T22:30:30.767" v="132"/>
          <ac:spMkLst>
            <pc:docMk/>
            <pc:sldMk cId="2979214861" sldId="258"/>
            <ac:spMk id="66" creationId="{48CAE4AE-A9DF-45AF-9A9C-1712BC63418E}"/>
          </ac:spMkLst>
        </pc:spChg>
        <pc:spChg chg="add">
          <ac:chgData name="Olli Sund" userId="S::olli.sund@tuni.fi::a3ff83b1-b783-4f80-88ae-0d2757876c58" providerId="AD" clId="Web-{0D5DA0D8-3470-3F34-928C-F8CF0500FC0F}" dt="2025-05-08T22:30:30.767" v="132"/>
          <ac:spMkLst>
            <pc:docMk/>
            <pc:sldMk cId="2979214861" sldId="258"/>
            <ac:spMk id="91" creationId="{E972DE0D-2E53-4159-ABD3-C601524262C2}"/>
          </ac:spMkLst>
        </pc:spChg>
        <pc:grpChg chg="del">
          <ac:chgData name="Olli Sund" userId="S::olli.sund@tuni.fi::a3ff83b1-b783-4f80-88ae-0d2757876c58" providerId="AD" clId="Web-{0D5DA0D8-3470-3F34-928C-F8CF0500FC0F}" dt="2025-05-08T22:30:30.767" v="132"/>
          <ac:grpSpMkLst>
            <pc:docMk/>
            <pc:sldMk cId="2979214861" sldId="258"/>
            <ac:grpSpMk id="38" creationId="{76BD969F-1EC7-CBE0-4BBC-F20F8E109A60}"/>
          </ac:grpSpMkLst>
        </pc:grpChg>
        <pc:grpChg chg="add">
          <ac:chgData name="Olli Sund" userId="S::olli.sund@tuni.fi::a3ff83b1-b783-4f80-88ae-0d2757876c58" providerId="AD" clId="Web-{0D5DA0D8-3470-3F34-928C-F8CF0500FC0F}" dt="2025-05-08T22:30:30.767" v="132"/>
          <ac:grpSpMkLst>
            <pc:docMk/>
            <pc:sldMk cId="2979214861" sldId="258"/>
            <ac:grpSpMk id="68" creationId="{6C272060-BC98-4C91-A58F-4DFEC566CF7F}"/>
          </ac:grpSpMkLst>
        </pc:grpChg>
        <pc:picChg chg="del">
          <ac:chgData name="Olli Sund" userId="S::olli.sund@tuni.fi::a3ff83b1-b783-4f80-88ae-0d2757876c58" providerId="AD" clId="Web-{0D5DA0D8-3470-3F34-928C-F8CF0500FC0F}" dt="2025-05-08T22:30:19.564" v="130"/>
          <ac:picMkLst>
            <pc:docMk/>
            <pc:sldMk cId="2979214861" sldId="258"/>
            <ac:picMk id="4" creationId="{D48889D5-AFD6-9BE6-76CF-90F06ACCB7D3}"/>
          </ac:picMkLst>
        </pc:picChg>
        <pc:picChg chg="add mod">
          <ac:chgData name="Olli Sund" userId="S::olli.sund@tuni.fi::a3ff83b1-b783-4f80-88ae-0d2757876c58" providerId="AD" clId="Web-{0D5DA0D8-3470-3F34-928C-F8CF0500FC0F}" dt="2025-05-08T22:30:30.767" v="132"/>
          <ac:picMkLst>
            <pc:docMk/>
            <pc:sldMk cId="2979214861" sldId="258"/>
            <ac:picMk id="5" creationId="{7EAA6387-3477-26DA-8E0F-BCF9A2E84904}"/>
          </ac:picMkLst>
        </pc:picChg>
      </pc:sldChg>
      <pc:sldChg chg="modSp add replId">
        <pc:chgData name="Olli Sund" userId="S::olli.sund@tuni.fi::a3ff83b1-b783-4f80-88ae-0d2757876c58" providerId="AD" clId="Web-{0D5DA0D8-3470-3F34-928C-F8CF0500FC0F}" dt="2025-05-08T23:42:56.837" v="175" actId="20577"/>
        <pc:sldMkLst>
          <pc:docMk/>
          <pc:sldMk cId="1954995691" sldId="259"/>
        </pc:sldMkLst>
        <pc:spChg chg="mod">
          <ac:chgData name="Olli Sund" userId="S::olli.sund@tuni.fi::a3ff83b1-b783-4f80-88ae-0d2757876c58" providerId="AD" clId="Web-{0D5DA0D8-3470-3F34-928C-F8CF0500FC0F}" dt="2025-05-08T23:42:56.837" v="175" actId="20577"/>
          <ac:spMkLst>
            <pc:docMk/>
            <pc:sldMk cId="1954995691" sldId="259"/>
            <ac:spMk id="2" creationId="{6ACE3186-10DC-D7D3-5BC3-8DA0B58CC871}"/>
          </ac:spMkLst>
        </pc:spChg>
      </pc:sldChg>
    </pc:docChg>
  </pc:docChgLst>
  <pc:docChgLst>
    <pc:chgData name="Olli Sund" userId="S::olli.sund@tuni.fi::a3ff83b1-b783-4f80-88ae-0d2757876c58" providerId="AD" clId="Web-{FA96CDD3-400F-4EA8-F4BB-56D28E88F25D}"/>
    <pc:docChg chg="modSld">
      <pc:chgData name="Olli Sund" userId="S::olli.sund@tuni.fi::a3ff83b1-b783-4f80-88ae-0d2757876c58" providerId="AD" clId="Web-{FA96CDD3-400F-4EA8-F4BB-56D28E88F25D}" dt="2025-05-09T08:13:07.488" v="36" actId="20577"/>
      <pc:docMkLst>
        <pc:docMk/>
      </pc:docMkLst>
      <pc:sldChg chg="modSp">
        <pc:chgData name="Olli Sund" userId="S::olli.sund@tuni.fi::a3ff83b1-b783-4f80-88ae-0d2757876c58" providerId="AD" clId="Web-{FA96CDD3-400F-4EA8-F4BB-56D28E88F25D}" dt="2025-05-09T08:01:16.930" v="32" actId="20577"/>
        <pc:sldMkLst>
          <pc:docMk/>
          <pc:sldMk cId="1775439492" sldId="257"/>
        </pc:sldMkLst>
        <pc:spChg chg="mod">
          <ac:chgData name="Olli Sund" userId="S::olli.sund@tuni.fi::a3ff83b1-b783-4f80-88ae-0d2757876c58" providerId="AD" clId="Web-{FA96CDD3-400F-4EA8-F4BB-56D28E88F25D}" dt="2025-05-09T08:01:16.930" v="32" actId="20577"/>
          <ac:spMkLst>
            <pc:docMk/>
            <pc:sldMk cId="1775439492" sldId="257"/>
            <ac:spMk id="3" creationId="{F4636D36-70A4-2E31-1A84-94A249CA6244}"/>
          </ac:spMkLst>
        </pc:spChg>
      </pc:sldChg>
      <pc:sldChg chg="modSp">
        <pc:chgData name="Olli Sund" userId="S::olli.sund@tuni.fi::a3ff83b1-b783-4f80-88ae-0d2757876c58" providerId="AD" clId="Web-{FA96CDD3-400F-4EA8-F4BB-56D28E88F25D}" dt="2025-05-09T08:13:07.488" v="36" actId="20577"/>
        <pc:sldMkLst>
          <pc:docMk/>
          <pc:sldMk cId="1353678156" sldId="260"/>
        </pc:sldMkLst>
        <pc:spChg chg="mod">
          <ac:chgData name="Olli Sund" userId="S::olli.sund@tuni.fi::a3ff83b1-b783-4f80-88ae-0d2757876c58" providerId="AD" clId="Web-{FA96CDD3-400F-4EA8-F4BB-56D28E88F25D}" dt="2025-05-09T08:13:07.488" v="36" actId="20577"/>
          <ac:spMkLst>
            <pc:docMk/>
            <pc:sldMk cId="1353678156" sldId="260"/>
            <ac:spMk id="3" creationId="{A4934579-E5A9-E592-4830-A79EF498FC27}"/>
          </ac:spMkLst>
        </pc:spChg>
      </pc:sldChg>
      <pc:sldChg chg="modSp">
        <pc:chgData name="Olli Sund" userId="S::olli.sund@tuni.fi::a3ff83b1-b783-4f80-88ae-0d2757876c58" providerId="AD" clId="Web-{FA96CDD3-400F-4EA8-F4BB-56D28E88F25D}" dt="2025-05-09T07:33:25.212" v="23" actId="20577"/>
        <pc:sldMkLst>
          <pc:docMk/>
          <pc:sldMk cId="2237396469" sldId="265"/>
        </pc:sldMkLst>
        <pc:spChg chg="mod">
          <ac:chgData name="Olli Sund" userId="S::olli.sund@tuni.fi::a3ff83b1-b783-4f80-88ae-0d2757876c58" providerId="AD" clId="Web-{FA96CDD3-400F-4EA8-F4BB-56D28E88F25D}" dt="2025-05-09T07:33:25.212" v="23" actId="20577"/>
          <ac:spMkLst>
            <pc:docMk/>
            <pc:sldMk cId="2237396469" sldId="265"/>
            <ac:spMk id="3" creationId="{0287F7DC-4BFC-496B-EAB0-929D27EE826F}"/>
          </ac:spMkLst>
        </pc:spChg>
      </pc:sldChg>
    </pc:docChg>
  </pc:docChgLst>
  <pc:docChgLst>
    <pc:chgData name="Olli Sund" userId="S::olli.sund@tuni.fi::a3ff83b1-b783-4f80-88ae-0d2757876c58" providerId="AD" clId="Web-{2DBF4246-73D6-E64E-3413-BFC0EFBFEBA7}"/>
    <pc:docChg chg="addSld delSld modSld">
      <pc:chgData name="Olli Sund" userId="S::olli.sund@tuni.fi::a3ff83b1-b783-4f80-88ae-0d2757876c58" providerId="AD" clId="Web-{2DBF4246-73D6-E64E-3413-BFC0EFBFEBA7}" dt="2025-05-09T00:22:25.490" v="62"/>
      <pc:docMkLst>
        <pc:docMk/>
      </pc:docMkLst>
      <pc:sldChg chg="addSp delSp modSp del">
        <pc:chgData name="Olli Sund" userId="S::olli.sund@tuni.fi::a3ff83b1-b783-4f80-88ae-0d2757876c58" providerId="AD" clId="Web-{2DBF4246-73D6-E64E-3413-BFC0EFBFEBA7}" dt="2025-05-09T00:22:25.490" v="62"/>
        <pc:sldMkLst>
          <pc:docMk/>
          <pc:sldMk cId="1954995691" sldId="259"/>
        </pc:sldMkLst>
        <pc:spChg chg="mod">
          <ac:chgData name="Olli Sund" userId="S::olli.sund@tuni.fi::a3ff83b1-b783-4f80-88ae-0d2757876c58" providerId="AD" clId="Web-{2DBF4246-73D6-E64E-3413-BFC0EFBFEBA7}" dt="2025-05-09T00:15:20.679" v="2" actId="20577"/>
          <ac:spMkLst>
            <pc:docMk/>
            <pc:sldMk cId="1954995691" sldId="259"/>
            <ac:spMk id="3" creationId="{29D7C4A0-2F49-3088-0A67-3840E866FB92}"/>
          </ac:spMkLst>
        </pc:spChg>
        <pc:spChg chg="mod">
          <ac:chgData name="Olli Sund" userId="S::olli.sund@tuni.fi::a3ff83b1-b783-4f80-88ae-0d2757876c58" providerId="AD" clId="Web-{2DBF4246-73D6-E64E-3413-BFC0EFBFEBA7}" dt="2025-05-09T00:17:03.264" v="7" actId="14100"/>
          <ac:spMkLst>
            <pc:docMk/>
            <pc:sldMk cId="1954995691" sldId="259"/>
            <ac:spMk id="6" creationId="{F5BCA7B5-E5B9-1005-4DC9-FA092CD13446}"/>
          </ac:spMkLst>
        </pc:spChg>
        <pc:spChg chg="del">
          <ac:chgData name="Olli Sund" userId="S::olli.sund@tuni.fi::a3ff83b1-b783-4f80-88ae-0d2757876c58" providerId="AD" clId="Web-{2DBF4246-73D6-E64E-3413-BFC0EFBFEBA7}" dt="2025-05-09T00:17:05.843" v="8"/>
          <ac:spMkLst>
            <pc:docMk/>
            <pc:sldMk cId="1954995691" sldId="259"/>
            <ac:spMk id="91" creationId="{4A7220D6-E17E-D2A2-9E6B-B2C07B19D89E}"/>
          </ac:spMkLst>
        </pc:spChg>
        <pc:picChg chg="add del mod">
          <ac:chgData name="Olli Sund" userId="S::olli.sund@tuni.fi::a3ff83b1-b783-4f80-88ae-0d2757876c58" providerId="AD" clId="Web-{2DBF4246-73D6-E64E-3413-BFC0EFBFEBA7}" dt="2025-05-09T00:16:18.683" v="6"/>
          <ac:picMkLst>
            <pc:docMk/>
            <pc:sldMk cId="1954995691" sldId="259"/>
            <ac:picMk id="4" creationId="{9972EA0E-6E57-805A-B8B0-006FAF448E3E}"/>
          </ac:picMkLst>
        </pc:picChg>
      </pc:sldChg>
      <pc:sldChg chg="addSp delSp modSp add replId">
        <pc:chgData name="Olli Sund" userId="S::olli.sund@tuni.fi::a3ff83b1-b783-4f80-88ae-0d2757876c58" providerId="AD" clId="Web-{2DBF4246-73D6-E64E-3413-BFC0EFBFEBA7}" dt="2025-05-09T00:22:18.896" v="61" actId="20577"/>
        <pc:sldMkLst>
          <pc:docMk/>
          <pc:sldMk cId="1353678156" sldId="260"/>
        </pc:sldMkLst>
        <pc:spChg chg="mod">
          <ac:chgData name="Olli Sund" userId="S::olli.sund@tuni.fi::a3ff83b1-b783-4f80-88ae-0d2757876c58" providerId="AD" clId="Web-{2DBF4246-73D6-E64E-3413-BFC0EFBFEBA7}" dt="2025-05-09T00:21:36.143" v="57"/>
          <ac:spMkLst>
            <pc:docMk/>
            <pc:sldMk cId="1353678156" sldId="260"/>
            <ac:spMk id="2" creationId="{D18A1E14-8976-E7AB-C903-2B8951DCCA82}"/>
          </ac:spMkLst>
        </pc:spChg>
        <pc:spChg chg="mod">
          <ac:chgData name="Olli Sund" userId="S::olli.sund@tuni.fi::a3ff83b1-b783-4f80-88ae-0d2757876c58" providerId="AD" clId="Web-{2DBF4246-73D6-E64E-3413-BFC0EFBFEBA7}" dt="2025-05-09T00:22:18.896" v="61" actId="20577"/>
          <ac:spMkLst>
            <pc:docMk/>
            <pc:sldMk cId="1353678156" sldId="260"/>
            <ac:spMk id="3" creationId="{A4934579-E5A9-E592-4830-A79EF498FC27}"/>
          </ac:spMkLst>
        </pc:spChg>
        <pc:spChg chg="add">
          <ac:chgData name="Olli Sund" userId="S::olli.sund@tuni.fi::a3ff83b1-b783-4f80-88ae-0d2757876c58" providerId="AD" clId="Web-{2DBF4246-73D6-E64E-3413-BFC0EFBFEBA7}" dt="2025-05-09T00:18:23.317" v="22"/>
          <ac:spMkLst>
            <pc:docMk/>
            <pc:sldMk cId="1353678156" sldId="260"/>
            <ac:spMk id="4" creationId="{32E6D1FA-D644-002F-3753-4341CE243376}"/>
          </ac:spMkLst>
        </pc:spChg>
        <pc:spChg chg="add del mod">
          <ac:chgData name="Olli Sund" userId="S::olli.sund@tuni.fi::a3ff83b1-b783-4f80-88ae-0d2757876c58" providerId="AD" clId="Web-{2DBF4246-73D6-E64E-3413-BFC0EFBFEBA7}" dt="2025-05-09T00:18:52.366" v="30"/>
          <ac:spMkLst>
            <pc:docMk/>
            <pc:sldMk cId="1353678156" sldId="260"/>
            <ac:spMk id="6" creationId="{B2266D7A-BA5A-4E87-5078-9222F18C8356}"/>
          </ac:spMkLst>
        </pc:spChg>
        <pc:spChg chg="add del">
          <ac:chgData name="Olli Sund" userId="S::olli.sund@tuni.fi::a3ff83b1-b783-4f80-88ae-0d2757876c58" providerId="AD" clId="Web-{2DBF4246-73D6-E64E-3413-BFC0EFBFEBA7}" dt="2025-05-09T00:19:51.948" v="45"/>
          <ac:spMkLst>
            <pc:docMk/>
            <pc:sldMk cId="1353678156" sldId="260"/>
            <ac:spMk id="66" creationId="{53CA97BB-5740-568E-A5A0-0FB3447DCFD2}"/>
          </ac:spMkLst>
        </pc:spChg>
        <pc:spChg chg="add del">
          <ac:chgData name="Olli Sund" userId="S::olli.sund@tuni.fi::a3ff83b1-b783-4f80-88ae-0d2757876c58" providerId="AD" clId="Web-{2DBF4246-73D6-E64E-3413-BFC0EFBFEBA7}" dt="2025-05-09T00:19:51.948" v="45"/>
          <ac:spMkLst>
            <pc:docMk/>
            <pc:sldMk cId="1353678156" sldId="260"/>
            <ac:spMk id="91" creationId="{5AB3F5BB-3CE9-97FF-7358-EA19081D46CA}"/>
          </ac:spMkLst>
        </pc:spChg>
        <pc:spChg chg="add del">
          <ac:chgData name="Olli Sund" userId="S::olli.sund@tuni.fi::a3ff83b1-b783-4f80-88ae-0d2757876c58" providerId="AD" clId="Web-{2DBF4246-73D6-E64E-3413-BFC0EFBFEBA7}" dt="2025-05-09T00:20:36.451" v="50"/>
          <ac:spMkLst>
            <pc:docMk/>
            <pc:sldMk cId="1353678156" sldId="260"/>
            <ac:spMk id="93" creationId="{828D1E49-2A21-4A83-A0E0-FB1597B4B2ED}"/>
          </ac:spMkLst>
        </pc:spChg>
        <pc:spChg chg="add del">
          <ac:chgData name="Olli Sund" userId="S::olli.sund@tuni.fi::a3ff83b1-b783-4f80-88ae-0d2757876c58" providerId="AD" clId="Web-{2DBF4246-73D6-E64E-3413-BFC0EFBFEBA7}" dt="2025-05-09T00:20:36.451" v="50"/>
          <ac:spMkLst>
            <pc:docMk/>
            <pc:sldMk cId="1353678156" sldId="260"/>
            <ac:spMk id="95" creationId="{E972DE0D-2E53-4159-ABD3-C601524262C2}"/>
          </ac:spMkLst>
        </pc:spChg>
        <pc:spChg chg="add del">
          <ac:chgData name="Olli Sund" userId="S::olli.sund@tuni.fi::a3ff83b1-b783-4f80-88ae-0d2757876c58" providerId="AD" clId="Web-{2DBF4246-73D6-E64E-3413-BFC0EFBFEBA7}" dt="2025-05-09T00:19:25.743" v="32"/>
          <ac:spMkLst>
            <pc:docMk/>
            <pc:sldMk cId="1353678156" sldId="260"/>
            <ac:spMk id="96" creationId="{48CAE4AE-A9DF-45AF-9A9C-1712BC63418E}"/>
          </ac:spMkLst>
        </pc:spChg>
        <pc:spChg chg="add del">
          <ac:chgData name="Olli Sund" userId="S::olli.sund@tuni.fi::a3ff83b1-b783-4f80-88ae-0d2757876c58" providerId="AD" clId="Web-{2DBF4246-73D6-E64E-3413-BFC0EFBFEBA7}" dt="2025-05-09T00:19:25.743" v="32"/>
          <ac:spMkLst>
            <pc:docMk/>
            <pc:sldMk cId="1353678156" sldId="260"/>
            <ac:spMk id="121" creationId="{E972DE0D-2E53-4159-ABD3-C601524262C2}"/>
          </ac:spMkLst>
        </pc:spChg>
        <pc:spChg chg="add del">
          <ac:chgData name="Olli Sund" userId="S::olli.sund@tuni.fi::a3ff83b1-b783-4f80-88ae-0d2757876c58" providerId="AD" clId="Web-{2DBF4246-73D6-E64E-3413-BFC0EFBFEBA7}" dt="2025-05-09T00:21:36.143" v="57"/>
          <ac:spMkLst>
            <pc:docMk/>
            <pc:sldMk cId="1353678156" sldId="260"/>
            <ac:spMk id="124" creationId="{48CAE4AE-A9DF-45AF-9A9C-1712BC63418E}"/>
          </ac:spMkLst>
        </pc:spChg>
        <pc:spChg chg="add del">
          <ac:chgData name="Olli Sund" userId="S::olli.sund@tuni.fi::a3ff83b1-b783-4f80-88ae-0d2757876c58" providerId="AD" clId="Web-{2DBF4246-73D6-E64E-3413-BFC0EFBFEBA7}" dt="2025-05-09T00:21:36.143" v="57"/>
          <ac:spMkLst>
            <pc:docMk/>
            <pc:sldMk cId="1353678156" sldId="260"/>
            <ac:spMk id="149" creationId="{E972DE0D-2E53-4159-ABD3-C601524262C2}"/>
          </ac:spMkLst>
        </pc:spChg>
        <pc:spChg chg="add">
          <ac:chgData name="Olli Sund" userId="S::olli.sund@tuni.fi::a3ff83b1-b783-4f80-88ae-0d2757876c58" providerId="AD" clId="Web-{2DBF4246-73D6-E64E-3413-BFC0EFBFEBA7}" dt="2025-05-09T00:21:36.143" v="57"/>
          <ac:spMkLst>
            <pc:docMk/>
            <pc:sldMk cId="1353678156" sldId="260"/>
            <ac:spMk id="154" creationId="{828D1E49-2A21-4A83-A0E0-FB1597B4B2ED}"/>
          </ac:spMkLst>
        </pc:spChg>
        <pc:spChg chg="add">
          <ac:chgData name="Olli Sund" userId="S::olli.sund@tuni.fi::a3ff83b1-b783-4f80-88ae-0d2757876c58" providerId="AD" clId="Web-{2DBF4246-73D6-E64E-3413-BFC0EFBFEBA7}" dt="2025-05-09T00:21:36.143" v="57"/>
          <ac:spMkLst>
            <pc:docMk/>
            <pc:sldMk cId="1353678156" sldId="260"/>
            <ac:spMk id="179" creationId="{E972DE0D-2E53-4159-ABD3-C601524262C2}"/>
          </ac:spMkLst>
        </pc:spChg>
        <pc:grpChg chg="add del">
          <ac:chgData name="Olli Sund" userId="S::olli.sund@tuni.fi::a3ff83b1-b783-4f80-88ae-0d2757876c58" providerId="AD" clId="Web-{2DBF4246-73D6-E64E-3413-BFC0EFBFEBA7}" dt="2025-05-09T00:19:51.948" v="45"/>
          <ac:grpSpMkLst>
            <pc:docMk/>
            <pc:sldMk cId="1353678156" sldId="260"/>
            <ac:grpSpMk id="68" creationId="{2619E07A-2B3D-C388-6F39-8BB497F58189}"/>
          </ac:grpSpMkLst>
        </pc:grpChg>
        <pc:grpChg chg="add del">
          <ac:chgData name="Olli Sund" userId="S::olli.sund@tuni.fi::a3ff83b1-b783-4f80-88ae-0d2757876c58" providerId="AD" clId="Web-{2DBF4246-73D6-E64E-3413-BFC0EFBFEBA7}" dt="2025-05-09T00:20:36.451" v="50"/>
          <ac:grpSpMkLst>
            <pc:docMk/>
            <pc:sldMk cId="1353678156" sldId="260"/>
            <ac:grpSpMk id="94" creationId="{088B852E-5494-418B-A833-75CF016A9E20}"/>
          </ac:grpSpMkLst>
        </pc:grpChg>
        <pc:grpChg chg="add del">
          <ac:chgData name="Olli Sund" userId="S::olli.sund@tuni.fi::a3ff83b1-b783-4f80-88ae-0d2757876c58" providerId="AD" clId="Web-{2DBF4246-73D6-E64E-3413-BFC0EFBFEBA7}" dt="2025-05-09T00:19:25.743" v="32"/>
          <ac:grpSpMkLst>
            <pc:docMk/>
            <pc:sldMk cId="1353678156" sldId="260"/>
            <ac:grpSpMk id="98" creationId="{6C272060-BC98-4C91-A58F-4DFEC566CF7F}"/>
          </ac:grpSpMkLst>
        </pc:grpChg>
        <pc:grpChg chg="add del">
          <ac:chgData name="Olli Sund" userId="S::olli.sund@tuni.fi::a3ff83b1-b783-4f80-88ae-0d2757876c58" providerId="AD" clId="Web-{2DBF4246-73D6-E64E-3413-BFC0EFBFEBA7}" dt="2025-05-09T00:21:36.143" v="57"/>
          <ac:grpSpMkLst>
            <pc:docMk/>
            <pc:sldMk cId="1353678156" sldId="260"/>
            <ac:grpSpMk id="126" creationId="{6C272060-BC98-4C91-A58F-4DFEC566CF7F}"/>
          </ac:grpSpMkLst>
        </pc:grpChg>
        <pc:grpChg chg="add">
          <ac:chgData name="Olli Sund" userId="S::olli.sund@tuni.fi::a3ff83b1-b783-4f80-88ae-0d2757876c58" providerId="AD" clId="Web-{2DBF4246-73D6-E64E-3413-BFC0EFBFEBA7}" dt="2025-05-09T00:21:36.143" v="57"/>
          <ac:grpSpMkLst>
            <pc:docMk/>
            <pc:sldMk cId="1353678156" sldId="260"/>
            <ac:grpSpMk id="156" creationId="{088B852E-5494-418B-A833-75CF016A9E20}"/>
          </ac:grpSpMkLst>
        </pc:grpChg>
        <pc:picChg chg="mod">
          <ac:chgData name="Olli Sund" userId="S::olli.sund@tuni.fi::a3ff83b1-b783-4f80-88ae-0d2757876c58" providerId="AD" clId="Web-{2DBF4246-73D6-E64E-3413-BFC0EFBFEBA7}" dt="2025-05-09T00:21:36.143" v="57"/>
          <ac:picMkLst>
            <pc:docMk/>
            <pc:sldMk cId="1353678156" sldId="260"/>
            <ac:picMk id="5" creationId="{231C691D-81FE-966A-1F7B-9102FCB54D0A}"/>
          </ac:picMkLst>
        </pc:picChg>
      </pc:sldChg>
    </pc:docChg>
  </pc:docChgLst>
  <pc:docChgLst>
    <pc:chgData name="Olli Sund" userId="S::olli.sund@tuni.fi::a3ff83b1-b783-4f80-88ae-0d2757876c58" providerId="AD" clId="Web-{42B71982-8F12-0127-3A2C-68BDA0C71477}"/>
    <pc:docChg chg="addSld modSld">
      <pc:chgData name="Olli Sund" userId="S::olli.sund@tuni.fi::a3ff83b1-b783-4f80-88ae-0d2757876c58" providerId="AD" clId="Web-{42B71982-8F12-0127-3A2C-68BDA0C71477}" dt="2025-05-09T06:22:09.104" v="574" actId="20577"/>
      <pc:docMkLst>
        <pc:docMk/>
      </pc:docMkLst>
      <pc:sldChg chg="modSp">
        <pc:chgData name="Olli Sund" userId="S::olli.sund@tuni.fi::a3ff83b1-b783-4f80-88ae-0d2757876c58" providerId="AD" clId="Web-{42B71982-8F12-0127-3A2C-68BDA0C71477}" dt="2025-05-09T05:25:40.297" v="23" actId="20577"/>
        <pc:sldMkLst>
          <pc:docMk/>
          <pc:sldMk cId="1775439492" sldId="257"/>
        </pc:sldMkLst>
        <pc:spChg chg="mod">
          <ac:chgData name="Olli Sund" userId="S::olli.sund@tuni.fi::a3ff83b1-b783-4f80-88ae-0d2757876c58" providerId="AD" clId="Web-{42B71982-8F12-0127-3A2C-68BDA0C71477}" dt="2025-05-09T05:25:40.297" v="23" actId="20577"/>
          <ac:spMkLst>
            <pc:docMk/>
            <pc:sldMk cId="1775439492" sldId="257"/>
            <ac:spMk id="3" creationId="{F4636D36-70A4-2E31-1A84-94A249CA6244}"/>
          </ac:spMkLst>
        </pc:spChg>
      </pc:sldChg>
      <pc:sldChg chg="addSp delSp modSp mod setClrOvrMap">
        <pc:chgData name="Olli Sund" userId="S::olli.sund@tuni.fi::a3ff83b1-b783-4f80-88ae-0d2757876c58" providerId="AD" clId="Web-{42B71982-8F12-0127-3A2C-68BDA0C71477}" dt="2025-05-09T05:51:13.013" v="352" actId="20577"/>
        <pc:sldMkLst>
          <pc:docMk/>
          <pc:sldMk cId="1353678156" sldId="260"/>
        </pc:sldMkLst>
        <pc:spChg chg="mod">
          <ac:chgData name="Olli Sund" userId="S::olli.sund@tuni.fi::a3ff83b1-b783-4f80-88ae-0d2757876c58" providerId="AD" clId="Web-{42B71982-8F12-0127-3A2C-68BDA0C71477}" dt="2025-05-09T05:23:34.641" v="8"/>
          <ac:spMkLst>
            <pc:docMk/>
            <pc:sldMk cId="1353678156" sldId="260"/>
            <ac:spMk id="2" creationId="{D18A1E14-8976-E7AB-C903-2B8951DCCA82}"/>
          </ac:spMkLst>
        </pc:spChg>
        <pc:spChg chg="mod">
          <ac:chgData name="Olli Sund" userId="S::olli.sund@tuni.fi::a3ff83b1-b783-4f80-88ae-0d2757876c58" providerId="AD" clId="Web-{42B71982-8F12-0127-3A2C-68BDA0C71477}" dt="2025-05-09T05:51:13.013" v="352" actId="20577"/>
          <ac:spMkLst>
            <pc:docMk/>
            <pc:sldMk cId="1353678156" sldId="260"/>
            <ac:spMk id="3" creationId="{A4934579-E5A9-E592-4830-A79EF498FC27}"/>
          </ac:spMkLst>
        </pc:spChg>
        <pc:spChg chg="ord">
          <ac:chgData name="Olli Sund" userId="S::olli.sund@tuni.fi::a3ff83b1-b783-4f80-88ae-0d2757876c58" providerId="AD" clId="Web-{42B71982-8F12-0127-3A2C-68BDA0C71477}" dt="2025-05-09T05:23:34.641" v="8"/>
          <ac:spMkLst>
            <pc:docMk/>
            <pc:sldMk cId="1353678156" sldId="260"/>
            <ac:spMk id="4" creationId="{32E6D1FA-D644-002F-3753-4341CE243376}"/>
          </ac:spMkLst>
        </pc:spChg>
        <pc:spChg chg="add del">
          <ac:chgData name="Olli Sund" userId="S::olli.sund@tuni.fi::a3ff83b1-b783-4f80-88ae-0d2757876c58" providerId="AD" clId="Web-{42B71982-8F12-0127-3A2C-68BDA0C71477}" dt="2025-05-09T05:23:34.641" v="8"/>
          <ac:spMkLst>
            <pc:docMk/>
            <pc:sldMk cId="1353678156" sldId="260"/>
            <ac:spMk id="154" creationId="{828D1E49-2A21-4A83-A0E0-FB1597B4B2ED}"/>
          </ac:spMkLst>
        </pc:spChg>
        <pc:spChg chg="add del">
          <ac:chgData name="Olli Sund" userId="S::olli.sund@tuni.fi::a3ff83b1-b783-4f80-88ae-0d2757876c58" providerId="AD" clId="Web-{42B71982-8F12-0127-3A2C-68BDA0C71477}" dt="2025-05-09T05:23:34.641" v="8"/>
          <ac:spMkLst>
            <pc:docMk/>
            <pc:sldMk cId="1353678156" sldId="260"/>
            <ac:spMk id="179" creationId="{E972DE0D-2E53-4159-ABD3-C601524262C2}"/>
          </ac:spMkLst>
        </pc:spChg>
        <pc:spChg chg="add del">
          <ac:chgData name="Olli Sund" userId="S::olli.sund@tuni.fi::a3ff83b1-b783-4f80-88ae-0d2757876c58" providerId="AD" clId="Web-{42B71982-8F12-0127-3A2C-68BDA0C71477}" dt="2025-05-09T05:23:20.016" v="3"/>
          <ac:spMkLst>
            <pc:docMk/>
            <pc:sldMk cId="1353678156" sldId="260"/>
            <ac:spMk id="184" creationId="{A3BAF07C-C39E-42EB-BB22-8D46691D9735}"/>
          </ac:spMkLst>
        </pc:spChg>
        <pc:spChg chg="add del">
          <ac:chgData name="Olli Sund" userId="S::olli.sund@tuni.fi::a3ff83b1-b783-4f80-88ae-0d2757876c58" providerId="AD" clId="Web-{42B71982-8F12-0127-3A2C-68BDA0C71477}" dt="2025-05-09T05:23:20.016" v="3"/>
          <ac:spMkLst>
            <pc:docMk/>
            <pc:sldMk cId="1353678156" sldId="260"/>
            <ac:spMk id="207" creationId="{44C110BA-81E8-4247-853A-5F2B93E92E46}"/>
          </ac:spMkLst>
        </pc:spChg>
        <pc:spChg chg="add del">
          <ac:chgData name="Olli Sund" userId="S::olli.sund@tuni.fi::a3ff83b1-b783-4f80-88ae-0d2757876c58" providerId="AD" clId="Web-{42B71982-8F12-0127-3A2C-68BDA0C71477}" dt="2025-05-09T05:23:28.828" v="5"/>
          <ac:spMkLst>
            <pc:docMk/>
            <pc:sldMk cId="1353678156" sldId="260"/>
            <ac:spMk id="213" creationId="{9ADD1C7C-AAD8-4906-B6DA-ED107005629A}"/>
          </ac:spMkLst>
        </pc:spChg>
        <pc:spChg chg="add del">
          <ac:chgData name="Olli Sund" userId="S::olli.sund@tuni.fi::a3ff83b1-b783-4f80-88ae-0d2757876c58" providerId="AD" clId="Web-{42B71982-8F12-0127-3A2C-68BDA0C71477}" dt="2025-05-09T05:23:34.625" v="7"/>
          <ac:spMkLst>
            <pc:docMk/>
            <pc:sldMk cId="1353678156" sldId="260"/>
            <ac:spMk id="217" creationId="{48CAE4AE-A9DF-45AF-9A9C-1712BC63418E}"/>
          </ac:spMkLst>
        </pc:spChg>
        <pc:spChg chg="add del">
          <ac:chgData name="Olli Sund" userId="S::olli.sund@tuni.fi::a3ff83b1-b783-4f80-88ae-0d2757876c58" providerId="AD" clId="Web-{42B71982-8F12-0127-3A2C-68BDA0C71477}" dt="2025-05-09T05:23:34.625" v="7"/>
          <ac:spMkLst>
            <pc:docMk/>
            <pc:sldMk cId="1353678156" sldId="260"/>
            <ac:spMk id="220" creationId="{E972DE0D-2E53-4159-ABD3-C601524262C2}"/>
          </ac:spMkLst>
        </pc:spChg>
        <pc:spChg chg="add">
          <ac:chgData name="Olli Sund" userId="S::olli.sund@tuni.fi::a3ff83b1-b783-4f80-88ae-0d2757876c58" providerId="AD" clId="Web-{42B71982-8F12-0127-3A2C-68BDA0C71477}" dt="2025-05-09T05:23:34.641" v="8"/>
          <ac:spMkLst>
            <pc:docMk/>
            <pc:sldMk cId="1353678156" sldId="260"/>
            <ac:spMk id="222" creationId="{9ADD1C7C-AAD8-4906-B6DA-ED107005629A}"/>
          </ac:spMkLst>
        </pc:spChg>
        <pc:grpChg chg="add del">
          <ac:chgData name="Olli Sund" userId="S::olli.sund@tuni.fi::a3ff83b1-b783-4f80-88ae-0d2757876c58" providerId="AD" clId="Web-{42B71982-8F12-0127-3A2C-68BDA0C71477}" dt="2025-05-09T05:23:34.641" v="8"/>
          <ac:grpSpMkLst>
            <pc:docMk/>
            <pc:sldMk cId="1353678156" sldId="260"/>
            <ac:grpSpMk id="156" creationId="{088B852E-5494-418B-A833-75CF016A9E20}"/>
          </ac:grpSpMkLst>
        </pc:grpChg>
        <pc:grpChg chg="add del">
          <ac:chgData name="Olli Sund" userId="S::olli.sund@tuni.fi::a3ff83b1-b783-4f80-88ae-0d2757876c58" providerId="AD" clId="Web-{42B71982-8F12-0127-3A2C-68BDA0C71477}" dt="2025-05-09T05:23:20.016" v="3"/>
          <ac:grpSpMkLst>
            <pc:docMk/>
            <pc:sldMk cId="1353678156" sldId="260"/>
            <ac:grpSpMk id="186" creationId="{D8E9CF54-0466-4261-9E62-0249E60E1886}"/>
          </ac:grpSpMkLst>
        </pc:grpChg>
        <pc:grpChg chg="add del">
          <ac:chgData name="Olli Sund" userId="S::olli.sund@tuni.fi::a3ff83b1-b783-4f80-88ae-0d2757876c58" providerId="AD" clId="Web-{42B71982-8F12-0127-3A2C-68BDA0C71477}" dt="2025-05-09T05:23:28.828" v="5"/>
          <ac:grpSpMkLst>
            <pc:docMk/>
            <pc:sldMk cId="1353678156" sldId="260"/>
            <ac:grpSpMk id="209" creationId="{DB07C654-DAFC-488C-AFBF-5F2E923F2716}"/>
          </ac:grpSpMkLst>
        </pc:grpChg>
        <pc:grpChg chg="add del">
          <ac:chgData name="Olli Sund" userId="S::olli.sund@tuni.fi::a3ff83b1-b783-4f80-88ae-0d2757876c58" providerId="AD" clId="Web-{42B71982-8F12-0127-3A2C-68BDA0C71477}" dt="2025-05-09T05:23:28.828" v="5"/>
          <ac:grpSpMkLst>
            <pc:docMk/>
            <pc:sldMk cId="1353678156" sldId="260"/>
            <ac:grpSpMk id="214" creationId="{37F3AB03-9860-4225-8853-9C29A150F3DC}"/>
          </ac:grpSpMkLst>
        </pc:grpChg>
        <pc:grpChg chg="add del">
          <ac:chgData name="Olli Sund" userId="S::olli.sund@tuni.fi::a3ff83b1-b783-4f80-88ae-0d2757876c58" providerId="AD" clId="Web-{42B71982-8F12-0127-3A2C-68BDA0C71477}" dt="2025-05-09T05:23:34.625" v="7"/>
          <ac:grpSpMkLst>
            <pc:docMk/>
            <pc:sldMk cId="1353678156" sldId="260"/>
            <ac:grpSpMk id="218" creationId="{6C272060-BC98-4C91-A58F-4DFEC566CF7F}"/>
          </ac:grpSpMkLst>
        </pc:grpChg>
        <pc:grpChg chg="add">
          <ac:chgData name="Olli Sund" userId="S::olli.sund@tuni.fi::a3ff83b1-b783-4f80-88ae-0d2757876c58" providerId="AD" clId="Web-{42B71982-8F12-0127-3A2C-68BDA0C71477}" dt="2025-05-09T05:23:34.641" v="8"/>
          <ac:grpSpMkLst>
            <pc:docMk/>
            <pc:sldMk cId="1353678156" sldId="260"/>
            <ac:grpSpMk id="223" creationId="{37F3AB03-9860-4225-8853-9C29A150F3DC}"/>
          </ac:grpSpMkLst>
        </pc:grpChg>
        <pc:grpChg chg="add">
          <ac:chgData name="Olli Sund" userId="S::olli.sund@tuni.fi::a3ff83b1-b783-4f80-88ae-0d2757876c58" providerId="AD" clId="Web-{42B71982-8F12-0127-3A2C-68BDA0C71477}" dt="2025-05-09T05:23:34.641" v="8"/>
          <ac:grpSpMkLst>
            <pc:docMk/>
            <pc:sldMk cId="1353678156" sldId="260"/>
            <ac:grpSpMk id="225" creationId="{DB07C654-DAFC-488C-AFBF-5F2E923F2716}"/>
          </ac:grpSpMkLst>
        </pc:grpChg>
        <pc:picChg chg="del">
          <ac:chgData name="Olli Sund" userId="S::olli.sund@tuni.fi::a3ff83b1-b783-4f80-88ae-0d2757876c58" providerId="AD" clId="Web-{42B71982-8F12-0127-3A2C-68BDA0C71477}" dt="2025-05-09T05:22:53.969" v="0"/>
          <ac:picMkLst>
            <pc:docMk/>
            <pc:sldMk cId="1353678156" sldId="260"/>
            <ac:picMk id="5" creationId="{231C691D-81FE-966A-1F7B-9102FCB54D0A}"/>
          </ac:picMkLst>
        </pc:picChg>
        <pc:picChg chg="add mod ord">
          <ac:chgData name="Olli Sund" userId="S::olli.sund@tuni.fi::a3ff83b1-b783-4f80-88ae-0d2757876c58" providerId="AD" clId="Web-{42B71982-8F12-0127-3A2C-68BDA0C71477}" dt="2025-05-09T05:23:34.641" v="8"/>
          <ac:picMkLst>
            <pc:docMk/>
            <pc:sldMk cId="1353678156" sldId="260"/>
            <ac:picMk id="6" creationId="{B1408F47-1733-852E-49B8-EC1111E0F94D}"/>
          </ac:picMkLst>
        </pc:picChg>
      </pc:sldChg>
      <pc:sldChg chg="delSp modSp add replId">
        <pc:chgData name="Olli Sund" userId="S::olli.sund@tuni.fi::a3ff83b1-b783-4f80-88ae-0d2757876c58" providerId="AD" clId="Web-{42B71982-8F12-0127-3A2C-68BDA0C71477}" dt="2025-05-09T05:40:22.327" v="321" actId="20577"/>
        <pc:sldMkLst>
          <pc:docMk/>
          <pc:sldMk cId="3979741303" sldId="261"/>
        </pc:sldMkLst>
        <pc:spChg chg="mod">
          <ac:chgData name="Olli Sund" userId="S::olli.sund@tuni.fi::a3ff83b1-b783-4f80-88ae-0d2757876c58" providerId="AD" clId="Web-{42B71982-8F12-0127-3A2C-68BDA0C71477}" dt="2025-05-09T05:34:11.015" v="56" actId="20577"/>
          <ac:spMkLst>
            <pc:docMk/>
            <pc:sldMk cId="3979741303" sldId="261"/>
            <ac:spMk id="2" creationId="{5B0A2775-02A0-1CBF-49BE-5E56CBD277D4}"/>
          </ac:spMkLst>
        </pc:spChg>
        <pc:spChg chg="mod">
          <ac:chgData name="Olli Sund" userId="S::olli.sund@tuni.fi::a3ff83b1-b783-4f80-88ae-0d2757876c58" providerId="AD" clId="Web-{42B71982-8F12-0127-3A2C-68BDA0C71477}" dt="2025-05-09T05:40:22.327" v="321" actId="20577"/>
          <ac:spMkLst>
            <pc:docMk/>
            <pc:sldMk cId="3979741303" sldId="261"/>
            <ac:spMk id="3" creationId="{7D111F59-C3B0-9A4E-FC38-9A4012CDA103}"/>
          </ac:spMkLst>
        </pc:spChg>
        <pc:picChg chg="del">
          <ac:chgData name="Olli Sund" userId="S::olli.sund@tuni.fi::a3ff83b1-b783-4f80-88ae-0d2757876c58" providerId="AD" clId="Web-{42B71982-8F12-0127-3A2C-68BDA0C71477}" dt="2025-05-09T05:33:17.296" v="30"/>
          <ac:picMkLst>
            <pc:docMk/>
            <pc:sldMk cId="3979741303" sldId="261"/>
            <ac:picMk id="6" creationId="{14A456F3-8290-DC3E-2AF5-3513AA2DE98E}"/>
          </ac:picMkLst>
        </pc:picChg>
      </pc:sldChg>
      <pc:sldChg chg="modSp add replId">
        <pc:chgData name="Olli Sund" userId="S::olli.sund@tuni.fi::a3ff83b1-b783-4f80-88ae-0d2757876c58" providerId="AD" clId="Web-{42B71982-8F12-0127-3A2C-68BDA0C71477}" dt="2025-05-09T05:50:29.279" v="348" actId="20577"/>
        <pc:sldMkLst>
          <pc:docMk/>
          <pc:sldMk cId="1234010673" sldId="262"/>
        </pc:sldMkLst>
        <pc:spChg chg="mod">
          <ac:chgData name="Olli Sund" userId="S::olli.sund@tuni.fi::a3ff83b1-b783-4f80-88ae-0d2757876c58" providerId="AD" clId="Web-{42B71982-8F12-0127-3A2C-68BDA0C71477}" dt="2025-05-09T05:47:34.326" v="332" actId="20577"/>
          <ac:spMkLst>
            <pc:docMk/>
            <pc:sldMk cId="1234010673" sldId="262"/>
            <ac:spMk id="2" creationId="{630C7A73-CC7A-317E-0BB1-586CD7F2411A}"/>
          </ac:spMkLst>
        </pc:spChg>
        <pc:spChg chg="mod">
          <ac:chgData name="Olli Sund" userId="S::olli.sund@tuni.fi::a3ff83b1-b783-4f80-88ae-0d2757876c58" providerId="AD" clId="Web-{42B71982-8F12-0127-3A2C-68BDA0C71477}" dt="2025-05-09T05:50:29.279" v="348" actId="20577"/>
          <ac:spMkLst>
            <pc:docMk/>
            <pc:sldMk cId="1234010673" sldId="262"/>
            <ac:spMk id="3" creationId="{2A4732B6-F7D7-0D68-21F2-F9BA5708546B}"/>
          </ac:spMkLst>
        </pc:spChg>
      </pc:sldChg>
      <pc:sldChg chg="addSp delSp modSp add replId">
        <pc:chgData name="Olli Sund" userId="S::olli.sund@tuni.fi::a3ff83b1-b783-4f80-88ae-0d2757876c58" providerId="AD" clId="Web-{42B71982-8F12-0127-3A2C-68BDA0C71477}" dt="2025-05-09T06:06:23.418" v="429" actId="20577"/>
        <pc:sldMkLst>
          <pc:docMk/>
          <pc:sldMk cId="1626012274" sldId="263"/>
        </pc:sldMkLst>
        <pc:spChg chg="mod">
          <ac:chgData name="Olli Sund" userId="S::olli.sund@tuni.fi::a3ff83b1-b783-4f80-88ae-0d2757876c58" providerId="AD" clId="Web-{42B71982-8F12-0127-3A2C-68BDA0C71477}" dt="2025-05-09T06:05:20.293" v="427" actId="20577"/>
          <ac:spMkLst>
            <pc:docMk/>
            <pc:sldMk cId="1626012274" sldId="263"/>
            <ac:spMk id="2" creationId="{4193527A-CC11-1502-A663-C78F73261B7D}"/>
          </ac:spMkLst>
        </pc:spChg>
        <pc:spChg chg="mod">
          <ac:chgData name="Olli Sund" userId="S::olli.sund@tuni.fi::a3ff83b1-b783-4f80-88ae-0d2757876c58" providerId="AD" clId="Web-{42B71982-8F12-0127-3A2C-68BDA0C71477}" dt="2025-05-09T06:06:23.418" v="429" actId="20577"/>
          <ac:spMkLst>
            <pc:docMk/>
            <pc:sldMk cId="1626012274" sldId="263"/>
            <ac:spMk id="3" creationId="{2606666E-EF32-028E-EB7F-9F910195FC33}"/>
          </ac:spMkLst>
        </pc:spChg>
        <pc:spChg chg="ord">
          <ac:chgData name="Olli Sund" userId="S::olli.sund@tuni.fi::a3ff83b1-b783-4f80-88ae-0d2757876c58" providerId="AD" clId="Web-{42B71982-8F12-0127-3A2C-68BDA0C71477}" dt="2025-05-09T06:05:10.496" v="424"/>
          <ac:spMkLst>
            <pc:docMk/>
            <pc:sldMk cId="1626012274" sldId="263"/>
            <ac:spMk id="4" creationId="{0CE7B498-4585-FE19-D3CD-A08376368B1F}"/>
          </ac:spMkLst>
        </pc:spChg>
        <pc:spChg chg="add del">
          <ac:chgData name="Olli Sund" userId="S::olli.sund@tuni.fi::a3ff83b1-b783-4f80-88ae-0d2757876c58" providerId="AD" clId="Web-{42B71982-8F12-0127-3A2C-68BDA0C71477}" dt="2025-05-09T06:05:10.496" v="425"/>
          <ac:spMkLst>
            <pc:docMk/>
            <pc:sldMk cId="1626012274" sldId="263"/>
            <ac:spMk id="222" creationId="{70401D47-81E6-A8D6-1D85-115E28D769D0}"/>
          </ac:spMkLst>
        </pc:spChg>
        <pc:spChg chg="add del">
          <ac:chgData name="Olli Sund" userId="S::olli.sund@tuni.fi::a3ff83b1-b783-4f80-88ae-0d2757876c58" providerId="AD" clId="Web-{42B71982-8F12-0127-3A2C-68BDA0C71477}" dt="2025-05-09T06:05:10.496" v="424"/>
          <ac:spMkLst>
            <pc:docMk/>
            <pc:sldMk cId="1626012274" sldId="263"/>
            <ac:spMk id="230" creationId="{9ADD1C7C-AAD8-4906-B6DA-ED107005629A}"/>
          </ac:spMkLst>
        </pc:spChg>
        <pc:spChg chg="add">
          <ac:chgData name="Olli Sund" userId="S::olli.sund@tuni.fi::a3ff83b1-b783-4f80-88ae-0d2757876c58" providerId="AD" clId="Web-{42B71982-8F12-0127-3A2C-68BDA0C71477}" dt="2025-05-09T06:05:10.496" v="425"/>
          <ac:spMkLst>
            <pc:docMk/>
            <pc:sldMk cId="1626012274" sldId="263"/>
            <ac:spMk id="260" creationId="{828D1E49-2A21-4A83-A0E0-FB1597B4B2ED}"/>
          </ac:spMkLst>
        </pc:spChg>
        <pc:spChg chg="add">
          <ac:chgData name="Olli Sund" userId="S::olli.sund@tuni.fi::a3ff83b1-b783-4f80-88ae-0d2757876c58" providerId="AD" clId="Web-{42B71982-8F12-0127-3A2C-68BDA0C71477}" dt="2025-05-09T06:05:10.496" v="425"/>
          <ac:spMkLst>
            <pc:docMk/>
            <pc:sldMk cId="1626012274" sldId="263"/>
            <ac:spMk id="262" creationId="{E972DE0D-2E53-4159-ABD3-C601524262C2}"/>
          </ac:spMkLst>
        </pc:spChg>
        <pc:grpChg chg="add del">
          <ac:chgData name="Olli Sund" userId="S::olli.sund@tuni.fi::a3ff83b1-b783-4f80-88ae-0d2757876c58" providerId="AD" clId="Web-{42B71982-8F12-0127-3A2C-68BDA0C71477}" dt="2025-05-09T06:05:10.496" v="425"/>
          <ac:grpSpMkLst>
            <pc:docMk/>
            <pc:sldMk cId="1626012274" sldId="263"/>
            <ac:grpSpMk id="223" creationId="{ECB56675-F060-75D9-EAD4-6F529AC8AA48}"/>
          </ac:grpSpMkLst>
        </pc:grpChg>
        <pc:grpChg chg="add del">
          <ac:chgData name="Olli Sund" userId="S::olli.sund@tuni.fi::a3ff83b1-b783-4f80-88ae-0d2757876c58" providerId="AD" clId="Web-{42B71982-8F12-0127-3A2C-68BDA0C71477}" dt="2025-05-09T06:05:10.496" v="425"/>
          <ac:grpSpMkLst>
            <pc:docMk/>
            <pc:sldMk cId="1626012274" sldId="263"/>
            <ac:grpSpMk id="225" creationId="{36146239-1FF2-6AC4-921C-556422D518AE}"/>
          </ac:grpSpMkLst>
        </pc:grpChg>
        <pc:grpChg chg="add del">
          <ac:chgData name="Olli Sund" userId="S::olli.sund@tuni.fi::a3ff83b1-b783-4f80-88ae-0d2757876c58" providerId="AD" clId="Web-{42B71982-8F12-0127-3A2C-68BDA0C71477}" dt="2025-05-09T06:05:10.496" v="424"/>
          <ac:grpSpMkLst>
            <pc:docMk/>
            <pc:sldMk cId="1626012274" sldId="263"/>
            <ac:grpSpMk id="232" creationId="{37F3AB03-9860-4225-8853-9C29A150F3DC}"/>
          </ac:grpSpMkLst>
        </pc:grpChg>
        <pc:grpChg chg="add del">
          <ac:chgData name="Olli Sund" userId="S::olli.sund@tuni.fi::a3ff83b1-b783-4f80-88ae-0d2757876c58" providerId="AD" clId="Web-{42B71982-8F12-0127-3A2C-68BDA0C71477}" dt="2025-05-09T06:05:10.496" v="424"/>
          <ac:grpSpMkLst>
            <pc:docMk/>
            <pc:sldMk cId="1626012274" sldId="263"/>
            <ac:grpSpMk id="255" creationId="{DB07C654-DAFC-488C-AFBF-5F2E923F2716}"/>
          </ac:grpSpMkLst>
        </pc:grpChg>
        <pc:grpChg chg="add">
          <ac:chgData name="Olli Sund" userId="S::olli.sund@tuni.fi::a3ff83b1-b783-4f80-88ae-0d2757876c58" providerId="AD" clId="Web-{42B71982-8F12-0127-3A2C-68BDA0C71477}" dt="2025-05-09T06:05:10.496" v="425"/>
          <ac:grpSpMkLst>
            <pc:docMk/>
            <pc:sldMk cId="1626012274" sldId="263"/>
            <ac:grpSpMk id="261" creationId="{088B852E-5494-418B-A833-75CF016A9E20}"/>
          </ac:grpSpMkLst>
        </pc:grpChg>
        <pc:picChg chg="add mod ord">
          <ac:chgData name="Olli Sund" userId="S::olli.sund@tuni.fi::a3ff83b1-b783-4f80-88ae-0d2757876c58" providerId="AD" clId="Web-{42B71982-8F12-0127-3A2C-68BDA0C71477}" dt="2025-05-09T06:05:10.496" v="425"/>
          <ac:picMkLst>
            <pc:docMk/>
            <pc:sldMk cId="1626012274" sldId="263"/>
            <ac:picMk id="5" creationId="{6056CDB1-5F75-C73B-B610-FB0151EEED36}"/>
          </ac:picMkLst>
        </pc:picChg>
      </pc:sldChg>
      <pc:sldChg chg="addSp delSp modSp add replId">
        <pc:chgData name="Olli Sund" userId="S::olli.sund@tuni.fi::a3ff83b1-b783-4f80-88ae-0d2757876c58" providerId="AD" clId="Web-{42B71982-8F12-0127-3A2C-68BDA0C71477}" dt="2025-05-09T06:10:22.230" v="480" actId="20577"/>
        <pc:sldMkLst>
          <pc:docMk/>
          <pc:sldMk cId="3554652811" sldId="264"/>
        </pc:sldMkLst>
        <pc:spChg chg="mod">
          <ac:chgData name="Olli Sund" userId="S::olli.sund@tuni.fi::a3ff83b1-b783-4f80-88ae-0d2757876c58" providerId="AD" clId="Web-{42B71982-8F12-0127-3A2C-68BDA0C71477}" dt="2025-05-09T06:10:01.480" v="476" actId="20577"/>
          <ac:spMkLst>
            <pc:docMk/>
            <pc:sldMk cId="3554652811" sldId="264"/>
            <ac:spMk id="2" creationId="{757E6EC9-C179-A209-0669-F9A364FDC852}"/>
          </ac:spMkLst>
        </pc:spChg>
        <pc:spChg chg="mod">
          <ac:chgData name="Olli Sund" userId="S::olli.sund@tuni.fi::a3ff83b1-b783-4f80-88ae-0d2757876c58" providerId="AD" clId="Web-{42B71982-8F12-0127-3A2C-68BDA0C71477}" dt="2025-05-09T06:10:22.230" v="480" actId="20577"/>
          <ac:spMkLst>
            <pc:docMk/>
            <pc:sldMk cId="3554652811" sldId="264"/>
            <ac:spMk id="3" creationId="{51928AAF-0359-B2F6-6834-9C934200179F}"/>
          </ac:spMkLst>
        </pc:spChg>
        <pc:spChg chg="del">
          <ac:chgData name="Olli Sund" userId="S::olli.sund@tuni.fi::a3ff83b1-b783-4f80-88ae-0d2757876c58" providerId="AD" clId="Web-{42B71982-8F12-0127-3A2C-68BDA0C71477}" dt="2025-05-09T06:09:34.715" v="466"/>
          <ac:spMkLst>
            <pc:docMk/>
            <pc:sldMk cId="3554652811" sldId="264"/>
            <ac:spMk id="260" creationId="{58DC7769-C4C6-BE0C-5D5C-ABC5E6391C9B}"/>
          </ac:spMkLst>
        </pc:spChg>
        <pc:spChg chg="del">
          <ac:chgData name="Olli Sund" userId="S::olli.sund@tuni.fi::a3ff83b1-b783-4f80-88ae-0d2757876c58" providerId="AD" clId="Web-{42B71982-8F12-0127-3A2C-68BDA0C71477}" dt="2025-05-09T06:09:12.871" v="462"/>
          <ac:spMkLst>
            <pc:docMk/>
            <pc:sldMk cId="3554652811" sldId="264"/>
            <ac:spMk id="262" creationId="{09DBD7F6-5ADA-B8AD-041A-915A3F6C1F85}"/>
          </ac:spMkLst>
        </pc:spChg>
        <pc:spChg chg="add">
          <ac:chgData name="Olli Sund" userId="S::olli.sund@tuni.fi::a3ff83b1-b783-4f80-88ae-0d2757876c58" providerId="AD" clId="Web-{42B71982-8F12-0127-3A2C-68BDA0C71477}" dt="2025-05-09T06:09:34.715" v="466"/>
          <ac:spMkLst>
            <pc:docMk/>
            <pc:sldMk cId="3554652811" sldId="264"/>
            <ac:spMk id="266" creationId="{828D1E49-2A21-4A83-A0E0-FB1597B4B2ED}"/>
          </ac:spMkLst>
        </pc:spChg>
        <pc:spChg chg="add">
          <ac:chgData name="Olli Sund" userId="S::olli.sund@tuni.fi::a3ff83b1-b783-4f80-88ae-0d2757876c58" providerId="AD" clId="Web-{42B71982-8F12-0127-3A2C-68BDA0C71477}" dt="2025-05-09T06:09:34.715" v="466"/>
          <ac:spMkLst>
            <pc:docMk/>
            <pc:sldMk cId="3554652811" sldId="264"/>
            <ac:spMk id="291" creationId="{E972DE0D-2E53-4159-ABD3-C601524262C2}"/>
          </ac:spMkLst>
        </pc:spChg>
        <pc:grpChg chg="del">
          <ac:chgData name="Olli Sund" userId="S::olli.sund@tuni.fi::a3ff83b1-b783-4f80-88ae-0d2757876c58" providerId="AD" clId="Web-{42B71982-8F12-0127-3A2C-68BDA0C71477}" dt="2025-05-09T06:09:34.715" v="466"/>
          <ac:grpSpMkLst>
            <pc:docMk/>
            <pc:sldMk cId="3554652811" sldId="264"/>
            <ac:grpSpMk id="261" creationId="{4B0D7953-20D0-C61F-E307-DECA6135A962}"/>
          </ac:grpSpMkLst>
        </pc:grpChg>
        <pc:grpChg chg="add">
          <ac:chgData name="Olli Sund" userId="S::olli.sund@tuni.fi::a3ff83b1-b783-4f80-88ae-0d2757876c58" providerId="AD" clId="Web-{42B71982-8F12-0127-3A2C-68BDA0C71477}" dt="2025-05-09T06:09:34.715" v="466"/>
          <ac:grpSpMkLst>
            <pc:docMk/>
            <pc:sldMk cId="3554652811" sldId="264"/>
            <ac:grpSpMk id="268" creationId="{088B852E-5494-418B-A833-75CF016A9E20}"/>
          </ac:grpSpMkLst>
        </pc:grpChg>
        <pc:picChg chg="del">
          <ac:chgData name="Olli Sund" userId="S::olli.sund@tuni.fi::a3ff83b1-b783-4f80-88ae-0d2757876c58" providerId="AD" clId="Web-{42B71982-8F12-0127-3A2C-68BDA0C71477}" dt="2025-05-09T06:09:15.262" v="463"/>
          <ac:picMkLst>
            <pc:docMk/>
            <pc:sldMk cId="3554652811" sldId="264"/>
            <ac:picMk id="5" creationId="{88358621-0839-32B2-21D9-797AC1162040}"/>
          </ac:picMkLst>
        </pc:picChg>
        <pc:picChg chg="add mod ord">
          <ac:chgData name="Olli Sund" userId="S::olli.sund@tuni.fi::a3ff83b1-b783-4f80-88ae-0d2757876c58" providerId="AD" clId="Web-{42B71982-8F12-0127-3A2C-68BDA0C71477}" dt="2025-05-09T06:09:34.715" v="466"/>
          <ac:picMkLst>
            <pc:docMk/>
            <pc:sldMk cId="3554652811" sldId="264"/>
            <ac:picMk id="6" creationId="{B21DA243-027C-B363-CCA4-DBA4D99E0C56}"/>
          </ac:picMkLst>
        </pc:picChg>
      </pc:sldChg>
      <pc:sldChg chg="modSp add replId">
        <pc:chgData name="Olli Sund" userId="S::olli.sund@tuni.fi::a3ff83b1-b783-4f80-88ae-0d2757876c58" providerId="AD" clId="Web-{42B71982-8F12-0127-3A2C-68BDA0C71477}" dt="2025-05-09T06:20:06.808" v="518" actId="20577"/>
        <pc:sldMkLst>
          <pc:docMk/>
          <pc:sldMk cId="2237396469" sldId="265"/>
        </pc:sldMkLst>
        <pc:spChg chg="mod">
          <ac:chgData name="Olli Sund" userId="S::olli.sund@tuni.fi::a3ff83b1-b783-4f80-88ae-0d2757876c58" providerId="AD" clId="Web-{42B71982-8F12-0127-3A2C-68BDA0C71477}" dt="2025-05-09T06:18:20.527" v="484" actId="20577"/>
          <ac:spMkLst>
            <pc:docMk/>
            <pc:sldMk cId="2237396469" sldId="265"/>
            <ac:spMk id="2" creationId="{0F1413DB-6827-9F5A-B938-DF44E6C6BDC5}"/>
          </ac:spMkLst>
        </pc:spChg>
        <pc:spChg chg="mod">
          <ac:chgData name="Olli Sund" userId="S::olli.sund@tuni.fi::a3ff83b1-b783-4f80-88ae-0d2757876c58" providerId="AD" clId="Web-{42B71982-8F12-0127-3A2C-68BDA0C71477}" dt="2025-05-09T06:20:06.808" v="518" actId="20577"/>
          <ac:spMkLst>
            <pc:docMk/>
            <pc:sldMk cId="2237396469" sldId="265"/>
            <ac:spMk id="3" creationId="{0287F7DC-4BFC-496B-EAB0-929D27EE826F}"/>
          </ac:spMkLst>
        </pc:spChg>
      </pc:sldChg>
      <pc:sldChg chg="modSp new">
        <pc:chgData name="Olli Sund" userId="S::olli.sund@tuni.fi::a3ff83b1-b783-4f80-88ae-0d2757876c58" providerId="AD" clId="Web-{42B71982-8F12-0127-3A2C-68BDA0C71477}" dt="2025-05-09T06:22:09.104" v="574" actId="20577"/>
        <pc:sldMkLst>
          <pc:docMk/>
          <pc:sldMk cId="3283310693" sldId="266"/>
        </pc:sldMkLst>
        <pc:spChg chg="mod">
          <ac:chgData name="Olli Sund" userId="S::olli.sund@tuni.fi::a3ff83b1-b783-4f80-88ae-0d2757876c58" providerId="AD" clId="Web-{42B71982-8F12-0127-3A2C-68BDA0C71477}" dt="2025-05-09T06:20:35.495" v="522" actId="20577"/>
          <ac:spMkLst>
            <pc:docMk/>
            <pc:sldMk cId="3283310693" sldId="266"/>
            <ac:spMk id="2" creationId="{1CF59A84-06E8-DC16-02FE-C411AE958F1E}"/>
          </ac:spMkLst>
        </pc:spChg>
        <pc:spChg chg="mod">
          <ac:chgData name="Olli Sund" userId="S::olli.sund@tuni.fi::a3ff83b1-b783-4f80-88ae-0d2757876c58" providerId="AD" clId="Web-{42B71982-8F12-0127-3A2C-68BDA0C71477}" dt="2025-05-09T06:22:09.104" v="574" actId="20577"/>
          <ac:spMkLst>
            <pc:docMk/>
            <pc:sldMk cId="3283310693" sldId="266"/>
            <ac:spMk id="3" creationId="{EC3A3D1A-6E62-2A82-04C9-EE5B05B68A06}"/>
          </ac:spMkLst>
        </pc:spChg>
      </pc:sldChg>
    </pc:docChg>
  </pc:docChgLst>
  <pc:docChgLst>
    <pc:chgData name="Olli Sund" userId="S::olli.sund@tuni.fi::a3ff83b1-b783-4f80-88ae-0d2757876c58" providerId="AD" clId="Web-{2BFE3CDC-3A18-3D3F-4E49-7B7102A0A552}"/>
    <pc:docChg chg="modSld">
      <pc:chgData name="Olli Sund" userId="S::olli.sund@tuni.fi::a3ff83b1-b783-4f80-88ae-0d2757876c58" providerId="AD" clId="Web-{2BFE3CDC-3A18-3D3F-4E49-7B7102A0A552}" dt="2025-05-09T00:14:10.646" v="65"/>
      <pc:docMkLst>
        <pc:docMk/>
      </pc:docMkLst>
      <pc:sldChg chg="addSp delSp modSp">
        <pc:chgData name="Olli Sund" userId="S::olli.sund@tuni.fi::a3ff83b1-b783-4f80-88ae-0d2757876c58" providerId="AD" clId="Web-{2BFE3CDC-3A18-3D3F-4E49-7B7102A0A552}" dt="2025-05-09T00:14:10.646" v="65"/>
        <pc:sldMkLst>
          <pc:docMk/>
          <pc:sldMk cId="1954995691" sldId="259"/>
        </pc:sldMkLst>
        <pc:spChg chg="mod">
          <ac:chgData name="Olli Sund" userId="S::olli.sund@tuni.fi::a3ff83b1-b783-4f80-88ae-0d2757876c58" providerId="AD" clId="Web-{2BFE3CDC-3A18-3D3F-4E49-7B7102A0A552}" dt="2025-05-09T00:08:36.492" v="9" actId="20577"/>
          <ac:spMkLst>
            <pc:docMk/>
            <pc:sldMk cId="1954995691" sldId="259"/>
            <ac:spMk id="2" creationId="{6ACE3186-10DC-D7D3-5BC3-8DA0B58CC871}"/>
          </ac:spMkLst>
        </pc:spChg>
        <pc:spChg chg="mod">
          <ac:chgData name="Olli Sund" userId="S::olli.sund@tuni.fi::a3ff83b1-b783-4f80-88ae-0d2757876c58" providerId="AD" clId="Web-{2BFE3CDC-3A18-3D3F-4E49-7B7102A0A552}" dt="2025-05-09T00:09:31.916" v="48" actId="14100"/>
          <ac:spMkLst>
            <pc:docMk/>
            <pc:sldMk cId="1954995691" sldId="259"/>
            <ac:spMk id="3" creationId="{29D7C4A0-2F49-3088-0A67-3840E866FB92}"/>
          </ac:spMkLst>
        </pc:spChg>
        <pc:spChg chg="add del mod">
          <ac:chgData name="Olli Sund" userId="S::olli.sund@tuni.fi::a3ff83b1-b783-4f80-88ae-0d2757876c58" providerId="AD" clId="Web-{2BFE3CDC-3A18-3D3F-4E49-7B7102A0A552}" dt="2025-05-09T00:09:59.683" v="51"/>
          <ac:spMkLst>
            <pc:docMk/>
            <pc:sldMk cId="1954995691" sldId="259"/>
            <ac:spMk id="4" creationId="{9031EF87-48C2-3BDA-49F3-10CF35DA97C8}"/>
          </ac:spMkLst>
        </pc:spChg>
        <pc:spChg chg="add mod">
          <ac:chgData name="Olli Sund" userId="S::olli.sund@tuni.fi::a3ff83b1-b783-4f80-88ae-0d2757876c58" providerId="AD" clId="Web-{2BFE3CDC-3A18-3D3F-4E49-7B7102A0A552}" dt="2025-05-09T00:13:50.489" v="64" actId="14100"/>
          <ac:spMkLst>
            <pc:docMk/>
            <pc:sldMk cId="1954995691" sldId="259"/>
            <ac:spMk id="6" creationId="{F5BCA7B5-E5B9-1005-4DC9-FA092CD13446}"/>
          </ac:spMkLst>
        </pc:spChg>
        <pc:picChg chg="del">
          <ac:chgData name="Olli Sund" userId="S::olli.sund@tuni.fi::a3ff83b1-b783-4f80-88ae-0d2757876c58" providerId="AD" clId="Web-{2BFE3CDC-3A18-3D3F-4E49-7B7102A0A552}" dt="2025-05-09T00:14:10.646" v="65"/>
          <ac:picMkLst>
            <pc:docMk/>
            <pc:sldMk cId="1954995691" sldId="259"/>
            <ac:picMk id="5" creationId="{54F21483-FE2E-D4FF-EEFE-AEB6F781685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331276-ABD1-4498-A5D4-EE58C2314D71}" type="datetime1">
              <a:rPr lang="fi-FI" smtClean="0"/>
              <a:t>9.5.2025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58CEC1-4E81-49AD-9621-E535867412EF}" type="datetime1">
              <a:rPr lang="fi-FI" noProof="0" smtClean="0"/>
              <a:t>9.5.2025</a:t>
            </a:fld>
            <a:endParaRPr lang="fi-FI" noProof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Ryhmä 88"/>
          <p:cNvGrpSpPr/>
          <p:nvPr/>
        </p:nvGrpSpPr>
        <p:grpSpPr>
          <a:xfrm>
            <a:off x="-329674" y="-59376"/>
            <a:ext cx="12515851" cy="6934071"/>
            <a:chOff x="-329674" y="-51881"/>
            <a:chExt cx="12515851" cy="6934071"/>
          </a:xfrm>
        </p:grpSpPr>
        <p:sp>
          <p:nvSpPr>
            <p:cNvPr id="90" name="Puolivapaa piirto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Puolivapaa piirto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Puolivapaa piirto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Puolivapaa piirto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Puolivapaa piirto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Puolivapaa piirto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Puolivapaa piirto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Puolivapaa piirto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Puolivapaa piirto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Puolivapaa piirto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Puolivapaa piirto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Puolivapaa piirto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Puolivapaa piirto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Puolivapaa piirto 18"/>
            <p:cNvSpPr/>
            <p:nvPr/>
          </p:nvSpPr>
          <p:spPr bwMode="auto">
            <a:xfrm>
              <a:off x="6463239" y="15853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Puolivapaa piirto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Puolivapaa piirto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Puolivapaa piirto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Puolivapaa piirto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Puolivapaa piirto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Ryhmä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Suorakulmio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Tasakylkinen kolmio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Suorakulmio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i-FI" noProof="0" dirty="0"/>
              <a:t>Muokkaa alaotsikon perustyyliä </a:t>
            </a:r>
            <a:r>
              <a:rPr lang="fi-FI" noProof="0" dirty="0" err="1"/>
              <a:t>napsautt</a:t>
            </a:r>
            <a:r>
              <a:rPr lang="fi-FI" noProof="0" dirty="0"/>
              <a:t>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8EE0DF51-EFC9-4ED7-A8A9-B6126FF5BBC2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Ryhmä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Puolivapaa piirto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Puolivapaa piirto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Puolivapaa piirto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Puolivapaa piirto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Puolivapaa piirto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Puolivapaa piirto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Puolivapaa piirto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Puolivapaa piirto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Puolivapaa piirto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Puolivapaa piirto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Puolivapaa piirto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Puolivapaa piirto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Puolivapaa piirto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Puolivapaa piirto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Puolivapaa piirto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Puolivapaa piirto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Puolivapaa piirto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Puolivapaa piirto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Puolivapaa piirto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Puolivapaa piirto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Puolivapaa piirto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Ryhmä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Suorakulmi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asakylkinen kolmio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Suorakulmi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fi-FI" noProof="0" dirty="0"/>
              <a:t>Muokkaa tekstin perustyyliä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A7DC3E-D792-43EA-9EA5-F4BD34ED7765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Ryhmä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Puolivapaa piirto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Puolivapaa piirto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Puolivapaa piirto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Puolivapaa piirto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Puolivapaa piirto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Puolivapaa piirto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Puolivapaa piirto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Puolivapaa piirto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Puolivapaa piirto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Puolivapaa piirto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Puolivapaa piirto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Puolivapaa piirto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Puolivapaa piirto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Puolivapaa piirto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Puolivapaa piirto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Puolivapaa piirto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Puolivapaa piirto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Puolivapaa piirto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Puolivapaa piirto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Puolivapaa piirto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Puolivapaa piirto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Ryhmä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Suorakulmio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Tasakylkinen kolmio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Suorakulmio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fi-FI" noProof="0" dirty="0"/>
              <a:t>Muokkaa tekstin perustyyliä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5CB55983-2B2A-4AAE-9C20-81E9BAEABA53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Ryhmä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Puolivapaa piirto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Puolivapaa piirto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Puolivapaa piirto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Puolivapaa piirto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Puolivapaa piirto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Puolivapaa piirto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Puolivapaa piirto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Puolivapaa piirto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Puolivapaa piirto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Puolivapaa piirto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Puolivapaa piirto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Puolivapaa piirto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Puolivapaa piirto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Puolivapaa piirto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Puolivapaa piirto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Puolivapaa piirto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Puolivapaa piirto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Puolivapaa piirto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Puolivapaa piirto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Puolivapaa piirto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Puolivapaa piirto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Ryhmä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Suorakulmio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asakylkinen kolmio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Suorakulmio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fi-FI" noProof="0" dirty="0"/>
              <a:t>Muokkaa tekstin perustyyliä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FD46E-D9F4-46BA-A99D-6115FEBF8C4F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Ryhmä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Puolivapaa piirto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Puolivapaa piirto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Puolivapaa piirto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Puolivapaa piirto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Puolivapaa piirto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Puolivapaa piirto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Puolivapaa piirto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Puolivapaa piirto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Puolivapaa piirto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Puolivapaa piirto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Puolivapaa piirto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Puolivapaa piirto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Puolivapaa piirto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Puolivapaa piirto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Puolivapaa piirto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Puolivapaa piirto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Puolivapaa piirto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Puolivapaa piirto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Puolivapaa piirto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Ryhmä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Suorakulmio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Tasakylkinen kolmio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Suorakulmio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i-FI" noProof="0" dirty="0"/>
              <a:t>Muokkaa tekstin perustyyliä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C0121B7E-E071-4327-AC04-366F7E25BFB8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i-FI" noProof="0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Ryhmä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Puolivapaa piirto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Puolivapaa piirto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Puolivapaa piirto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Puolivapaa piirto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Puolivapaa piirto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Puolivapaa piirto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Puolivapaa piirto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Puolivapaa piirto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Puolivapaa piirto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Puolivapaa piirto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Puolivapaa piirto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Puolivapaa piirto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Puolivapaa piirto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Puolivapaa piirto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Puolivapaa piirto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Puolivapaa piirto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Puolivapaa piirto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Puolivapaa piirto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Puolivapaa piirto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Puolivapaa piirto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Puolivapaa piirto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Ryhmä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Suorakulmio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Tasakylkinen kolmio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Suorakulmio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fi-FI" noProof="0" dirty="0"/>
              <a:t>Muokkaa tekstin perustyyliä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fi-FI" noProof="0" dirty="0"/>
              <a:t>Muokkaa tekstin perustyyliä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88490A3B-3906-4C72-9C8C-4CE5F7D1F139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Ryhmä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Puolivapaa piirto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Puolivapaa piirto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Puolivapaa piirto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Puolivapaa piirto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Puolivapaa piirto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Puolivapaa piirto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Puolivapaa piirto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Puolivapaa piirto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Puolivapaa piirto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Puolivapaa piirto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Puolivapaa piirto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Puolivapaa piirto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Puolivapaa piirto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Puolivapaa piirto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Puolivapaa piirto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Puolivapaa piirto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Puolivapaa piirto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Puolivapaa piirto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Puolivapaa piirto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Puolivapaa piirto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Puolivapaa piirto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Ryhmä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Suorakulmio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Tasakylkinen kolmio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Suorakulmio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 dirty="0"/>
              <a:t>Muokkaa tekstin perustyyliä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fi-FI" noProof="0" dirty="0"/>
              <a:t>Muokkaa tekstin perustyyliä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i-FI" noProof="0" dirty="0"/>
              <a:t>Muokkaa tekstin perustyyliä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fi-FI" noProof="0" dirty="0"/>
              <a:t>Muokkaa tekstin perustyyliä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AF57E0D-2C81-4026-BF6A-6F4A3165C662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Ryhmä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Puolivapaa piirto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Puolivapaa piirto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Puolivapaa piirto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Puolivapaa piirto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Puolivapaa piirto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Puolivapaa piirto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Puolivapaa piirto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Puolivapaa piirto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Puolivapaa piirto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Puolivapaa piirto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Puolivapaa piirto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Puolivapaa piirto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Puolivapaa piirto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Puolivapaa piirto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Puolivapaa piirto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Puolivapaa piirto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Puolivapaa piirto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Puolivapaa piirto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Puolivapaa piirto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Puolivapaa piirto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Puolivapaa piirto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Ryhmä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Suorakulmio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asakylkinen kolmio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Suorakulmio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39410-4CFF-45E3-B42F-9B7E8D2E1AAB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E58199F0-59F7-4267-AC31-ED8072B250C2}" type="datetime1">
              <a:rPr lang="fi-FI" noProof="0" smtClean="0"/>
              <a:t>9.5.2025</a:t>
            </a:fld>
            <a:endParaRPr lang="fi-FI" noProof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fi-FI" noProof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Ryhmä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Puolivapaa piirto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Puolivapaa piirto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Puolivapaa piirto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Puolivapaa piirto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Puolivapaa piirto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Puolivapaa piirto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Puolivapaa piirto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Puolivapaa piirto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Puolivapaa piirto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Puolivapaa piirto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Puolivapaa piirto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Puolivapaa piirto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Puolivapaa piirto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Puolivapaa piirto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Puolivapaa piirto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Puolivapaa piirto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Puolivapaa piirto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Puolivapaa piirto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Puolivapaa piirto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Puolivapaa piirto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Puolivapaa piirto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Ryhmä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Suorakulmio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Tasakylkinen kolmio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Suorakulmio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fi-FI" noProof="0" dirty="0"/>
              <a:t>Muokkaa tekstin perustyyliä</a:t>
            </a:r>
          </a:p>
          <a:p>
            <a:pPr lvl="1" rtl="0"/>
            <a:r>
              <a:rPr lang="fi-FI" noProof="0" dirty="0"/>
              <a:t>Toinen taso</a:t>
            </a:r>
          </a:p>
          <a:p>
            <a:pPr lvl="2" rtl="0"/>
            <a:r>
              <a:rPr lang="fi-FI" noProof="0" dirty="0"/>
              <a:t>Kolmas taso</a:t>
            </a:r>
          </a:p>
          <a:p>
            <a:pPr lvl="3" rtl="0"/>
            <a:r>
              <a:rPr lang="fi-FI" noProof="0" dirty="0"/>
              <a:t>Neljäs taso</a:t>
            </a:r>
          </a:p>
          <a:p>
            <a:pPr lvl="4" rtl="0"/>
            <a:r>
              <a:rPr lang="fi-FI" noProof="0" dirty="0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i-FI" noProof="0" dirty="0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3D09F-74F7-4223-91C2-CE4B361A582E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Ryhmä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Puolivapaa piirto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Puolivapaa piirto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Puolivapaa piirto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Puolivapaa piirto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Puolivapaa piirto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Puolivapaa piirto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Puolivapaa piirto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Puolivapaa piirto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Puolivapaa piirto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Puolivapaa piirto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Puolivapaa piirto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Puolivapaa piirto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Puolivapaa piirto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Puolivapaa piirto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Puolivapaa piirto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Puolivapaa piirto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Puolivapaa piirto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Puolivapaa piirto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Puolivapaa piirto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Ryhmä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Suorakulmio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Tasakylkinen kolmio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Suorakulmio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Kuvan paikkamerkki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i-FI" noProof="0" dirty="0"/>
              <a:t>Lisää kuva napsauttamalla kuvaketta</a:t>
            </a: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fi-FI" noProof="0" dirty="0"/>
              <a:t>Muokkaa otsikon perustyyliä napsauttamalla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i-FI" noProof="0" dirty="0"/>
              <a:t>Muokkaa tekstin perustyyliä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/>
          <a:p>
            <a:pPr rtl="0"/>
            <a:fld id="{A45B345E-96AD-4232-B4A4-711B229CE754}" type="datetime1">
              <a:rPr lang="fi-FI" noProof="0" smtClean="0"/>
              <a:t>9.5.2025</a:t>
            </a:fld>
            <a:endParaRPr lang="fi-FI" noProof="0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fi-FI" noProof="0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fi-FI" noProof="0" smtClean="0"/>
              <a:t>‹#›</a:t>
            </a:fld>
            <a:endParaRPr lang="fi-FI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fi-FI" noProof="0"/>
              <a:t>Muokkaa otsikon perustyyliä napsauttamalla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i-FI" noProof="0"/>
              <a:t>Muokkaa tekstin perustyyliä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  <a:p>
            <a:pPr lvl="5" rtl="0"/>
            <a:r>
              <a:rPr lang="fi-FI" noProof="0"/>
              <a:t>6</a:t>
            </a:r>
          </a:p>
          <a:p>
            <a:pPr lvl="6" rtl="0"/>
            <a:r>
              <a:rPr lang="fi-FI" noProof="0"/>
              <a:t>7</a:t>
            </a:r>
          </a:p>
          <a:p>
            <a:pPr lvl="7" rtl="0"/>
            <a:r>
              <a:rPr lang="fi-FI" noProof="0"/>
              <a:t>8</a:t>
            </a:r>
          </a:p>
          <a:p>
            <a:pPr lvl="8" rtl="0"/>
            <a:r>
              <a:rPr lang="fi-FI" noProof="0"/>
              <a:t>9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CF5FB89-D1C5-4A3F-9AC1-11660E8CCCC4}" type="datetime1">
              <a:rPr lang="fi-FI" noProof="0" smtClean="0"/>
              <a:t>9.5.2025</a:t>
            </a:fld>
            <a:endParaRPr lang="fi-FI" noProof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i-FI" noProof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i-FI" noProof="0" smtClean="0"/>
              <a:pPr/>
              <a:t>‹#›</a:t>
            </a:fld>
            <a:endParaRPr lang="fi-FI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i-FI" dirty="0">
                <a:ea typeface="Calibri Light"/>
                <a:cs typeface="Calibri Light"/>
              </a:rPr>
              <a:t>Security </a:t>
            </a:r>
            <a:r>
              <a:rPr lang="fi-FI" dirty="0" err="1">
                <a:ea typeface="Calibri Light"/>
                <a:cs typeface="Calibri Light"/>
              </a:rPr>
              <a:t>Discussion</a:t>
            </a:r>
            <a:r>
              <a:rPr lang="fi-FI" dirty="0">
                <a:ea typeface="Calibri Light"/>
                <a:cs typeface="Calibri Light"/>
              </a:rPr>
              <a:t> Forum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fi-FI" dirty="0" err="1"/>
              <a:t>React</a:t>
            </a:r>
            <a:r>
              <a:rPr lang="fi-FI" dirty="0"/>
              <a:t> Web Application Security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F59A84-06E8-DC16-02FE-C411AE95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ea typeface="Calibri Light"/>
                <a:cs typeface="Calibri Light"/>
              </a:rPr>
              <a:t>AI-</a:t>
            </a:r>
            <a:r>
              <a:rPr lang="fi-FI" dirty="0" err="1">
                <a:ea typeface="Calibri Light"/>
                <a:cs typeface="Calibri Light"/>
              </a:rPr>
              <a:t>use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3A3D1A-6E62-2A82-04C9-EE5B05B6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ChatGPT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mostly</a:t>
            </a:r>
            <a:r>
              <a:rPr lang="fi-FI" dirty="0"/>
              <a:t> to help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debugging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</a:t>
            </a:r>
            <a:r>
              <a:rPr lang="fi-FI" dirty="0" err="1"/>
              <a:t>issues</a:t>
            </a:r>
            <a:r>
              <a:rPr lang="fi-FI" dirty="0"/>
              <a:t> and </a:t>
            </a:r>
            <a:r>
              <a:rPr lang="fi-FI" dirty="0" err="1"/>
              <a:t>explain</a:t>
            </a:r>
            <a:r>
              <a:rPr lang="fi-FI" dirty="0"/>
              <a:t> some </a:t>
            </a:r>
            <a:r>
              <a:rPr lang="fi-FI" dirty="0" err="1"/>
              <a:t>concepts</a:t>
            </a:r>
            <a:r>
              <a:rPr lang="fi-FI" dirty="0"/>
              <a:t> </a:t>
            </a:r>
            <a:r>
              <a:rPr lang="fi-FI" dirty="0" err="1"/>
              <a:t>consisely</a:t>
            </a:r>
            <a:r>
              <a:rPr lang="fi-FI" dirty="0"/>
              <a:t>.</a:t>
            </a:r>
          </a:p>
          <a:p>
            <a:r>
              <a:rPr lang="fi-FI" dirty="0"/>
              <a:t>VS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copilot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31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45B10F55-41DE-237A-2C22-268E9290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fi-FI">
                <a:solidFill>
                  <a:schemeClr val="tx2"/>
                </a:solidFill>
                <a:ea typeface="Calibri Light"/>
                <a:cs typeface="Calibri Light"/>
              </a:rPr>
              <a:t>About the App</a:t>
            </a:r>
            <a:endParaRPr lang="fi-FI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368BE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DBB54FA5-2538-2324-471B-2EB0346A7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86" y="2416047"/>
            <a:ext cx="3598606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4636D36-70A4-2E31-1A84-94A249CA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368BEC"/>
              </a:buClr>
            </a:pP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>
                <a:solidFill>
                  <a:srgbClr val="FF0000"/>
                </a:solidFill>
              </a:rPr>
              <a:t>MERN </a:t>
            </a:r>
            <a:r>
              <a:rPr lang="fi-FI" dirty="0" err="1"/>
              <a:t>stack</a:t>
            </a:r>
            <a:endParaRPr lang="fi-FI" dirty="0"/>
          </a:p>
          <a:p>
            <a:pPr>
              <a:buClr>
                <a:srgbClr val="368BEC"/>
              </a:buClr>
            </a:pPr>
            <a:r>
              <a:rPr lang="fi-FI" err="1">
                <a:solidFill>
                  <a:schemeClr val="accent1"/>
                </a:solidFill>
                <a:ea typeface="+mn-lt"/>
                <a:cs typeface="+mn-lt"/>
              </a:rPr>
              <a:t>M</a:t>
            </a:r>
            <a:r>
              <a:rPr lang="fi-FI" err="1">
                <a:ea typeface="+mn-lt"/>
                <a:cs typeface="+mn-lt"/>
              </a:rPr>
              <a:t>ongoDB</a:t>
            </a:r>
            <a:endParaRPr lang="fi-FI">
              <a:ea typeface="+mn-lt"/>
              <a:cs typeface="+mn-lt"/>
            </a:endParaRPr>
          </a:p>
          <a:p>
            <a:pPr>
              <a:buClr>
                <a:srgbClr val="368BEC"/>
              </a:buClr>
            </a:pPr>
            <a:r>
              <a:rPr lang="fi-FI" dirty="0">
                <a:solidFill>
                  <a:schemeClr val="accent1"/>
                </a:solidFill>
              </a:rPr>
              <a:t>E</a:t>
            </a:r>
            <a:r>
              <a:rPr lang="fi-FI" dirty="0"/>
              <a:t>xpress.js</a:t>
            </a:r>
          </a:p>
          <a:p>
            <a:pPr>
              <a:buClr>
                <a:srgbClr val="368BEC"/>
              </a:buClr>
            </a:pPr>
            <a:r>
              <a:rPr lang="fi-FI" dirty="0" err="1">
                <a:solidFill>
                  <a:schemeClr val="accent1"/>
                </a:solidFill>
              </a:rPr>
              <a:t>R</a:t>
            </a:r>
            <a:r>
              <a:rPr lang="fi-FI" dirty="0" err="1"/>
              <a:t>eact</a:t>
            </a:r>
            <a:endParaRPr lang="fi-FI" dirty="0"/>
          </a:p>
          <a:p>
            <a:pPr>
              <a:buClr>
                <a:srgbClr val="368BEC"/>
              </a:buClr>
            </a:pPr>
            <a:r>
              <a:rPr lang="fi-FI" err="1">
                <a:solidFill>
                  <a:schemeClr val="accent1"/>
                </a:solidFill>
              </a:rPr>
              <a:t>N</a:t>
            </a:r>
            <a:r>
              <a:rPr lang="fi-FI" err="1"/>
              <a:t>ode</a:t>
            </a:r>
            <a:endParaRPr lang="fi-FI"/>
          </a:p>
          <a:p>
            <a:pPr>
              <a:buClr>
                <a:srgbClr val="368BEC"/>
              </a:buClr>
            </a:pPr>
            <a:r>
              <a:rPr lang="fi-FI" dirty="0"/>
              <a:t>Language: </a:t>
            </a:r>
            <a:r>
              <a:rPr lang="fi-FI" dirty="0" err="1"/>
              <a:t>Javascript</a:t>
            </a:r>
            <a:r>
              <a:rPr lang="fi-FI" dirty="0"/>
              <a:t>.</a:t>
            </a:r>
          </a:p>
          <a:p>
            <a:pPr>
              <a:buClr>
                <a:srgbClr val="368BEC"/>
              </a:buClr>
            </a:pP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543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F2DC28-61E8-CB53-F205-475DDE111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E05B7C5C-7459-EBBA-49A2-A3C75542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  <a:ea typeface="Calibri Light"/>
                <a:cs typeface="Calibri Light"/>
              </a:rPr>
              <a:t>Functionality Briefly</a:t>
            </a:r>
            <a:endParaRPr lang="fi-FI" sz="3200">
              <a:solidFill>
                <a:schemeClr val="tx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FF8D7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4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7EAA6387-3477-26DA-8E0F-BCF9A2E8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15" y="972799"/>
            <a:ext cx="5641848" cy="4894302"/>
          </a:xfrm>
          <a:prstGeom prst="rect">
            <a:avLst/>
          </a:prstGeom>
          <a:ln w="12700">
            <a:noFill/>
          </a:ln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838072-56DB-271A-140E-0D407E6F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>
            <a:normAutofit/>
          </a:bodyPr>
          <a:lstStyle/>
          <a:p>
            <a:pPr>
              <a:buClr>
                <a:srgbClr val="FF8D71"/>
              </a:buClr>
            </a:pPr>
            <a:r>
              <a:rPr lang="fi-FI" dirty="0" err="1"/>
              <a:t>Login</a:t>
            </a:r>
            <a:r>
              <a:rPr lang="fi-FI" dirty="0"/>
              <a:t>/</a:t>
            </a:r>
            <a:r>
              <a:rPr lang="fi-FI" dirty="0" err="1"/>
              <a:t>Signup</a:t>
            </a:r>
            <a:endParaRPr lang="fi-FI" dirty="0"/>
          </a:p>
          <a:p>
            <a:pPr>
              <a:buClr>
                <a:srgbClr val="FF8D71"/>
              </a:buClr>
            </a:pPr>
            <a:r>
              <a:rPr lang="fi-FI" dirty="0">
                <a:ea typeface="+mn-lt"/>
                <a:cs typeface="+mn-lt"/>
              </a:rPr>
              <a:t>Post </a:t>
            </a:r>
            <a:r>
              <a:rPr lang="fi-FI" dirty="0" err="1">
                <a:ea typeface="+mn-lt"/>
                <a:cs typeface="+mn-lt"/>
              </a:rPr>
              <a:t>discussion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topics</a:t>
            </a:r>
            <a:endParaRPr lang="fi-FI" dirty="0">
              <a:ea typeface="+mn-lt"/>
              <a:cs typeface="+mn-lt"/>
            </a:endParaRPr>
          </a:p>
          <a:p>
            <a:pPr>
              <a:buClr>
                <a:srgbClr val="FF8D71"/>
              </a:buClr>
            </a:pPr>
            <a:r>
              <a:rPr lang="fi-FI" dirty="0"/>
              <a:t>Post </a:t>
            </a:r>
            <a:r>
              <a:rPr lang="fi-FI" err="1"/>
              <a:t>messages</a:t>
            </a:r>
            <a:r>
              <a:rPr lang="fi-FI" dirty="0"/>
              <a:t> to </a:t>
            </a:r>
            <a:r>
              <a:rPr lang="fi-FI" err="1"/>
              <a:t>selected</a:t>
            </a:r>
            <a:r>
              <a:rPr lang="fi-FI" dirty="0"/>
              <a:t> </a:t>
            </a:r>
            <a:r>
              <a:rPr lang="fi-FI" err="1"/>
              <a:t>topics</a:t>
            </a:r>
            <a:endParaRPr lang="fi-FI" dirty="0" err="1"/>
          </a:p>
          <a:p>
            <a:pPr>
              <a:buClr>
                <a:srgbClr val="FF8D71"/>
              </a:buClr>
            </a:pPr>
            <a:r>
              <a:rPr lang="fi-FI" dirty="0"/>
              <a:t>TODO </a:t>
            </a:r>
            <a:r>
              <a:rPr lang="fi-FI" dirty="0" err="1"/>
              <a:t>edit</a:t>
            </a:r>
            <a:r>
              <a:rPr lang="fi-FI" dirty="0"/>
              <a:t>,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/</a:t>
            </a:r>
            <a:r>
              <a:rPr lang="fi-FI" dirty="0" err="1"/>
              <a:t>msg</a:t>
            </a:r>
          </a:p>
          <a:p>
            <a:pPr>
              <a:buClr>
                <a:srgbClr val="FF8D71"/>
              </a:buClr>
            </a:pPr>
            <a:r>
              <a:rPr lang="fi-FI" dirty="0"/>
              <a:t>TODO 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functionality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7921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FFAA6-8794-A9F6-02FB-AF19AB7FE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183">
            <a:extLst>
              <a:ext uri="{FF2B5EF4-FFF2-40B4-BE49-F238E27FC236}">
                <a16:creationId xmlns:a16="http://schemas.microsoft.com/office/drawing/2014/main" id="{9ADD1C7C-AAD8-4906-B6DA-ED1070056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185">
            <a:extLst>
              <a:ext uri="{FF2B5EF4-FFF2-40B4-BE49-F238E27FC236}">
                <a16:creationId xmlns:a16="http://schemas.microsoft.com/office/drawing/2014/main" id="{37F3AB03-9860-4225-8853-9C29A150F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F6E51299-C4DB-44D0-85B4-F2C73E8AE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0EA85853-3A85-4F01-9E47-09E43490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46CFEBB7-8C1C-46A9-AC8C-577BCF0CC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21B09D6D-B90C-45FD-B100-56413BB8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6CBA9C9E-FAFA-4C42-97CC-E9FB8CCFC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9365D04F-C79E-447D-9B63-AA6EAA3DB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A94C4AE1-5D61-415E-95BD-9D750C576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F5BC6B41-CFAF-4F90-A923-D70C8B2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C3413731-E88F-4547-AA55-BCBD1C798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BF8C2381-0757-4CEA-A1FD-A74C0BC4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F1A61869-F592-47C6-8443-70A55A417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AA6AA0E7-7E24-4DBA-80E5-D372FF9A3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E94459D3-0B5A-4845-B8B8-E1F43498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47D49D7B-5DEE-40C8-A80A-E8065799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5666EB28-1674-43BB-869F-BFE929BF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D83BFC3C-8D3A-4FA8-89AA-991FBB924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BFBC2A47-8DAE-4C1C-91D8-C9A8FD65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2111F3C9-E9BD-47F4-B804-58E717C0F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E6557980-CE8F-46FF-959F-769A799D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55668351-BFB8-40CB-BBCB-47EEC10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B7909C2C-29EA-46F9-B9E1-912DA8E25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08">
            <a:extLst>
              <a:ext uri="{FF2B5EF4-FFF2-40B4-BE49-F238E27FC236}">
                <a16:creationId xmlns:a16="http://schemas.microsoft.com/office/drawing/2014/main" id="{DB07C654-DAFC-488C-AFBF-5F2E923F2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5A3B6AE-F993-4E3D-9211-7C1F4CB85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2">
              <a:extLst>
                <a:ext uri="{FF2B5EF4-FFF2-40B4-BE49-F238E27FC236}">
                  <a16:creationId xmlns:a16="http://schemas.microsoft.com/office/drawing/2014/main" id="{BB9767E3-4712-4ACB-A6BD-5C831117B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EB6A42ED-2996-4870-AEDC-53BE7CB3B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D18A1E14-8976-E7AB-C903-2B8951DC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i-FI">
                <a:ea typeface="Calibri Light"/>
                <a:cs typeface="Calibri Light"/>
              </a:rPr>
              <a:t>Password Security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4934579-E5A9-E592-4830-A79EF498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err="1"/>
              <a:t>Passwords</a:t>
            </a:r>
            <a:r>
              <a:rPr lang="fi-FI" sz="1400" dirty="0"/>
              <a:t> </a:t>
            </a:r>
            <a:r>
              <a:rPr lang="fi-FI" sz="1400" err="1"/>
              <a:t>hashed</a:t>
            </a:r>
            <a:r>
              <a:rPr lang="fi-FI" sz="1400" dirty="0"/>
              <a:t> </a:t>
            </a:r>
            <a:r>
              <a:rPr lang="fi-FI" sz="1400" err="1"/>
              <a:t>using</a:t>
            </a:r>
            <a:r>
              <a:rPr lang="fi-FI" sz="1400" dirty="0"/>
              <a:t> </a:t>
            </a:r>
            <a:r>
              <a:rPr lang="fi-FI" sz="1400" err="1"/>
              <a:t>bcrypt</a:t>
            </a:r>
            <a:r>
              <a:rPr lang="fi-FI" sz="1400" dirty="0"/>
              <a:t>.</a:t>
            </a:r>
          </a:p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dirty="0">
                <a:ea typeface="+mn-lt"/>
                <a:cs typeface="+mn-lt"/>
              </a:rPr>
              <a:t>Salt and </a:t>
            </a:r>
            <a:r>
              <a:rPr lang="fi-FI" sz="1400" err="1">
                <a:ea typeface="+mn-lt"/>
                <a:cs typeface="+mn-lt"/>
              </a:rPr>
              <a:t>Pepper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err="1">
                <a:ea typeface="+mn-lt"/>
                <a:cs typeface="+mn-lt"/>
              </a:rPr>
              <a:t>used</a:t>
            </a:r>
            <a:r>
              <a:rPr lang="fi-FI" sz="1400" dirty="0">
                <a:ea typeface="+mn-lt"/>
                <a:cs typeface="+mn-lt"/>
              </a:rPr>
              <a:t> in </a:t>
            </a:r>
            <a:r>
              <a:rPr lang="fi-FI" sz="1400" err="1">
                <a:ea typeface="+mn-lt"/>
                <a:cs typeface="+mn-lt"/>
              </a:rPr>
              <a:t>hashing</a:t>
            </a:r>
            <a:r>
              <a:rPr lang="fi-FI" sz="1400" dirty="0">
                <a:ea typeface="+mn-lt"/>
                <a:cs typeface="+mn-lt"/>
              </a:rPr>
              <a:t>.</a:t>
            </a:r>
          </a:p>
          <a:p>
            <a:pPr>
              <a:lnSpc>
                <a:spcPct val="110000"/>
              </a:lnSpc>
              <a:buClr>
                <a:srgbClr val="FF8D71"/>
              </a:buClr>
            </a:pPr>
            <a:endParaRPr lang="fi-FI" sz="1400" dirty="0"/>
          </a:p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dirty="0"/>
              <a:t>"</a:t>
            </a:r>
            <a:r>
              <a:rPr lang="fi-FI" sz="1400" dirty="0" err="1"/>
              <a:t>bcrypt</a:t>
            </a:r>
            <a:r>
              <a:rPr lang="fi-FI" sz="1400" dirty="0"/>
              <a:t> is a </a:t>
            </a:r>
            <a:r>
              <a:rPr lang="fi-FI" sz="1400" dirty="0" err="1"/>
              <a:t>password-hashing</a:t>
            </a:r>
            <a:r>
              <a:rPr lang="fi-FI" sz="1400" dirty="0"/>
              <a:t> </a:t>
            </a:r>
            <a:r>
              <a:rPr lang="fi-FI" sz="1400" dirty="0" err="1"/>
              <a:t>function</a:t>
            </a:r>
            <a:r>
              <a:rPr lang="fi-FI" sz="1400" dirty="0"/>
              <a:t> </a:t>
            </a:r>
            <a:r>
              <a:rPr lang="fi-FI" sz="1400" dirty="0" err="1"/>
              <a:t>designed</a:t>
            </a:r>
            <a:r>
              <a:rPr lang="fi-FI" sz="1400" dirty="0"/>
              <a:t> </a:t>
            </a:r>
            <a:r>
              <a:rPr lang="fi-FI" sz="1400" dirty="0" err="1"/>
              <a:t>by</a:t>
            </a:r>
            <a:r>
              <a:rPr lang="fi-FI" sz="1400" dirty="0"/>
              <a:t> </a:t>
            </a:r>
            <a:r>
              <a:rPr lang="fi-FI" sz="1400" dirty="0" err="1"/>
              <a:t>Niels</a:t>
            </a:r>
            <a:r>
              <a:rPr lang="fi-FI" sz="1400" dirty="0"/>
              <a:t> </a:t>
            </a:r>
            <a:r>
              <a:rPr lang="fi-FI" sz="1400" dirty="0" err="1"/>
              <a:t>Provos</a:t>
            </a:r>
            <a:r>
              <a:rPr lang="fi-FI" sz="1400" dirty="0"/>
              <a:t> and David </a:t>
            </a:r>
            <a:r>
              <a:rPr lang="fi-FI" sz="1400" dirty="0" err="1"/>
              <a:t>Mazières</a:t>
            </a:r>
            <a:r>
              <a:rPr lang="fi-FI" sz="1400" dirty="0"/>
              <a:t>. It is </a:t>
            </a:r>
            <a:r>
              <a:rPr lang="fi-FI" sz="1400" dirty="0" err="1"/>
              <a:t>based</a:t>
            </a:r>
            <a:r>
              <a:rPr lang="fi-FI" sz="1400" dirty="0"/>
              <a:t> on </a:t>
            </a:r>
            <a:r>
              <a:rPr lang="fi-FI" sz="1400" dirty="0" err="1"/>
              <a:t>the</a:t>
            </a:r>
            <a:r>
              <a:rPr lang="fi-FI" sz="1400" dirty="0"/>
              <a:t> </a:t>
            </a:r>
            <a:r>
              <a:rPr lang="fi-FI" sz="1400" dirty="0" err="1"/>
              <a:t>Blowfish</a:t>
            </a:r>
            <a:r>
              <a:rPr lang="fi-FI" sz="1400" dirty="0"/>
              <a:t> </a:t>
            </a:r>
            <a:r>
              <a:rPr lang="fi-FI" sz="1400" dirty="0" err="1"/>
              <a:t>cipher</a:t>
            </a:r>
            <a:r>
              <a:rPr lang="fi-FI" sz="1400" dirty="0"/>
              <a:t> and </a:t>
            </a:r>
            <a:r>
              <a:rPr lang="fi-FI" sz="1400" dirty="0" err="1"/>
              <a:t>presented</a:t>
            </a:r>
            <a:r>
              <a:rPr lang="fi-FI" sz="1400" dirty="0"/>
              <a:t> at USENIX in 1999". (Wikipedia)</a:t>
            </a:r>
          </a:p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dirty="0"/>
              <a:t>"</a:t>
            </a:r>
            <a:r>
              <a:rPr lang="fi-FI" sz="1400" dirty="0" err="1"/>
              <a:t>The</a:t>
            </a:r>
            <a:r>
              <a:rPr lang="fi-FI" sz="1400" dirty="0"/>
              <a:t> input to </a:t>
            </a:r>
            <a:r>
              <a:rPr lang="fi-FI" sz="1400" dirty="0" err="1"/>
              <a:t>the</a:t>
            </a:r>
            <a:r>
              <a:rPr lang="fi-FI" sz="1400" dirty="0"/>
              <a:t> </a:t>
            </a:r>
            <a:r>
              <a:rPr lang="fi-FI" sz="1400" dirty="0" err="1"/>
              <a:t>bcrypt</a:t>
            </a:r>
            <a:r>
              <a:rPr lang="fi-FI" sz="1400" dirty="0"/>
              <a:t> </a:t>
            </a:r>
            <a:r>
              <a:rPr lang="fi-FI" sz="1400" dirty="0" err="1"/>
              <a:t>function</a:t>
            </a:r>
            <a:r>
              <a:rPr lang="fi-FI" sz="1400" dirty="0"/>
              <a:t> is </a:t>
            </a:r>
            <a:r>
              <a:rPr lang="fi-FI" sz="1400" dirty="0" err="1"/>
              <a:t>the</a:t>
            </a:r>
            <a:r>
              <a:rPr lang="fi-FI" sz="1400" dirty="0"/>
              <a:t> </a:t>
            </a:r>
            <a:r>
              <a:rPr lang="fi-FI" sz="1400" dirty="0" err="1"/>
              <a:t>password</a:t>
            </a:r>
            <a:r>
              <a:rPr lang="fi-FI" sz="1400" dirty="0"/>
              <a:t> </a:t>
            </a:r>
            <a:r>
              <a:rPr lang="fi-FI" sz="1400" dirty="0" err="1"/>
              <a:t>string</a:t>
            </a:r>
            <a:r>
              <a:rPr lang="fi-FI" sz="1400" dirty="0"/>
              <a:t> (</a:t>
            </a:r>
            <a:r>
              <a:rPr lang="fi-FI" sz="1400" dirty="0" err="1"/>
              <a:t>up</a:t>
            </a:r>
            <a:r>
              <a:rPr lang="fi-FI" sz="1400" dirty="0"/>
              <a:t> to 72 </a:t>
            </a:r>
            <a:r>
              <a:rPr lang="fi-FI" sz="1400" dirty="0" err="1"/>
              <a:t>bytes</a:t>
            </a:r>
            <a:r>
              <a:rPr lang="fi-FI" sz="1400" dirty="0"/>
              <a:t>), a </a:t>
            </a:r>
            <a:r>
              <a:rPr lang="fi-FI" sz="1400" dirty="0" err="1"/>
              <a:t>numeric</a:t>
            </a:r>
            <a:r>
              <a:rPr lang="fi-FI" sz="1400" dirty="0"/>
              <a:t> </a:t>
            </a:r>
            <a:r>
              <a:rPr lang="fi-FI" sz="1400" dirty="0" err="1"/>
              <a:t>cost</a:t>
            </a:r>
            <a:r>
              <a:rPr lang="fi-FI" sz="1400" dirty="0"/>
              <a:t>, and a 16-byte (128-bit) </a:t>
            </a:r>
            <a:r>
              <a:rPr lang="fi-FI" sz="1400" dirty="0" err="1"/>
              <a:t>salt</a:t>
            </a:r>
            <a:r>
              <a:rPr lang="fi-FI" sz="1400" dirty="0"/>
              <a:t> </a:t>
            </a:r>
            <a:r>
              <a:rPr lang="fi-FI" sz="1400" dirty="0" err="1"/>
              <a:t>value</a:t>
            </a:r>
            <a:r>
              <a:rPr lang="fi-FI" sz="1400" dirty="0"/>
              <a:t>. </a:t>
            </a:r>
            <a:r>
              <a:rPr lang="fi-FI" sz="1400" dirty="0" err="1"/>
              <a:t>The</a:t>
            </a:r>
            <a:r>
              <a:rPr lang="fi-FI" sz="1400" dirty="0"/>
              <a:t> </a:t>
            </a:r>
            <a:r>
              <a:rPr lang="fi-FI" sz="1400" dirty="0" err="1"/>
              <a:t>salt</a:t>
            </a:r>
            <a:r>
              <a:rPr lang="fi-FI" sz="1400" dirty="0"/>
              <a:t> is </a:t>
            </a:r>
            <a:r>
              <a:rPr lang="fi-FI" sz="1400" dirty="0" err="1"/>
              <a:t>typically</a:t>
            </a:r>
            <a:r>
              <a:rPr lang="fi-FI" sz="1400" dirty="0"/>
              <a:t> a random </a:t>
            </a:r>
            <a:r>
              <a:rPr lang="fi-FI" sz="1400" dirty="0" err="1"/>
              <a:t>value</a:t>
            </a:r>
            <a:r>
              <a:rPr lang="fi-FI" sz="1400" dirty="0"/>
              <a:t>."  (Wikipedia)</a:t>
            </a:r>
          </a:p>
          <a:p>
            <a:pPr>
              <a:lnSpc>
                <a:spcPct val="110000"/>
              </a:lnSpc>
              <a:buClr>
                <a:srgbClr val="FF8D71"/>
              </a:buClr>
            </a:pPr>
            <a:endParaRPr lang="fi-FI" sz="1300" err="1"/>
          </a:p>
        </p:txBody>
      </p:sp>
      <p:pic>
        <p:nvPicPr>
          <p:cNvPr id="6" name="Kuva 5" descr="Kuva, joka sisältää kohteen teksti, kuvakaappaus, Fontti, viiva&#10;&#10;Tekoälyllä luotu sisältö saattaa olla virheellistä.">
            <a:extLst>
              <a:ext uri="{FF2B5EF4-FFF2-40B4-BE49-F238E27FC236}">
                <a16:creationId xmlns:a16="http://schemas.microsoft.com/office/drawing/2014/main" id="{B1408F47-1733-852E-49B8-EC1111E0F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98"/>
          <a:stretch/>
        </p:blipFill>
        <p:spPr>
          <a:xfrm>
            <a:off x="5115908" y="3672402"/>
            <a:ext cx="6274561" cy="2385208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4" name="Tekstiruutu 3">
            <a:extLst>
              <a:ext uri="{FF2B5EF4-FFF2-40B4-BE49-F238E27FC236}">
                <a16:creationId xmlns:a16="http://schemas.microsoft.com/office/drawing/2014/main" id="{32E6D1FA-D644-002F-3753-4341CE243376}"/>
              </a:ext>
            </a:extLst>
          </p:cNvPr>
          <p:cNvSpPr txBox="1"/>
          <p:nvPr/>
        </p:nvSpPr>
        <p:spPr>
          <a:xfrm>
            <a:off x="8069035" y="4136571"/>
            <a:ext cx="2993571" cy="14831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367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8B890-9EC5-5410-4FE8-79C4738D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183">
            <a:extLst>
              <a:ext uri="{FF2B5EF4-FFF2-40B4-BE49-F238E27FC236}">
                <a16:creationId xmlns:a16="http://schemas.microsoft.com/office/drawing/2014/main" id="{823C9F0A-9EB8-D1CF-07EF-22A022227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185">
            <a:extLst>
              <a:ext uri="{FF2B5EF4-FFF2-40B4-BE49-F238E27FC236}">
                <a16:creationId xmlns:a16="http://schemas.microsoft.com/office/drawing/2014/main" id="{0DC21D3D-9386-9A09-02B4-5F266049F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C6DAF62C-DAB6-5512-F56A-937400B73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3ABD5967-613E-FFBF-8706-2704F702A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B2B34018-AD92-CAEB-AB17-3BE2C787D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7D735E02-6889-14DD-22FA-70003C445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D4C2FCF1-CD10-C071-2741-FCE83DAD5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1A4B2908-A33D-1999-5ECF-57FB65027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0903B33F-17E9-9FD9-3F2B-66F6C6F3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A929884A-FBA7-A8EF-54A0-E9B2BDF24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7B66CC1E-F4E5-6974-A56A-17F141C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AF4C2171-FEEC-04F7-C04B-84C297F0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CF64AD5A-58EA-523D-7BEA-76B751D72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06B0E6FF-6FB8-A2D9-479F-02FBC46A0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BF7A91C1-BD6C-8E3F-EDC7-FBD373129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222788DC-1673-50A6-8160-7DD9B5262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59EACC0A-FB38-A6C5-C800-4B70C58F3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6418E74B-4926-7A40-63D8-9619F2EAC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66C25486-9730-AD43-D67E-DAADD4D1F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B90E037A-CC96-85CE-26AC-6ED15CF5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D1CB70A5-7B1D-DC2B-4D9C-A0667203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9100010A-C6EB-7131-E6EC-6A0A190E4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FE69E5F9-6A53-A915-8CF3-73C210C0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08">
            <a:extLst>
              <a:ext uri="{FF2B5EF4-FFF2-40B4-BE49-F238E27FC236}">
                <a16:creationId xmlns:a16="http://schemas.microsoft.com/office/drawing/2014/main" id="{F869E62E-F248-489D-33DB-BAA974F6C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2A32B03-690E-210A-F53B-A1D9036A0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2">
              <a:extLst>
                <a:ext uri="{FF2B5EF4-FFF2-40B4-BE49-F238E27FC236}">
                  <a16:creationId xmlns:a16="http://schemas.microsoft.com/office/drawing/2014/main" id="{8DAF3D2A-13AD-0FCA-C2BF-F07C765FA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7E3E3B6-FF74-2390-B3B1-CEB20D61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5B0A2775-02A0-1CBF-49BE-5E56CBD2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 fontScale="90000"/>
          </a:bodyPr>
          <a:lstStyle/>
          <a:p>
            <a:r>
              <a:rPr lang="fi-FI" dirty="0" err="1">
                <a:ea typeface="Calibri Light"/>
                <a:cs typeface="Calibri Light"/>
              </a:rPr>
              <a:t>Token</a:t>
            </a:r>
            <a:r>
              <a:rPr lang="fi-FI" dirty="0">
                <a:ea typeface="Calibri Light"/>
                <a:cs typeface="Calibri Light"/>
              </a:rPr>
              <a:t> </a:t>
            </a:r>
            <a:r>
              <a:rPr lang="fi-FI" dirty="0" err="1">
                <a:ea typeface="Calibri Light"/>
                <a:cs typeface="Calibri Light"/>
              </a:rPr>
              <a:t>Authentication</a:t>
            </a:r>
            <a:br>
              <a:rPr lang="fi-FI" dirty="0">
                <a:ea typeface="Calibri Light"/>
                <a:cs typeface="Calibri Light"/>
              </a:rPr>
            </a:br>
            <a:r>
              <a:rPr lang="fi-FI" dirty="0">
                <a:ea typeface="Calibri Light"/>
                <a:cs typeface="Calibri Light"/>
              </a:rPr>
              <a:t>JSON Web </a:t>
            </a:r>
            <a:r>
              <a:rPr lang="fi-FI" dirty="0" err="1">
                <a:ea typeface="Calibri Light"/>
                <a:cs typeface="Calibri Light"/>
              </a:rPr>
              <a:t>Tokens</a:t>
            </a:r>
            <a:r>
              <a:rPr lang="fi-FI" dirty="0">
                <a:ea typeface="Calibri Light"/>
                <a:cs typeface="Calibri Light"/>
              </a:rPr>
              <a:t> (JWT)</a:t>
            </a:r>
            <a:endParaRPr lang="fi-FI" dirty="0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D111F59-C3B0-9A4E-FC38-9A4012CD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481189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Access </a:t>
            </a:r>
            <a:r>
              <a:rPr lang="fi-FI" sz="1400" err="1">
                <a:solidFill>
                  <a:srgbClr val="000000"/>
                </a:solidFill>
                <a:ea typeface="+mn-lt"/>
                <a:cs typeface="+mn-lt"/>
              </a:rPr>
              <a:t>Token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dirty="0">
                <a:solidFill>
                  <a:srgbClr val="000000"/>
                </a:solidFill>
              </a:rPr>
              <a:t>Short-</a:t>
            </a:r>
            <a:r>
              <a:rPr lang="fi-FI" sz="1400" err="1">
                <a:solidFill>
                  <a:srgbClr val="000000"/>
                </a:solidFill>
              </a:rPr>
              <a:t>lived</a:t>
            </a:r>
            <a:r>
              <a:rPr lang="fi-FI" sz="1400" dirty="0">
                <a:solidFill>
                  <a:srgbClr val="000000"/>
                </a:solidFill>
              </a:rPr>
              <a:t>.</a:t>
            </a:r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err="1">
                <a:ea typeface="+mn-lt"/>
                <a:cs typeface="+mn-lt"/>
              </a:rPr>
              <a:t>Sent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err="1">
                <a:ea typeface="+mn-lt"/>
                <a:cs typeface="+mn-lt"/>
              </a:rPr>
              <a:t>with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err="1">
                <a:ea typeface="+mn-lt"/>
                <a:cs typeface="+mn-lt"/>
              </a:rPr>
              <a:t>each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err="1">
                <a:ea typeface="+mn-lt"/>
                <a:cs typeface="+mn-lt"/>
              </a:rPr>
              <a:t>request</a:t>
            </a:r>
            <a:r>
              <a:rPr lang="fi-FI" sz="1400" dirty="0">
                <a:ea typeface="+mn-lt"/>
                <a:cs typeface="+mn-lt"/>
              </a:rPr>
              <a:t> to </a:t>
            </a:r>
            <a:r>
              <a:rPr lang="fi-FI" sz="1400" err="1">
                <a:ea typeface="+mn-lt"/>
                <a:cs typeface="+mn-lt"/>
              </a:rPr>
              <a:t>validate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err="1">
                <a:ea typeface="+mn-lt"/>
                <a:cs typeface="+mn-lt"/>
              </a:rPr>
              <a:t>access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err="1">
                <a:ea typeface="+mn-lt"/>
                <a:cs typeface="+mn-lt"/>
              </a:rPr>
              <a:t>permissons</a:t>
            </a:r>
            <a:r>
              <a:rPr lang="fi-FI" sz="1400" dirty="0">
                <a:ea typeface="+mn-lt"/>
                <a:cs typeface="+mn-lt"/>
              </a:rPr>
              <a:t> to </a:t>
            </a:r>
            <a:r>
              <a:rPr lang="fi-FI" sz="1400" err="1">
                <a:ea typeface="+mn-lt"/>
                <a:cs typeface="+mn-lt"/>
              </a:rPr>
              <a:t>resources</a:t>
            </a:r>
            <a:r>
              <a:rPr lang="fi-FI" sz="1400" dirty="0">
                <a:ea typeface="+mn-lt"/>
                <a:cs typeface="+mn-lt"/>
              </a:rPr>
              <a:t>.</a:t>
            </a:r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err="1">
                <a:ea typeface="+mn-lt"/>
                <a:cs typeface="+mn-lt"/>
              </a:rPr>
              <a:t>Roles</a:t>
            </a:r>
            <a:r>
              <a:rPr lang="fi-FI" sz="1400" dirty="0">
                <a:ea typeface="+mn-lt"/>
                <a:cs typeface="+mn-lt"/>
              </a:rPr>
              <a:t>: </a:t>
            </a:r>
            <a:r>
              <a:rPr lang="fi-FI" sz="1400" err="1">
                <a:ea typeface="+mn-lt"/>
                <a:cs typeface="+mn-lt"/>
              </a:rPr>
              <a:t>user</a:t>
            </a:r>
            <a:r>
              <a:rPr lang="fi-FI" sz="1400" dirty="0">
                <a:ea typeface="+mn-lt"/>
                <a:cs typeface="+mn-lt"/>
              </a:rPr>
              <a:t>, </a:t>
            </a:r>
            <a:r>
              <a:rPr lang="fi-FI" sz="1400" err="1">
                <a:ea typeface="+mn-lt"/>
                <a:cs typeface="+mn-lt"/>
              </a:rPr>
              <a:t>admin</a:t>
            </a:r>
            <a:r>
              <a:rPr lang="fi-FI" sz="1400" dirty="0">
                <a:ea typeface="+mn-lt"/>
                <a:cs typeface="+mn-lt"/>
              </a:rPr>
              <a:t> </a:t>
            </a:r>
          </a:p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err="1">
                <a:ea typeface="+mn-lt"/>
                <a:cs typeface="+mn-lt"/>
              </a:rPr>
              <a:t>Refresh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err="1">
                <a:ea typeface="+mn-lt"/>
                <a:cs typeface="+mn-lt"/>
              </a:rPr>
              <a:t>Token</a:t>
            </a:r>
            <a:r>
              <a:rPr lang="fi-FI" sz="1400" dirty="0">
                <a:ea typeface="+mn-lt"/>
                <a:cs typeface="+mn-lt"/>
              </a:rPr>
              <a:t>:</a:t>
            </a:r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dirty="0"/>
              <a:t>Long-</a:t>
            </a:r>
            <a:r>
              <a:rPr lang="fi-FI" sz="1400" err="1"/>
              <a:t>lived</a:t>
            </a:r>
            <a:endParaRPr lang="fi-FI" sz="1400"/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err="1"/>
              <a:t>Stored</a:t>
            </a:r>
            <a:r>
              <a:rPr lang="fi-FI" sz="1400" dirty="0"/>
              <a:t> </a:t>
            </a:r>
            <a:r>
              <a:rPr lang="fi-FI" sz="1400" err="1"/>
              <a:t>securely</a:t>
            </a:r>
            <a:r>
              <a:rPr lang="fi-FI" sz="1400" dirty="0"/>
              <a:t> as HTTP-</a:t>
            </a:r>
            <a:r>
              <a:rPr lang="fi-FI" sz="1400" err="1"/>
              <a:t>only</a:t>
            </a:r>
            <a:r>
              <a:rPr lang="fi-FI" sz="1400" dirty="0"/>
              <a:t> </a:t>
            </a:r>
            <a:r>
              <a:rPr lang="fi-FI" sz="1400" err="1"/>
              <a:t>cookie</a:t>
            </a:r>
            <a:r>
              <a:rPr lang="fi-FI" sz="1400" dirty="0"/>
              <a:t>.</a:t>
            </a:r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err="1"/>
              <a:t>Used</a:t>
            </a:r>
            <a:r>
              <a:rPr lang="fi-FI" sz="1400" dirty="0"/>
              <a:t> to </a:t>
            </a:r>
            <a:r>
              <a:rPr lang="fi-FI" sz="1400" err="1"/>
              <a:t>obtain</a:t>
            </a:r>
            <a:r>
              <a:rPr lang="fi-FI" sz="1400" dirty="0"/>
              <a:t> </a:t>
            </a:r>
            <a:r>
              <a:rPr lang="fi-FI" sz="1400" err="1"/>
              <a:t>new</a:t>
            </a:r>
            <a:r>
              <a:rPr lang="fi-FI" sz="1400" dirty="0"/>
              <a:t> </a:t>
            </a:r>
            <a:r>
              <a:rPr lang="fi-FI" sz="1400" err="1"/>
              <a:t>access</a:t>
            </a:r>
            <a:r>
              <a:rPr lang="fi-FI" sz="1400" dirty="0"/>
              <a:t> </a:t>
            </a:r>
            <a:r>
              <a:rPr lang="fi-FI" sz="1400" err="1"/>
              <a:t>tokens</a:t>
            </a:r>
            <a:r>
              <a:rPr lang="fi-FI" sz="1400" dirty="0"/>
              <a:t>.</a:t>
            </a:r>
          </a:p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err="1"/>
              <a:t>Refresh</a:t>
            </a:r>
            <a:r>
              <a:rPr lang="fi-FI" sz="1400" dirty="0"/>
              <a:t> </a:t>
            </a:r>
            <a:r>
              <a:rPr lang="fi-FI" sz="1400" err="1"/>
              <a:t>Token</a:t>
            </a:r>
            <a:r>
              <a:rPr lang="fi-FI" sz="1400" dirty="0"/>
              <a:t> </a:t>
            </a:r>
            <a:r>
              <a:rPr lang="fi-FI" sz="1400" err="1"/>
              <a:t>Reuse</a:t>
            </a:r>
            <a:r>
              <a:rPr lang="fi-FI" sz="1400" dirty="0"/>
              <a:t> </a:t>
            </a:r>
            <a:r>
              <a:rPr lang="fi-FI" sz="1400" err="1"/>
              <a:t>Detection</a:t>
            </a:r>
            <a:endParaRPr lang="fi-FI" sz="1400"/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err="1"/>
              <a:t>Stored</a:t>
            </a:r>
            <a:r>
              <a:rPr lang="fi-FI" sz="1400" dirty="0"/>
              <a:t> in DB: </a:t>
            </a:r>
            <a:r>
              <a:rPr lang="fi-FI" sz="1400" err="1"/>
              <a:t>Refresh</a:t>
            </a:r>
            <a:r>
              <a:rPr lang="fi-FI" sz="1400" dirty="0"/>
              <a:t> </a:t>
            </a:r>
            <a:r>
              <a:rPr lang="fi-FI" sz="1400" err="1"/>
              <a:t>token</a:t>
            </a:r>
            <a:r>
              <a:rPr lang="fi-FI" sz="1400" dirty="0"/>
              <a:t> </a:t>
            </a:r>
            <a:r>
              <a:rPr lang="fi-FI" sz="1400" err="1"/>
              <a:t>id's</a:t>
            </a:r>
            <a:r>
              <a:rPr lang="fi-FI" sz="1400" dirty="0"/>
              <a:t> </a:t>
            </a:r>
            <a:r>
              <a:rPr lang="fi-FI" sz="1400" err="1"/>
              <a:t>are</a:t>
            </a:r>
            <a:r>
              <a:rPr lang="fi-FI" sz="1400" dirty="0"/>
              <a:t> </a:t>
            </a:r>
            <a:r>
              <a:rPr lang="fi-FI" sz="1400" err="1"/>
              <a:t>saved</a:t>
            </a:r>
            <a:r>
              <a:rPr lang="fi-FI" sz="1400" dirty="0"/>
              <a:t> in </a:t>
            </a:r>
            <a:r>
              <a:rPr lang="fi-FI" sz="1400" err="1"/>
              <a:t>the</a:t>
            </a:r>
            <a:r>
              <a:rPr lang="fi-FI" sz="1400" dirty="0"/>
              <a:t> </a:t>
            </a:r>
            <a:r>
              <a:rPr lang="fi-FI" sz="1400" err="1"/>
              <a:t>database</a:t>
            </a:r>
            <a:r>
              <a:rPr lang="fi-FI" sz="1400" dirty="0"/>
              <a:t> </a:t>
            </a:r>
            <a:r>
              <a:rPr lang="fi-FI" sz="1400" err="1"/>
              <a:t>hashed</a:t>
            </a:r>
            <a:r>
              <a:rPr lang="fi-FI" sz="1400" dirty="0"/>
              <a:t>.</a:t>
            </a:r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err="1"/>
              <a:t>Checks</a:t>
            </a:r>
            <a:r>
              <a:rPr lang="fi-FI" sz="1400" dirty="0"/>
              <a:t> </a:t>
            </a:r>
            <a:r>
              <a:rPr lang="fi-FI" sz="1400" err="1"/>
              <a:t>if</a:t>
            </a:r>
            <a:r>
              <a:rPr lang="fi-FI" sz="1400" dirty="0"/>
              <a:t> </a:t>
            </a:r>
            <a:r>
              <a:rPr lang="fi-FI" sz="1400" err="1"/>
              <a:t>token</a:t>
            </a:r>
            <a:r>
              <a:rPr lang="fi-FI" sz="1400" dirty="0"/>
              <a:t> is </a:t>
            </a:r>
            <a:r>
              <a:rPr lang="fi-FI" sz="1400" err="1"/>
              <a:t>used</a:t>
            </a:r>
            <a:r>
              <a:rPr lang="fi-FI" sz="1400" dirty="0"/>
              <a:t> </a:t>
            </a:r>
            <a:r>
              <a:rPr lang="fi-FI" sz="1400" err="1"/>
              <a:t>more</a:t>
            </a:r>
            <a:r>
              <a:rPr lang="fi-FI" sz="1400" dirty="0"/>
              <a:t> </a:t>
            </a:r>
            <a:r>
              <a:rPr lang="fi-FI" sz="1400" err="1"/>
              <a:t>than</a:t>
            </a:r>
            <a:r>
              <a:rPr lang="fi-FI" sz="1400" dirty="0"/>
              <a:t> </a:t>
            </a:r>
            <a:r>
              <a:rPr lang="fi-FI" sz="1400" err="1"/>
              <a:t>once</a:t>
            </a:r>
            <a:r>
              <a:rPr lang="fi-FI" sz="1400" dirty="0"/>
              <a:t> </a:t>
            </a:r>
            <a:r>
              <a:rPr lang="fi-FI" sz="1400" err="1"/>
              <a:t>or</a:t>
            </a:r>
            <a:r>
              <a:rPr lang="fi-FI" sz="1400" dirty="0"/>
              <a:t> </a:t>
            </a:r>
            <a:r>
              <a:rPr lang="fi-FI" sz="1400" err="1"/>
              <a:t>after</a:t>
            </a:r>
            <a:r>
              <a:rPr lang="fi-FI" sz="1400" dirty="0"/>
              <a:t> </a:t>
            </a:r>
            <a:r>
              <a:rPr lang="fi-FI" sz="1400" err="1"/>
              <a:t>being</a:t>
            </a:r>
            <a:r>
              <a:rPr lang="fi-FI" sz="1400" dirty="0"/>
              <a:t> </a:t>
            </a:r>
            <a:r>
              <a:rPr lang="fi-FI" sz="1400" err="1"/>
              <a:t>invalidated</a:t>
            </a:r>
            <a:r>
              <a:rPr lang="fi-FI" sz="1400" dirty="0"/>
              <a:t>.</a:t>
            </a:r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err="1"/>
              <a:t>After</a:t>
            </a:r>
            <a:r>
              <a:rPr lang="fi-FI" sz="1400" dirty="0"/>
              <a:t> </a:t>
            </a:r>
            <a:r>
              <a:rPr lang="fi-FI" sz="1400" err="1"/>
              <a:t>detected</a:t>
            </a:r>
            <a:r>
              <a:rPr lang="fi-FI" sz="1400" dirty="0"/>
              <a:t> </a:t>
            </a:r>
            <a:r>
              <a:rPr lang="fi-FI" sz="1400" err="1"/>
              <a:t>reuse</a:t>
            </a:r>
            <a:r>
              <a:rPr lang="fi-FI" sz="1400" dirty="0"/>
              <a:t> </a:t>
            </a:r>
            <a:r>
              <a:rPr lang="fi-FI" sz="1400" err="1"/>
              <a:t>all</a:t>
            </a:r>
            <a:r>
              <a:rPr lang="fi-FI" sz="1400" dirty="0"/>
              <a:t> </a:t>
            </a:r>
            <a:r>
              <a:rPr lang="fi-FI" sz="1400" err="1"/>
              <a:t>tokens</a:t>
            </a:r>
            <a:r>
              <a:rPr lang="fi-FI" sz="1400" dirty="0"/>
              <a:t> for </a:t>
            </a:r>
            <a:r>
              <a:rPr lang="fi-FI" sz="1400" err="1"/>
              <a:t>that</a:t>
            </a:r>
            <a:r>
              <a:rPr lang="fi-FI" sz="1400" dirty="0"/>
              <a:t> </a:t>
            </a:r>
            <a:r>
              <a:rPr lang="fi-FI" sz="1400" err="1"/>
              <a:t>user</a:t>
            </a:r>
            <a:r>
              <a:rPr lang="fi-FI" sz="1400" dirty="0"/>
              <a:t> </a:t>
            </a:r>
            <a:r>
              <a:rPr lang="fi-FI" sz="1400" err="1"/>
              <a:t>are</a:t>
            </a:r>
            <a:r>
              <a:rPr lang="fi-FI" sz="1400" dirty="0"/>
              <a:t> </a:t>
            </a:r>
            <a:r>
              <a:rPr lang="fi-FI" sz="1400" err="1"/>
              <a:t>revoked</a:t>
            </a:r>
            <a:endParaRPr lang="fi-FI" sz="1400"/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400" err="1"/>
              <a:t>Helps</a:t>
            </a:r>
            <a:r>
              <a:rPr lang="fi-FI" sz="1400" dirty="0"/>
              <a:t> </a:t>
            </a:r>
            <a:r>
              <a:rPr lang="fi-FI" sz="1400" err="1"/>
              <a:t>prevent</a:t>
            </a:r>
            <a:r>
              <a:rPr lang="fi-FI" sz="1400" dirty="0"/>
              <a:t> </a:t>
            </a:r>
            <a:r>
              <a:rPr lang="fi-FI" sz="1400" err="1"/>
              <a:t>token</a:t>
            </a:r>
            <a:r>
              <a:rPr lang="fi-FI" sz="1400" dirty="0"/>
              <a:t> </a:t>
            </a:r>
            <a:r>
              <a:rPr lang="fi-FI" sz="1400" err="1"/>
              <a:t>theft</a:t>
            </a:r>
            <a:r>
              <a:rPr lang="fi-FI" sz="1400" dirty="0"/>
              <a:t> and session </a:t>
            </a:r>
            <a:r>
              <a:rPr lang="fi-FI" sz="1400" err="1"/>
              <a:t>hijacking</a:t>
            </a:r>
            <a:endParaRPr lang="fi-FI" sz="1400"/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endParaRPr lang="fi-FI" sz="1100" dirty="0"/>
          </a:p>
          <a:p>
            <a:pPr>
              <a:lnSpc>
                <a:spcPct val="110000"/>
              </a:lnSpc>
              <a:buClr>
                <a:srgbClr val="FF8D71"/>
              </a:buClr>
            </a:pPr>
            <a:endParaRPr lang="fi-FI" sz="1300" dirty="0"/>
          </a:p>
          <a:p>
            <a:pPr>
              <a:lnSpc>
                <a:spcPct val="110000"/>
              </a:lnSpc>
              <a:buClr>
                <a:srgbClr val="FF8D71"/>
              </a:buClr>
            </a:pPr>
            <a:endParaRPr lang="fi-FI" sz="1300" err="1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7918E0A0-4A51-B128-C2CB-0887136DC528}"/>
              </a:ext>
            </a:extLst>
          </p:cNvPr>
          <p:cNvSpPr txBox="1"/>
          <p:nvPr/>
        </p:nvSpPr>
        <p:spPr>
          <a:xfrm>
            <a:off x="8069035" y="4136571"/>
            <a:ext cx="2993571" cy="14831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974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ADC45-170F-7E36-A687-1699414E2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2" name="Rectangle 183">
            <a:extLst>
              <a:ext uri="{FF2B5EF4-FFF2-40B4-BE49-F238E27FC236}">
                <a16:creationId xmlns:a16="http://schemas.microsoft.com/office/drawing/2014/main" id="{23598085-03B3-6301-3869-C343836E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185">
            <a:extLst>
              <a:ext uri="{FF2B5EF4-FFF2-40B4-BE49-F238E27FC236}">
                <a16:creationId xmlns:a16="http://schemas.microsoft.com/office/drawing/2014/main" id="{F904E15D-CE1D-9831-7978-813B38286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2DD2A9B2-CEC8-2B96-12D4-2DB7A693B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62AA58A2-5106-4E2C-EED6-75225DBD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">
              <a:extLst>
                <a:ext uri="{FF2B5EF4-FFF2-40B4-BE49-F238E27FC236}">
                  <a16:creationId xmlns:a16="http://schemas.microsoft.com/office/drawing/2014/main" id="{AAD8F888-0F73-7CC4-2062-C004476C9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0F4AEA84-E8B9-1211-3471-5EC4CA40D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3A694F9B-3E0D-238C-B8F0-A84BA4A92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06793B2D-427C-4CB5-FB4F-65D47CFF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065EF612-59F7-CA6D-AF76-7CF6834BD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0C6A0EB4-BC10-C56B-9539-BB7EEC208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774C3129-6809-54DA-E371-E521A3C09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65E4974B-D299-C256-F0F3-736F09F58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B6F887D9-42B6-0CC7-AADD-49AFAF9D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412160E5-9F00-277D-9A09-1A0013613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55F96456-D85A-3E89-F055-4D58C8913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2A220E2A-22E0-0980-C522-6F0516F7B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BB76DA58-173F-B9C2-5265-775A3428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5B3EC58F-FF12-542D-2C8B-2AEF6EBE8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3FE22D8F-F8D4-790C-BCB7-0696623B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575BCF07-1B6C-B03D-8AEA-C9E917DD0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D157A535-336B-F93D-8678-911ECA5F3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4C4C3140-BB4D-94E4-DC69-A379D1DDB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8AC0E3BB-C875-00AA-972B-307DF58E4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08">
            <a:extLst>
              <a:ext uri="{FF2B5EF4-FFF2-40B4-BE49-F238E27FC236}">
                <a16:creationId xmlns:a16="http://schemas.microsoft.com/office/drawing/2014/main" id="{962C130A-9669-FEF6-E056-938940AD7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1D3ECFE-FD6A-D324-BBB8-E2A487117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Isosceles Triangle 22">
              <a:extLst>
                <a:ext uri="{FF2B5EF4-FFF2-40B4-BE49-F238E27FC236}">
                  <a16:creationId xmlns:a16="http://schemas.microsoft.com/office/drawing/2014/main" id="{EB1855D0-08B8-80B1-EDD7-7FAE69F8C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B4427D4-BEB7-778D-E247-44F9ED5DE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630C7A73-CC7A-317E-0BB1-586CD7F2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Rate</a:t>
            </a:r>
            <a:r>
              <a:rPr lang="fi-FI" dirty="0"/>
              <a:t> </a:t>
            </a:r>
            <a:r>
              <a:rPr lang="fi-FI" dirty="0" err="1"/>
              <a:t>Limiting</a:t>
            </a:r>
            <a:endParaRPr lang="fi-FI" dirty="0" err="1">
              <a:ea typeface="Calibri Light"/>
              <a:cs typeface="Calibri Light"/>
            </a:endParaRPr>
          </a:p>
          <a:p>
            <a:endParaRPr lang="fi-FI" dirty="0">
              <a:ea typeface="Calibri Light"/>
              <a:cs typeface="Calibri Ligh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A4732B6-F7D7-0D68-21F2-F9BA57085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481189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Control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number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 of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requests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 a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client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can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make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the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server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 in a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given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time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fi-FI" sz="1400" dirty="0" err="1">
                <a:solidFill>
                  <a:srgbClr val="000000"/>
                </a:solidFill>
                <a:ea typeface="+mn-lt"/>
                <a:cs typeface="+mn-lt"/>
              </a:rPr>
              <a:t>window</a:t>
            </a:r>
            <a:r>
              <a:rPr lang="fi-FI" sz="1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dirty="0" err="1">
                <a:ea typeface="+mn-lt"/>
                <a:cs typeface="+mn-lt"/>
              </a:rPr>
              <a:t>Helps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dirty="0" err="1">
                <a:ea typeface="+mn-lt"/>
                <a:cs typeface="+mn-lt"/>
              </a:rPr>
              <a:t>prevent</a:t>
            </a:r>
            <a:r>
              <a:rPr lang="fi-FI" sz="1400" dirty="0">
                <a:ea typeface="+mn-lt"/>
                <a:cs typeface="+mn-lt"/>
              </a:rPr>
              <a:t> </a:t>
            </a:r>
            <a:r>
              <a:rPr lang="fi-FI" sz="1400" dirty="0" err="1">
                <a:ea typeface="+mn-lt"/>
                <a:cs typeface="+mn-lt"/>
              </a:rPr>
              <a:t>abuse</a:t>
            </a:r>
            <a:r>
              <a:rPr lang="fi-FI" sz="1400" dirty="0">
                <a:ea typeface="+mn-lt"/>
                <a:cs typeface="+mn-lt"/>
              </a:rPr>
              <a:t>, </a:t>
            </a:r>
            <a:r>
              <a:rPr lang="fi-FI" sz="1400" dirty="0" err="1">
                <a:ea typeface="+mn-lt"/>
                <a:cs typeface="+mn-lt"/>
              </a:rPr>
              <a:t>brute-force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dirty="0" err="1">
                <a:ea typeface="+mn-lt"/>
                <a:cs typeface="+mn-lt"/>
              </a:rPr>
              <a:t>attacks</a:t>
            </a:r>
            <a:r>
              <a:rPr lang="fi-FI" sz="1400" dirty="0">
                <a:ea typeface="+mn-lt"/>
                <a:cs typeface="+mn-lt"/>
              </a:rPr>
              <a:t>, and </a:t>
            </a:r>
            <a:r>
              <a:rPr lang="fi-FI" sz="1400" dirty="0" err="1">
                <a:ea typeface="+mn-lt"/>
                <a:cs typeface="+mn-lt"/>
              </a:rPr>
              <a:t>server</a:t>
            </a:r>
            <a:r>
              <a:rPr lang="fi-FI" sz="1400" dirty="0">
                <a:ea typeface="+mn-lt"/>
                <a:cs typeface="+mn-lt"/>
              </a:rPr>
              <a:t> </a:t>
            </a:r>
            <a:r>
              <a:rPr lang="fi-FI" sz="1400" dirty="0" err="1">
                <a:ea typeface="+mn-lt"/>
                <a:cs typeface="+mn-lt"/>
              </a:rPr>
              <a:t>overload</a:t>
            </a:r>
            <a:r>
              <a:rPr lang="fi-FI" sz="1400" dirty="0">
                <a:ea typeface="+mn-lt"/>
                <a:cs typeface="+mn-lt"/>
              </a:rPr>
              <a:t>.</a:t>
            </a:r>
          </a:p>
          <a:p>
            <a:pPr>
              <a:lnSpc>
                <a:spcPct val="110000"/>
              </a:lnSpc>
              <a:buClr>
                <a:srgbClr val="FF8D71"/>
              </a:buClr>
            </a:pPr>
            <a:r>
              <a:rPr lang="fi-FI" sz="1400" dirty="0"/>
              <a:t>Library </a:t>
            </a:r>
            <a:r>
              <a:rPr lang="fi-FI" sz="1400" dirty="0" err="1"/>
              <a:t>Used</a:t>
            </a:r>
            <a:r>
              <a:rPr lang="fi-FI" sz="1400" dirty="0"/>
              <a:t>: express-</a:t>
            </a:r>
            <a:r>
              <a:rPr lang="fi-FI" sz="1400" dirty="0" err="1"/>
              <a:t>rate</a:t>
            </a:r>
            <a:r>
              <a:rPr lang="fi-FI" sz="1400" dirty="0"/>
              <a:t>-</a:t>
            </a:r>
            <a:r>
              <a:rPr lang="fi-FI" sz="1400" dirty="0" err="1"/>
              <a:t>limit</a:t>
            </a:r>
            <a:endParaRPr lang="fi-FI" sz="1400" dirty="0"/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r>
              <a:rPr lang="fi-FI" sz="1200" dirty="0"/>
              <a:t>Basic </a:t>
            </a:r>
            <a:r>
              <a:rPr lang="fi-FI" sz="1200" dirty="0" err="1"/>
              <a:t>rate-limiting</a:t>
            </a:r>
            <a:r>
              <a:rPr lang="fi-FI" sz="1200" dirty="0"/>
              <a:t> </a:t>
            </a:r>
            <a:r>
              <a:rPr lang="fi-FI" sz="1200" dirty="0" err="1"/>
              <a:t>middleware</a:t>
            </a:r>
            <a:r>
              <a:rPr lang="fi-FI" sz="1200" dirty="0"/>
              <a:t> for Express. </a:t>
            </a:r>
            <a:r>
              <a:rPr lang="fi-FI" sz="1200" dirty="0" err="1"/>
              <a:t>Use</a:t>
            </a:r>
            <a:r>
              <a:rPr lang="fi-FI" sz="1200" dirty="0"/>
              <a:t> to </a:t>
            </a:r>
            <a:r>
              <a:rPr lang="fi-FI" sz="1200" dirty="0" err="1"/>
              <a:t>limit</a:t>
            </a:r>
            <a:r>
              <a:rPr lang="fi-FI" sz="1200" dirty="0"/>
              <a:t> </a:t>
            </a:r>
            <a:r>
              <a:rPr lang="fi-FI" sz="1200" dirty="0" err="1"/>
              <a:t>repeated</a:t>
            </a:r>
            <a:r>
              <a:rPr lang="fi-FI" sz="1200" dirty="0"/>
              <a:t> </a:t>
            </a:r>
            <a:r>
              <a:rPr lang="fi-FI" sz="1200" dirty="0" err="1"/>
              <a:t>requests</a:t>
            </a:r>
            <a:r>
              <a:rPr lang="fi-FI" sz="1200" dirty="0"/>
              <a:t> to </a:t>
            </a:r>
            <a:r>
              <a:rPr lang="fi-FI" sz="1200" dirty="0" err="1"/>
              <a:t>public</a:t>
            </a:r>
            <a:r>
              <a:rPr lang="fi-FI" sz="1200" dirty="0"/>
              <a:t> </a:t>
            </a:r>
            <a:r>
              <a:rPr lang="fi-FI" sz="1200" dirty="0" err="1"/>
              <a:t>APIs</a:t>
            </a:r>
            <a:r>
              <a:rPr lang="fi-FI" sz="1200" dirty="0"/>
              <a:t> and/</a:t>
            </a:r>
            <a:r>
              <a:rPr lang="fi-FI" sz="1200" dirty="0" err="1"/>
              <a:t>or</a:t>
            </a:r>
            <a:r>
              <a:rPr lang="fi-FI" sz="1200" dirty="0"/>
              <a:t> </a:t>
            </a:r>
            <a:r>
              <a:rPr lang="fi-FI" sz="1200" dirty="0" err="1"/>
              <a:t>endpoints</a:t>
            </a:r>
            <a:r>
              <a:rPr lang="fi-FI" sz="1200" dirty="0"/>
              <a:t> </a:t>
            </a:r>
            <a:r>
              <a:rPr lang="fi-FI" sz="1200" dirty="0" err="1"/>
              <a:t>such</a:t>
            </a:r>
            <a:r>
              <a:rPr lang="fi-FI" sz="1200" dirty="0"/>
              <a:t> as </a:t>
            </a:r>
            <a:r>
              <a:rPr lang="fi-FI" sz="1200" dirty="0" err="1"/>
              <a:t>password</a:t>
            </a:r>
            <a:r>
              <a:rPr lang="fi-FI" sz="1200" dirty="0"/>
              <a:t> </a:t>
            </a:r>
            <a:r>
              <a:rPr lang="fi-FI" sz="1200" dirty="0" err="1"/>
              <a:t>reset</a:t>
            </a:r>
            <a:r>
              <a:rPr lang="fi-FI" sz="1200" dirty="0"/>
              <a:t>. </a:t>
            </a:r>
          </a:p>
          <a:p>
            <a:pPr>
              <a:lnSpc>
                <a:spcPct val="110000"/>
              </a:lnSpc>
              <a:buClr>
                <a:srgbClr val="FF8D71"/>
              </a:buClr>
            </a:pPr>
            <a:endParaRPr lang="fi-FI" sz="1400" dirty="0"/>
          </a:p>
          <a:p>
            <a:pPr lvl="1">
              <a:lnSpc>
                <a:spcPct val="110000"/>
              </a:lnSpc>
              <a:buClr>
                <a:srgbClr val="FF8D71"/>
              </a:buClr>
              <a:buFont typeface="Courier New" panose="05000000000000000000" pitchFamily="2" charset="2"/>
              <a:buChar char="o"/>
            </a:pPr>
            <a:endParaRPr lang="fi-FI" sz="1100" dirty="0"/>
          </a:p>
          <a:p>
            <a:pPr>
              <a:lnSpc>
                <a:spcPct val="110000"/>
              </a:lnSpc>
              <a:buClr>
                <a:srgbClr val="FF8D71"/>
              </a:buClr>
            </a:pPr>
            <a:endParaRPr lang="fi-FI" sz="1300" dirty="0"/>
          </a:p>
          <a:p>
            <a:pPr>
              <a:lnSpc>
                <a:spcPct val="110000"/>
              </a:lnSpc>
              <a:buClr>
                <a:srgbClr val="FF8D71"/>
              </a:buClr>
            </a:pPr>
            <a:endParaRPr lang="fi-FI" sz="1300" err="1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1732E4F3-C534-CE19-2110-925F3F7E3B37}"/>
              </a:ext>
            </a:extLst>
          </p:cNvPr>
          <p:cNvSpPr txBox="1"/>
          <p:nvPr/>
        </p:nvSpPr>
        <p:spPr>
          <a:xfrm>
            <a:off x="8069035" y="4136571"/>
            <a:ext cx="2993571" cy="14831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401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92F08-8E3C-ADF3-F0C6-5433C34EC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0" name="Rectangle 229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31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3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4193527A-CC11-1502-A663-C78F7326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 fontScale="90000"/>
          </a:bodyPr>
          <a:lstStyle/>
          <a:p>
            <a:r>
              <a:rPr lang="fi-FI" dirty="0" err="1">
                <a:solidFill>
                  <a:schemeClr val="tx2"/>
                </a:solidFill>
              </a:rPr>
              <a:t>Snyk</a:t>
            </a:r>
            <a:r>
              <a:rPr lang="fi-FI" dirty="0">
                <a:solidFill>
                  <a:schemeClr val="tx2"/>
                </a:solidFill>
              </a:rPr>
              <a:t> Security </a:t>
            </a:r>
            <a:r>
              <a:rPr lang="fi-FI" dirty="0" err="1">
                <a:solidFill>
                  <a:schemeClr val="tx2"/>
                </a:solidFill>
              </a:rPr>
              <a:t>Scanning</a:t>
            </a:r>
            <a:br>
              <a:rPr lang="en-US" dirty="0"/>
            </a:br>
            <a:endParaRPr lang="fi-FI">
              <a:solidFill>
                <a:schemeClr val="tx2"/>
              </a:solidFill>
              <a:ea typeface="Calibri Light"/>
              <a:cs typeface="Calibri Light"/>
            </a:endParaRPr>
          </a:p>
          <a:p>
            <a:endParaRPr lang="fi-FI">
              <a:solidFill>
                <a:schemeClr val="tx2"/>
              </a:solidFill>
              <a:ea typeface="Calibri Light"/>
              <a:cs typeface="Calibri Light"/>
            </a:endParaRPr>
          </a:p>
          <a:p>
            <a:endParaRPr lang="fi-FI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262" name="Rectangle 25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C78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4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6056CDB1-5F75-C73B-B610-FB0151EE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57" y="3314399"/>
            <a:ext cx="4626864" cy="1549999"/>
          </a:xfrm>
          <a:prstGeom prst="rect">
            <a:avLst/>
          </a:prstGeom>
          <a:ln w="12700">
            <a:noFill/>
          </a:ln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606666E-EF32-028E-EB7F-9F910195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FC782"/>
              </a:buClr>
            </a:pPr>
            <a:r>
              <a:rPr lang="fi-FI" dirty="0">
                <a:ea typeface="+mn-lt"/>
                <a:cs typeface="+mn-lt"/>
              </a:rPr>
              <a:t>GitHub </a:t>
            </a:r>
            <a:r>
              <a:rPr lang="fi-FI" dirty="0" err="1">
                <a:ea typeface="+mn-lt"/>
                <a:cs typeface="+mn-lt"/>
              </a:rPr>
              <a:t>workflow</a:t>
            </a:r>
            <a:endParaRPr lang="fi-FI" dirty="0">
              <a:ea typeface="+mn-lt"/>
              <a:cs typeface="+mn-lt"/>
            </a:endParaRPr>
          </a:p>
          <a:p>
            <a:pPr>
              <a:buClr>
                <a:srgbClr val="FFC782"/>
              </a:buClr>
            </a:pPr>
            <a:r>
              <a:rPr lang="fi-FI" dirty="0" err="1">
                <a:ea typeface="+mn-lt"/>
                <a:cs typeface="+mn-lt"/>
              </a:rPr>
              <a:t>What</a:t>
            </a:r>
            <a:r>
              <a:rPr lang="fi-FI" dirty="0">
                <a:ea typeface="+mn-lt"/>
                <a:cs typeface="+mn-lt"/>
              </a:rPr>
              <a:t> is </a:t>
            </a:r>
            <a:r>
              <a:rPr lang="fi-FI" dirty="0" err="1">
                <a:ea typeface="+mn-lt"/>
                <a:cs typeface="+mn-lt"/>
              </a:rPr>
              <a:t>Snyk</a:t>
            </a:r>
            <a:r>
              <a:rPr lang="fi-FI" dirty="0">
                <a:ea typeface="+mn-lt"/>
                <a:cs typeface="+mn-lt"/>
              </a:rPr>
              <a:t>?</a:t>
            </a:r>
          </a:p>
          <a:p>
            <a:pPr lvl="1">
              <a:buClr>
                <a:srgbClr val="FFC782"/>
              </a:buClr>
              <a:buFont typeface="Courier New" panose="05000000000000000000" pitchFamily="2" charset="2"/>
              <a:buChar char="o"/>
            </a:pPr>
            <a:r>
              <a:rPr lang="fi-FI" dirty="0" err="1">
                <a:ea typeface="+mn-lt"/>
                <a:cs typeface="+mn-lt"/>
              </a:rPr>
              <a:t>Tool</a:t>
            </a:r>
            <a:r>
              <a:rPr lang="fi-FI" dirty="0">
                <a:ea typeface="+mn-lt"/>
                <a:cs typeface="+mn-lt"/>
              </a:rPr>
              <a:t> for </a:t>
            </a:r>
            <a:r>
              <a:rPr lang="fi-FI" dirty="0" err="1">
                <a:ea typeface="+mn-lt"/>
                <a:cs typeface="+mn-lt"/>
              </a:rPr>
              <a:t>finding</a:t>
            </a:r>
            <a:r>
              <a:rPr lang="fi-FI" dirty="0">
                <a:ea typeface="+mn-lt"/>
                <a:cs typeface="+mn-lt"/>
              </a:rPr>
              <a:t> and </a:t>
            </a:r>
            <a:r>
              <a:rPr lang="fi-FI" dirty="0" err="1">
                <a:ea typeface="+mn-lt"/>
                <a:cs typeface="+mn-lt"/>
              </a:rPr>
              <a:t>fixing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vulnerabilities</a:t>
            </a:r>
            <a:r>
              <a:rPr lang="fi-FI" dirty="0">
                <a:ea typeface="+mn-lt"/>
                <a:cs typeface="+mn-lt"/>
              </a:rPr>
              <a:t>.</a:t>
            </a:r>
          </a:p>
          <a:p>
            <a:pPr lvl="1">
              <a:buClr>
                <a:srgbClr val="FFC782"/>
              </a:buClr>
              <a:buFont typeface="Courier New" panose="05000000000000000000" pitchFamily="2" charset="2"/>
              <a:buChar char="o"/>
            </a:pPr>
            <a:r>
              <a:rPr lang="fi-FI" dirty="0" err="1">
                <a:ea typeface="+mn-lt"/>
                <a:cs typeface="+mn-lt"/>
              </a:rPr>
              <a:t>Dependency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dirty="0" err="1">
                <a:ea typeface="+mn-lt"/>
                <a:cs typeface="+mn-lt"/>
              </a:rPr>
              <a:t>scannnig</a:t>
            </a:r>
            <a:endParaRPr lang="fi-FI" dirty="0">
              <a:ea typeface="+mn-lt"/>
              <a:cs typeface="+mn-lt"/>
            </a:endParaRPr>
          </a:p>
          <a:p>
            <a:pPr lvl="1">
              <a:buClr>
                <a:srgbClr val="FFC782"/>
              </a:buClr>
              <a:buFont typeface="Courier New" panose="05000000000000000000" pitchFamily="2" charset="2"/>
              <a:buChar char="o"/>
            </a:pPr>
            <a:r>
              <a:rPr lang="fi-FI" dirty="0" err="1">
                <a:ea typeface="+mn-lt"/>
                <a:cs typeface="+mn-lt"/>
              </a:rPr>
              <a:t>Static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endParaRPr lang="fi-FI" dirty="0"/>
          </a:p>
          <a:p>
            <a:pPr>
              <a:buClr>
                <a:srgbClr val="FFC782"/>
              </a:buClr>
            </a:pPr>
            <a:endParaRPr lang="fi-FI" dirty="0"/>
          </a:p>
          <a:p>
            <a:pPr marL="457200" lvl="1" indent="0">
              <a:buClr>
                <a:srgbClr val="FFC782"/>
              </a:buClr>
              <a:buNone/>
            </a:pPr>
            <a:endParaRPr lang="fi-FI"/>
          </a:p>
          <a:p>
            <a:pPr lvl="1">
              <a:buClr>
                <a:srgbClr val="FFC782"/>
              </a:buClr>
              <a:buFont typeface="Courier New" panose="05000000000000000000" pitchFamily="2" charset="2"/>
              <a:buChar char="o"/>
            </a:pPr>
            <a:endParaRPr lang="fi-FI"/>
          </a:p>
          <a:p>
            <a:pPr>
              <a:buClr>
                <a:srgbClr val="FFC782"/>
              </a:buClr>
            </a:pPr>
            <a:endParaRPr lang="fi-FI"/>
          </a:p>
          <a:p>
            <a:pPr>
              <a:buClr>
                <a:srgbClr val="FFC782"/>
              </a:buClr>
            </a:pPr>
            <a:endParaRPr lang="fi-FI"/>
          </a:p>
          <a:p>
            <a:pPr>
              <a:buClr>
                <a:srgbClr val="FFC782"/>
              </a:buClr>
            </a:pPr>
            <a:endParaRPr lang="fi-FI"/>
          </a:p>
          <a:p>
            <a:pPr lvl="1">
              <a:buClr>
                <a:srgbClr val="FFC782"/>
              </a:buClr>
              <a:buFont typeface="Courier New" panose="05000000000000000000" pitchFamily="2" charset="2"/>
              <a:buChar char="o"/>
            </a:pPr>
            <a:endParaRPr lang="fi-FI"/>
          </a:p>
          <a:p>
            <a:pPr>
              <a:buClr>
                <a:srgbClr val="FFC782"/>
              </a:buClr>
            </a:pPr>
            <a:endParaRPr lang="fi-FI"/>
          </a:p>
          <a:p>
            <a:pPr>
              <a:buClr>
                <a:srgbClr val="FFC782"/>
              </a:buClr>
            </a:pPr>
            <a:endParaRPr lang="fi-FI" err="1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CE7B498-4585-FE19-D3CD-A08376368B1F}"/>
              </a:ext>
            </a:extLst>
          </p:cNvPr>
          <p:cNvSpPr txBox="1"/>
          <p:nvPr/>
        </p:nvSpPr>
        <p:spPr>
          <a:xfrm>
            <a:off x="8069035" y="4136571"/>
            <a:ext cx="2993571" cy="14831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601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90E9D-D5E8-F159-DAB7-CECFD8A1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" name="Rectangle 265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69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757E6EC9-C179-A209-0669-F9A364FD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fi-FI" sz="2800" dirty="0" err="1">
                <a:solidFill>
                  <a:schemeClr val="tx2"/>
                </a:solidFill>
                <a:ea typeface="Calibri Light"/>
                <a:cs typeface="Calibri Light"/>
              </a:rPr>
              <a:t>CodeQL</a:t>
            </a:r>
            <a:r>
              <a:rPr lang="fi-FI" sz="2800" dirty="0">
                <a:solidFill>
                  <a:schemeClr val="tx2"/>
                </a:solidFill>
                <a:ea typeface="Calibri Light"/>
                <a:cs typeface="Calibri Light"/>
              </a:rPr>
              <a:t> Analysis</a:t>
            </a:r>
            <a:br>
              <a:rPr lang="fi-FI" sz="2800" dirty="0">
                <a:ea typeface="Calibri Light"/>
                <a:cs typeface="Calibri Light"/>
              </a:rPr>
            </a:br>
            <a:endParaRPr lang="fi-FI" sz="2800">
              <a:solidFill>
                <a:schemeClr val="tx2"/>
              </a:solidFill>
              <a:ea typeface="Calibri Light"/>
              <a:cs typeface="Calibri Light"/>
            </a:endParaRPr>
          </a:p>
          <a:p>
            <a:endParaRPr lang="fi-FI" sz="2800">
              <a:solidFill>
                <a:schemeClr val="tx2"/>
              </a:solidFill>
              <a:ea typeface="Calibri Light"/>
              <a:cs typeface="Calibri Light"/>
            </a:endParaRPr>
          </a:p>
          <a:p>
            <a:endParaRPr lang="fi-FI" sz="280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21D8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uva 5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B21DA243-027C-B363-CCA4-DBA4D99E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870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1928AAF-0359-B2F6-6834-9C934200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4641850"/>
            <a:ext cx="5018345" cy="1286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1D8FF"/>
              </a:buClr>
            </a:pPr>
            <a:r>
              <a:rPr lang="fi-FI" sz="1600" dirty="0">
                <a:ea typeface="+mn-lt"/>
                <a:cs typeface="+mn-lt"/>
              </a:rPr>
              <a:t>GitHub </a:t>
            </a:r>
            <a:r>
              <a:rPr lang="fi-FI" sz="1600" dirty="0" err="1">
                <a:ea typeface="+mn-lt"/>
                <a:cs typeface="+mn-lt"/>
              </a:rPr>
              <a:t>workflow</a:t>
            </a:r>
            <a:endParaRPr lang="fi-FI" sz="1600" dirty="0">
              <a:ea typeface="+mn-lt"/>
              <a:cs typeface="+mn-lt"/>
            </a:endParaRPr>
          </a:p>
          <a:p>
            <a:pPr>
              <a:buClr>
                <a:srgbClr val="21D8FF"/>
              </a:buClr>
            </a:pPr>
            <a:r>
              <a:rPr lang="fi-FI" sz="1600" dirty="0" err="1">
                <a:ea typeface="+mn-lt"/>
                <a:cs typeface="+mn-lt"/>
              </a:rPr>
              <a:t>What</a:t>
            </a:r>
            <a:r>
              <a:rPr lang="fi-FI" sz="1600" dirty="0">
                <a:ea typeface="+mn-lt"/>
                <a:cs typeface="+mn-lt"/>
              </a:rPr>
              <a:t> is </a:t>
            </a:r>
            <a:r>
              <a:rPr lang="fi-FI" sz="1600" dirty="0" err="1">
                <a:ea typeface="+mn-lt"/>
                <a:cs typeface="+mn-lt"/>
              </a:rPr>
              <a:t>CodeQL</a:t>
            </a:r>
            <a:r>
              <a:rPr lang="fi-FI" sz="1600" dirty="0">
                <a:ea typeface="+mn-lt"/>
                <a:cs typeface="+mn-lt"/>
              </a:rPr>
              <a:t>?</a:t>
            </a:r>
            <a:endParaRPr lang="fi-FI" sz="1600"/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r>
              <a:rPr lang="fi-FI" dirty="0">
                <a:ea typeface="+mn-lt"/>
                <a:cs typeface="+mn-lt"/>
              </a:rPr>
              <a:t>A </a:t>
            </a:r>
            <a:r>
              <a:rPr lang="fi-FI" err="1">
                <a:ea typeface="+mn-lt"/>
                <a:cs typeface="+mn-lt"/>
              </a:rPr>
              <a:t>semantic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code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analysis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engine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developed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by</a:t>
            </a:r>
            <a:r>
              <a:rPr lang="fi-FI" dirty="0">
                <a:ea typeface="+mn-lt"/>
                <a:cs typeface="+mn-lt"/>
              </a:rPr>
              <a:t> GitHub</a:t>
            </a:r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r>
              <a:rPr lang="fi-FI" err="1">
                <a:ea typeface="+mn-lt"/>
                <a:cs typeface="+mn-lt"/>
              </a:rPr>
              <a:t>Detects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security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vulnerabilities</a:t>
            </a:r>
            <a:r>
              <a:rPr lang="fi-FI" dirty="0">
                <a:ea typeface="+mn-lt"/>
                <a:cs typeface="+mn-lt"/>
              </a:rPr>
              <a:t> and </a:t>
            </a:r>
            <a:r>
              <a:rPr lang="fi-FI" err="1">
                <a:ea typeface="+mn-lt"/>
                <a:cs typeface="+mn-lt"/>
              </a:rPr>
              <a:t>coding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errors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using</a:t>
            </a:r>
            <a:r>
              <a:rPr lang="fi-FI" dirty="0">
                <a:ea typeface="+mn-lt"/>
                <a:cs typeface="+mn-lt"/>
              </a:rPr>
              <a:t> </a:t>
            </a:r>
            <a:r>
              <a:rPr lang="fi-FI" err="1">
                <a:ea typeface="+mn-lt"/>
                <a:cs typeface="+mn-lt"/>
              </a:rPr>
              <a:t>queries</a:t>
            </a:r>
            <a:endParaRPr lang="fi-FI">
              <a:ea typeface="+mn-lt"/>
              <a:cs typeface="+mn-lt"/>
            </a:endParaRPr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endParaRPr lang="fi-FI">
              <a:ea typeface="+mn-lt"/>
              <a:cs typeface="+mn-lt"/>
            </a:endParaRPr>
          </a:p>
          <a:p>
            <a:pPr>
              <a:buClr>
                <a:srgbClr val="21D8FF"/>
              </a:buClr>
            </a:pPr>
            <a:endParaRPr lang="fi-FI">
              <a:ea typeface="+mn-lt"/>
              <a:cs typeface="+mn-lt"/>
            </a:endParaRPr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 marL="457200" lvl="1" indent="0">
              <a:buClr>
                <a:srgbClr val="21D8FF"/>
              </a:buClr>
              <a:buNone/>
            </a:pPr>
            <a:endParaRPr lang="fi-FI"/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>
              <a:buClr>
                <a:srgbClr val="21D8FF"/>
              </a:buClr>
            </a:pPr>
            <a:endParaRPr lang="fi-FI" err="1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09B1AA7-1BBA-7AB0-D46D-D23B73504EE5}"/>
              </a:ext>
            </a:extLst>
          </p:cNvPr>
          <p:cNvSpPr txBox="1"/>
          <p:nvPr/>
        </p:nvSpPr>
        <p:spPr>
          <a:xfrm>
            <a:off x="8069035" y="4136571"/>
            <a:ext cx="2993571" cy="14831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465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D08F3-82AE-50C6-A75F-F761F12A0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" name="Rectangle 265">
            <a:extLst>
              <a:ext uri="{FF2B5EF4-FFF2-40B4-BE49-F238E27FC236}">
                <a16:creationId xmlns:a16="http://schemas.microsoft.com/office/drawing/2014/main" id="{2AFDA8E9-2C23-E469-C346-34309C118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C1C49702-5B93-8A85-4DA1-A03D9E97C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69" name="Freeform 5">
              <a:extLst>
                <a:ext uri="{FF2B5EF4-FFF2-40B4-BE49-F238E27FC236}">
                  <a16:creationId xmlns:a16="http://schemas.microsoft.com/office/drawing/2014/main" id="{4114C414-EF2C-DC71-AC0A-395F73DBA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">
              <a:extLst>
                <a:ext uri="{FF2B5EF4-FFF2-40B4-BE49-F238E27FC236}">
                  <a16:creationId xmlns:a16="http://schemas.microsoft.com/office/drawing/2014/main" id="{611817AD-E742-1D1C-CC61-0A7DE41B9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">
              <a:extLst>
                <a:ext uri="{FF2B5EF4-FFF2-40B4-BE49-F238E27FC236}">
                  <a16:creationId xmlns:a16="http://schemas.microsoft.com/office/drawing/2014/main" id="{2F15B3CB-0A9B-4405-07B0-3FF3632D5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">
              <a:extLst>
                <a:ext uri="{FF2B5EF4-FFF2-40B4-BE49-F238E27FC236}">
                  <a16:creationId xmlns:a16="http://schemas.microsoft.com/office/drawing/2014/main" id="{9E0B7D22-BECF-2DF5-F4E1-779B93427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9">
              <a:extLst>
                <a:ext uri="{FF2B5EF4-FFF2-40B4-BE49-F238E27FC236}">
                  <a16:creationId xmlns:a16="http://schemas.microsoft.com/office/drawing/2014/main" id="{63EF5B97-9126-0CF4-3922-0660FCC81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">
              <a:extLst>
                <a:ext uri="{FF2B5EF4-FFF2-40B4-BE49-F238E27FC236}">
                  <a16:creationId xmlns:a16="http://schemas.microsoft.com/office/drawing/2014/main" id="{34D1B0D6-A983-FB30-D444-ED731F70C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">
              <a:extLst>
                <a:ext uri="{FF2B5EF4-FFF2-40B4-BE49-F238E27FC236}">
                  <a16:creationId xmlns:a16="http://schemas.microsoft.com/office/drawing/2014/main" id="{74A9DFBB-3623-F118-7A76-0E1EEFE92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2">
              <a:extLst>
                <a:ext uri="{FF2B5EF4-FFF2-40B4-BE49-F238E27FC236}">
                  <a16:creationId xmlns:a16="http://schemas.microsoft.com/office/drawing/2014/main" id="{6BF721B9-C8B6-0F7E-092E-77A13553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3">
              <a:extLst>
                <a:ext uri="{FF2B5EF4-FFF2-40B4-BE49-F238E27FC236}">
                  <a16:creationId xmlns:a16="http://schemas.microsoft.com/office/drawing/2014/main" id="{F1A62DF7-6F4D-4500-9624-41271FD90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4">
              <a:extLst>
                <a:ext uri="{FF2B5EF4-FFF2-40B4-BE49-F238E27FC236}">
                  <a16:creationId xmlns:a16="http://schemas.microsoft.com/office/drawing/2014/main" id="{10700160-2FC3-94DD-7C1F-1695CC3B6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5">
              <a:extLst>
                <a:ext uri="{FF2B5EF4-FFF2-40B4-BE49-F238E27FC236}">
                  <a16:creationId xmlns:a16="http://schemas.microsoft.com/office/drawing/2014/main" id="{CFD57A75-0A11-C489-E9F8-62C121F67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6">
              <a:extLst>
                <a:ext uri="{FF2B5EF4-FFF2-40B4-BE49-F238E27FC236}">
                  <a16:creationId xmlns:a16="http://schemas.microsoft.com/office/drawing/2014/main" id="{570E3C68-5BAE-4EF7-F9C4-E40010C3A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7">
              <a:extLst>
                <a:ext uri="{FF2B5EF4-FFF2-40B4-BE49-F238E27FC236}">
                  <a16:creationId xmlns:a16="http://schemas.microsoft.com/office/drawing/2014/main" id="{3CFE6297-AB12-51EE-E78A-72907A4E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8">
              <a:extLst>
                <a:ext uri="{FF2B5EF4-FFF2-40B4-BE49-F238E27FC236}">
                  <a16:creationId xmlns:a16="http://schemas.microsoft.com/office/drawing/2014/main" id="{D8E9EF5F-37C9-DC45-6A2C-43120C235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">
              <a:extLst>
                <a:ext uri="{FF2B5EF4-FFF2-40B4-BE49-F238E27FC236}">
                  <a16:creationId xmlns:a16="http://schemas.microsoft.com/office/drawing/2014/main" id="{FFD55960-509F-82EA-84C7-EC5FA10C6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20">
              <a:extLst>
                <a:ext uri="{FF2B5EF4-FFF2-40B4-BE49-F238E27FC236}">
                  <a16:creationId xmlns:a16="http://schemas.microsoft.com/office/drawing/2014/main" id="{F61187F9-EA88-7E13-1EE2-EF30A5C25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1">
              <a:extLst>
                <a:ext uri="{FF2B5EF4-FFF2-40B4-BE49-F238E27FC236}">
                  <a16:creationId xmlns:a16="http://schemas.microsoft.com/office/drawing/2014/main" id="{06DE37A9-24CC-565E-C681-97DF5538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2">
              <a:extLst>
                <a:ext uri="{FF2B5EF4-FFF2-40B4-BE49-F238E27FC236}">
                  <a16:creationId xmlns:a16="http://schemas.microsoft.com/office/drawing/2014/main" id="{46C34996-6AFD-5C1D-4975-A920E6F28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3">
              <a:extLst>
                <a:ext uri="{FF2B5EF4-FFF2-40B4-BE49-F238E27FC236}">
                  <a16:creationId xmlns:a16="http://schemas.microsoft.com/office/drawing/2014/main" id="{B4006622-457A-F311-7E55-A03F1AD5C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4">
              <a:extLst>
                <a:ext uri="{FF2B5EF4-FFF2-40B4-BE49-F238E27FC236}">
                  <a16:creationId xmlns:a16="http://schemas.microsoft.com/office/drawing/2014/main" id="{D87134E6-E866-D01B-4F44-19291BB43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5">
              <a:extLst>
                <a:ext uri="{FF2B5EF4-FFF2-40B4-BE49-F238E27FC236}">
                  <a16:creationId xmlns:a16="http://schemas.microsoft.com/office/drawing/2014/main" id="{D435256D-FA57-DC12-E79F-306A0A0A3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0F1413DB-6827-9F5A-B938-DF44E6C6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fi-FI" sz="2800" dirty="0" err="1">
                <a:solidFill>
                  <a:schemeClr val="tx2"/>
                </a:solidFill>
                <a:ea typeface="Calibri Light"/>
                <a:cs typeface="Calibri Light"/>
              </a:rPr>
              <a:t>TODO's</a:t>
            </a:r>
            <a:endParaRPr lang="fi-FI" sz="2800" dirty="0" err="1">
              <a:ea typeface="Calibri Light"/>
              <a:cs typeface="Calibri Light"/>
            </a:endParaRPr>
          </a:p>
          <a:p>
            <a:endParaRPr lang="fi-FI" sz="2800">
              <a:solidFill>
                <a:schemeClr val="tx2"/>
              </a:solidFill>
              <a:ea typeface="Calibri Light"/>
              <a:cs typeface="Calibri Light"/>
            </a:endParaRPr>
          </a:p>
          <a:p>
            <a:endParaRPr lang="fi-FI" sz="280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8051AC8-5724-8FDC-145A-1A268C64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21D8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uva 5" descr="Kuva, joka sisältää kohteen teksti, kuvakaappaus, Fontti, numero&#10;&#10;Tekoälyllä luotu sisältö saattaa olla virheellistä.">
            <a:extLst>
              <a:ext uri="{FF2B5EF4-FFF2-40B4-BE49-F238E27FC236}">
                <a16:creationId xmlns:a16="http://schemas.microsoft.com/office/drawing/2014/main" id="{21D3E589-B6B1-1F0C-3439-205A936E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870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287F7DC-4BFC-496B-EAB0-929D27EE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4641850"/>
            <a:ext cx="5018345" cy="128666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21D8FF"/>
              </a:buClr>
            </a:pPr>
            <a:r>
              <a:rPr lang="fi-FI" sz="1600" dirty="0" err="1">
                <a:ea typeface="+mn-lt"/>
                <a:cs typeface="+mn-lt"/>
              </a:rPr>
              <a:t>Prevent</a:t>
            </a:r>
            <a:r>
              <a:rPr lang="fi-FI" sz="1600" dirty="0">
                <a:ea typeface="+mn-lt"/>
                <a:cs typeface="+mn-lt"/>
              </a:rPr>
              <a:t> CSRF, CSRF </a:t>
            </a:r>
            <a:r>
              <a:rPr lang="fi-FI" sz="1600" dirty="0" err="1">
                <a:ea typeface="+mn-lt"/>
                <a:cs typeface="+mn-lt"/>
              </a:rPr>
              <a:t>tokens</a:t>
            </a:r>
            <a:r>
              <a:rPr lang="fi-FI" sz="1600" dirty="0">
                <a:ea typeface="+mn-lt"/>
                <a:cs typeface="+mn-lt"/>
              </a:rPr>
              <a:t>?</a:t>
            </a:r>
          </a:p>
          <a:p>
            <a:pPr>
              <a:buClr>
                <a:srgbClr val="21D8FF"/>
              </a:buClr>
            </a:pPr>
            <a:r>
              <a:rPr lang="fi-FI" sz="1600" dirty="0" err="1">
                <a:ea typeface="+mn-lt"/>
                <a:cs typeface="+mn-lt"/>
              </a:rPr>
              <a:t>Add</a:t>
            </a:r>
            <a:r>
              <a:rPr lang="fi-FI" sz="1600" dirty="0">
                <a:ea typeface="+mn-lt"/>
                <a:cs typeface="+mn-lt"/>
              </a:rPr>
              <a:t> a </a:t>
            </a:r>
            <a:r>
              <a:rPr lang="fi-FI" sz="1600" dirty="0" err="1">
                <a:ea typeface="+mn-lt"/>
                <a:cs typeface="+mn-lt"/>
              </a:rPr>
              <a:t>few</a:t>
            </a:r>
            <a:r>
              <a:rPr lang="fi-FI" sz="1600" dirty="0">
                <a:ea typeface="+mn-lt"/>
                <a:cs typeface="+mn-lt"/>
              </a:rPr>
              <a:t> </a:t>
            </a:r>
            <a:r>
              <a:rPr lang="fi-FI" sz="1600" dirty="0" err="1">
                <a:ea typeface="+mn-lt"/>
                <a:cs typeface="+mn-lt"/>
              </a:rPr>
              <a:t>more</a:t>
            </a:r>
            <a:r>
              <a:rPr lang="fi-FI" sz="1600" dirty="0">
                <a:ea typeface="+mn-lt"/>
                <a:cs typeface="+mn-lt"/>
              </a:rPr>
              <a:t> </a:t>
            </a:r>
            <a:r>
              <a:rPr lang="fi-FI" sz="1600" dirty="0" err="1">
                <a:ea typeface="+mn-lt"/>
                <a:cs typeface="+mn-lt"/>
              </a:rPr>
              <a:t>role</a:t>
            </a:r>
            <a:r>
              <a:rPr lang="fi-FI" sz="1600" dirty="0">
                <a:ea typeface="+mn-lt"/>
                <a:cs typeface="+mn-lt"/>
              </a:rPr>
              <a:t> </a:t>
            </a:r>
            <a:r>
              <a:rPr lang="fi-FI" sz="1600" dirty="0" err="1">
                <a:ea typeface="+mn-lt"/>
                <a:cs typeface="+mn-lt"/>
              </a:rPr>
              <a:t>based</a:t>
            </a:r>
            <a:r>
              <a:rPr lang="fi-FI" sz="1600" dirty="0">
                <a:ea typeface="+mn-lt"/>
                <a:cs typeface="+mn-lt"/>
              </a:rPr>
              <a:t> </a:t>
            </a:r>
            <a:r>
              <a:rPr lang="fi-FI" sz="1600" dirty="0" err="1">
                <a:ea typeface="+mn-lt"/>
                <a:cs typeface="+mn-lt"/>
              </a:rPr>
              <a:t>actions</a:t>
            </a:r>
            <a:r>
              <a:rPr lang="fi-FI" sz="1600" dirty="0">
                <a:ea typeface="+mn-lt"/>
                <a:cs typeface="+mn-lt"/>
              </a:rPr>
              <a:t> (</a:t>
            </a:r>
            <a:r>
              <a:rPr lang="fi-FI" sz="1600" dirty="0" err="1">
                <a:ea typeface="+mn-lt"/>
                <a:cs typeface="+mn-lt"/>
              </a:rPr>
              <a:t>admin</a:t>
            </a:r>
            <a:r>
              <a:rPr lang="fi-FI" sz="1600" dirty="0">
                <a:ea typeface="+mn-lt"/>
                <a:cs typeface="+mn-lt"/>
              </a:rPr>
              <a:t> vs. </a:t>
            </a:r>
            <a:r>
              <a:rPr lang="fi-FI" sz="1600" dirty="0" err="1">
                <a:ea typeface="+mn-lt"/>
                <a:cs typeface="+mn-lt"/>
              </a:rPr>
              <a:t>user</a:t>
            </a:r>
            <a:r>
              <a:rPr lang="fi-FI" sz="1600" dirty="0">
                <a:ea typeface="+mn-lt"/>
                <a:cs typeface="+mn-lt"/>
              </a:rPr>
              <a:t>) to </a:t>
            </a:r>
            <a:r>
              <a:rPr lang="fi-FI" sz="1600" dirty="0" err="1">
                <a:ea typeface="+mn-lt"/>
                <a:cs typeface="+mn-lt"/>
              </a:rPr>
              <a:t>the</a:t>
            </a:r>
            <a:r>
              <a:rPr lang="fi-FI" sz="1600" dirty="0">
                <a:ea typeface="+mn-lt"/>
                <a:cs typeface="+mn-lt"/>
              </a:rPr>
              <a:t> </a:t>
            </a:r>
            <a:r>
              <a:rPr lang="fi-FI" sz="1600" dirty="0" err="1">
                <a:ea typeface="+mn-lt"/>
                <a:cs typeface="+mn-lt"/>
              </a:rPr>
              <a:t>app</a:t>
            </a:r>
            <a:r>
              <a:rPr lang="fi-FI" sz="1600" dirty="0">
                <a:ea typeface="+mn-lt"/>
                <a:cs typeface="+mn-lt"/>
              </a:rPr>
              <a:t>.</a:t>
            </a:r>
            <a:endParaRPr lang="fi-FI" sz="1600" dirty="0"/>
          </a:p>
          <a:p>
            <a:pPr>
              <a:buClr>
                <a:srgbClr val="21D8FF"/>
              </a:buClr>
            </a:pPr>
            <a:r>
              <a:rPr lang="fi-FI" sz="1600" dirty="0">
                <a:ea typeface="+mn-lt"/>
                <a:cs typeface="+mn-lt"/>
              </a:rPr>
              <a:t>More </a:t>
            </a:r>
            <a:r>
              <a:rPr lang="fi-FI" sz="1600" dirty="0" err="1">
                <a:ea typeface="+mn-lt"/>
                <a:cs typeface="+mn-lt"/>
              </a:rPr>
              <a:t>robust</a:t>
            </a:r>
            <a:r>
              <a:rPr lang="fi-FI" sz="1600" dirty="0">
                <a:ea typeface="+mn-lt"/>
                <a:cs typeface="+mn-lt"/>
              </a:rPr>
              <a:t> </a:t>
            </a:r>
            <a:r>
              <a:rPr lang="fi-FI" sz="1600" dirty="0" err="1">
                <a:ea typeface="+mn-lt"/>
                <a:cs typeface="+mn-lt"/>
              </a:rPr>
              <a:t>error</a:t>
            </a:r>
            <a:r>
              <a:rPr lang="fi-FI" sz="1600" dirty="0">
                <a:ea typeface="+mn-lt"/>
                <a:cs typeface="+mn-lt"/>
              </a:rPr>
              <a:t> </a:t>
            </a:r>
            <a:r>
              <a:rPr lang="fi-FI" sz="1600" dirty="0" err="1">
                <a:ea typeface="+mn-lt"/>
                <a:cs typeface="+mn-lt"/>
              </a:rPr>
              <a:t>handling</a:t>
            </a:r>
            <a:r>
              <a:rPr lang="fi-FI" sz="1600" dirty="0">
                <a:ea typeface="+mn-lt"/>
                <a:cs typeface="+mn-lt"/>
              </a:rPr>
              <a:t>.</a:t>
            </a:r>
          </a:p>
          <a:p>
            <a:pPr>
              <a:buClr>
                <a:srgbClr val="21D8FF"/>
              </a:buClr>
            </a:pPr>
            <a:r>
              <a:rPr lang="fi-FI" sz="1600" dirty="0" err="1">
                <a:ea typeface="+mn-lt"/>
                <a:cs typeface="+mn-lt"/>
              </a:rPr>
              <a:t>Tests</a:t>
            </a:r>
            <a:r>
              <a:rPr lang="fi-FI" sz="1600" dirty="0">
                <a:ea typeface="+mn-lt"/>
                <a:cs typeface="+mn-lt"/>
              </a:rPr>
              <a:t> </a:t>
            </a:r>
            <a:r>
              <a:rPr lang="fi-FI" sz="1600" dirty="0" err="1">
                <a:ea typeface="+mn-lt"/>
                <a:cs typeface="+mn-lt"/>
              </a:rPr>
              <a:t>if</a:t>
            </a:r>
            <a:r>
              <a:rPr lang="fi-FI" sz="1600" dirty="0">
                <a:ea typeface="+mn-lt"/>
                <a:cs typeface="+mn-lt"/>
              </a:rPr>
              <a:t> I </a:t>
            </a:r>
            <a:r>
              <a:rPr lang="fi-FI" sz="1600" dirty="0" err="1">
                <a:ea typeface="+mn-lt"/>
                <a:cs typeface="+mn-lt"/>
              </a:rPr>
              <a:t>have</a:t>
            </a:r>
            <a:r>
              <a:rPr lang="fi-FI" sz="1600" dirty="0">
                <a:ea typeface="+mn-lt"/>
                <a:cs typeface="+mn-lt"/>
              </a:rPr>
              <a:t> </a:t>
            </a:r>
            <a:r>
              <a:rPr lang="fi-FI" sz="1600" dirty="0" err="1">
                <a:ea typeface="+mn-lt"/>
                <a:cs typeface="+mn-lt"/>
              </a:rPr>
              <a:t>time</a:t>
            </a:r>
            <a:r>
              <a:rPr lang="fi-FI" sz="1600" dirty="0">
                <a:ea typeface="+mn-lt"/>
                <a:cs typeface="+mn-lt"/>
              </a:rPr>
              <a:t>.</a:t>
            </a:r>
            <a:endParaRPr lang="fi-FI" dirty="0">
              <a:ea typeface="+mn-lt"/>
              <a:cs typeface="+mn-lt"/>
            </a:endParaRPr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endParaRPr lang="fi-FI" dirty="0">
              <a:ea typeface="+mn-lt"/>
              <a:cs typeface="+mn-lt"/>
            </a:endParaRPr>
          </a:p>
          <a:p>
            <a:pPr>
              <a:buClr>
                <a:srgbClr val="21D8FF"/>
              </a:buClr>
            </a:pPr>
            <a:endParaRPr lang="fi-FI">
              <a:ea typeface="+mn-lt"/>
              <a:cs typeface="+mn-lt"/>
            </a:endParaRPr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 marL="457200" lvl="1" indent="0">
              <a:buClr>
                <a:srgbClr val="21D8FF"/>
              </a:buClr>
              <a:buNone/>
            </a:pPr>
            <a:endParaRPr lang="fi-FI"/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 lvl="1">
              <a:buClr>
                <a:srgbClr val="21D8FF"/>
              </a:buClr>
              <a:buFont typeface="Courier New" panose="05000000000000000000" pitchFamily="2" charset="2"/>
              <a:buChar char="o"/>
            </a:pPr>
            <a:endParaRPr lang="fi-FI"/>
          </a:p>
          <a:p>
            <a:pPr>
              <a:buClr>
                <a:srgbClr val="21D8FF"/>
              </a:buClr>
            </a:pPr>
            <a:endParaRPr lang="fi-FI"/>
          </a:p>
          <a:p>
            <a:pPr>
              <a:buClr>
                <a:srgbClr val="21D8FF"/>
              </a:buClr>
            </a:pPr>
            <a:endParaRPr lang="fi-FI" err="1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9142C7C-9017-22C0-925E-2A738ADC1DA9}"/>
              </a:ext>
            </a:extLst>
          </p:cNvPr>
          <p:cNvSpPr txBox="1"/>
          <p:nvPr/>
        </p:nvSpPr>
        <p:spPr>
          <a:xfrm>
            <a:off x="8069035" y="4136571"/>
            <a:ext cx="2993571" cy="14831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739646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Laajakuva</PresentationFormat>
  <Paragraphs>1</Paragraphs>
  <Slides>10</Slides>
  <Notes>1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1" baseType="lpstr">
      <vt:lpstr>Atlas</vt:lpstr>
      <vt:lpstr>Security Discussion Forum</vt:lpstr>
      <vt:lpstr>About the App</vt:lpstr>
      <vt:lpstr>Functionality Briefly</vt:lpstr>
      <vt:lpstr>Password Security</vt:lpstr>
      <vt:lpstr>Token Authentication JSON Web Tokens (JWT)</vt:lpstr>
      <vt:lpstr>Request Rate Limiting </vt:lpstr>
      <vt:lpstr>Snyk Security Scanning   </vt:lpstr>
      <vt:lpstr>CodeQL Analysis   </vt:lpstr>
      <vt:lpstr>TODO's  </vt:lpstr>
      <vt:lpstr>AI-use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297</cp:revision>
  <dcterms:created xsi:type="dcterms:W3CDTF">2025-05-08T22:20:01Z</dcterms:created>
  <dcterms:modified xsi:type="dcterms:W3CDTF">2025-05-09T08:13:12Z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