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2190279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80848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811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731198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946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526700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4046055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99558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78284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191481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087BCE-F3E1-4AF0-BC5A-1334C9720243}"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147289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087BCE-F3E1-4AF0-BC5A-1334C9720243}" type="datetimeFigureOut">
              <a:rPr lang="en-US" smtClean="0"/>
              <a:t>5/29/2020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92522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087BCE-F3E1-4AF0-BC5A-1334C9720243}" type="datetimeFigureOut">
              <a:rPr lang="en-US" smtClean="0"/>
              <a:t>5/29/2020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71043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87BCE-F3E1-4AF0-BC5A-1334C9720243}" type="datetimeFigureOut">
              <a:rPr lang="en-US" smtClean="0"/>
              <a:t>5/29/2020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531139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087BCE-F3E1-4AF0-BC5A-1334C9720243}"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241329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C087BCE-F3E1-4AF0-BC5A-1334C9720243}"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62448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087BCE-F3E1-4AF0-BC5A-1334C9720243}" type="datetimeFigureOut">
              <a:rPr lang="en-US" smtClean="0"/>
              <a:t>5/29/2020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97D728-71DB-4E74-8014-C86D43ABD4F9}" type="slidenum">
              <a:rPr lang="en-US" smtClean="0"/>
              <a:t>‹#›</a:t>
            </a:fld>
            <a:endParaRPr lang="en-US"/>
          </a:p>
        </p:txBody>
      </p:sp>
    </p:spTree>
    <p:extLst>
      <p:ext uri="{BB962C8B-B14F-4D97-AF65-F5344CB8AC3E}">
        <p14:creationId xmlns:p14="http://schemas.microsoft.com/office/powerpoint/2010/main" val="126149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uru99.com/installing-selenium-webdriver.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uru99.com/first-webdriver-script.html" TargetMode="External"/><Relationship Id="rId2" Type="http://schemas.openxmlformats.org/officeDocument/2006/relationships/hyperlink" Target="https://cmc.com.v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automation test </a:t>
            </a:r>
            <a:r>
              <a:rPr lang="en-US" dirty="0" err="1" smtClean="0"/>
              <a:t>và</a:t>
            </a:r>
            <a:r>
              <a:rPr lang="en-US" dirty="0" smtClean="0"/>
              <a:t> Selenium </a:t>
            </a:r>
            <a:r>
              <a:rPr lang="en-US" dirty="0" err="1" smtClean="0"/>
              <a:t>webdriver</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73829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trong</a:t>
            </a:r>
            <a:r>
              <a:rPr lang="en-US" dirty="0" smtClean="0"/>
              <a:t> selenium</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https://images.viblo.asia/820497cd-bf51-4144-b262-0e68ddaf46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538" y="2160589"/>
            <a:ext cx="6241787" cy="4512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528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a:t>
            </a:r>
            <a:r>
              <a:rPr lang="en-US" dirty="0" err="1" smtClean="0"/>
              <a:t>Webdriver</a:t>
            </a:r>
            <a:endParaRPr lang="en-US" dirty="0"/>
          </a:p>
        </p:txBody>
      </p:sp>
      <p:sp>
        <p:nvSpPr>
          <p:cNvPr id="3" name="Content Placeholder 2"/>
          <p:cNvSpPr>
            <a:spLocks noGrp="1"/>
          </p:cNvSpPr>
          <p:nvPr>
            <p:ph idx="1"/>
          </p:nvPr>
        </p:nvSpPr>
        <p:spPr/>
        <p:txBody>
          <a:bodyPr/>
          <a:lstStyle/>
          <a:p>
            <a:r>
              <a:rPr lang="en-US" dirty="0" smtClean="0"/>
              <a:t>Support </a:t>
            </a:r>
            <a:r>
              <a:rPr lang="en-US" dirty="0" err="1" smtClean="0"/>
              <a:t>hầu</a:t>
            </a:r>
            <a:r>
              <a:rPr lang="en-US" dirty="0" smtClean="0"/>
              <a:t> </a:t>
            </a:r>
            <a:r>
              <a:rPr lang="en-US" dirty="0" err="1" smtClean="0"/>
              <a:t>hết</a:t>
            </a:r>
            <a:r>
              <a:rPr lang="en-US" dirty="0" smtClean="0"/>
              <a:t> </a:t>
            </a:r>
            <a:r>
              <a:rPr lang="en-US" dirty="0" err="1" smtClean="0"/>
              <a:t>các</a:t>
            </a:r>
            <a:r>
              <a:rPr lang="en-US" dirty="0" smtClean="0"/>
              <a:t> </a:t>
            </a:r>
          </a:p>
          <a:p>
            <a:pPr marL="0" indent="0">
              <a:buNone/>
            </a:pP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quen</a:t>
            </a:r>
            <a:r>
              <a:rPr lang="en-US" dirty="0" smtClean="0"/>
              <a:t> </a:t>
            </a:r>
            <a:r>
              <a:rPr lang="en-US" dirty="0" err="1" smtClean="0"/>
              <a:t>thuộc</a:t>
            </a:r>
            <a:endParaRPr lang="en-US" dirty="0" smtClean="0"/>
          </a:p>
          <a:p>
            <a:r>
              <a:rPr lang="en-US" dirty="0" smtClean="0"/>
              <a:t>Support </a:t>
            </a:r>
            <a:r>
              <a:rPr lang="en-US" dirty="0" err="1" smtClean="0"/>
              <a:t>các</a:t>
            </a:r>
            <a:r>
              <a:rPr lang="en-US" dirty="0" smtClean="0"/>
              <a:t> browser </a:t>
            </a:r>
            <a:r>
              <a:rPr lang="en-US" dirty="0" err="1" smtClean="0"/>
              <a:t>phổ</a:t>
            </a:r>
            <a:r>
              <a:rPr lang="en-US" dirty="0" smtClean="0"/>
              <a:t> </a:t>
            </a:r>
            <a:r>
              <a:rPr lang="en-US" dirty="0" err="1" smtClean="0"/>
              <a:t>biến</a:t>
            </a:r>
            <a:endParaRPr lang="en-US" dirty="0"/>
          </a:p>
        </p:txBody>
      </p:sp>
      <p:pic>
        <p:nvPicPr>
          <p:cNvPr id="2050" name="Picture 2" descr="https://images.viblo.asia/c2fe9a43-b2d5-44c2-b800-209e2b1acd2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832" y="2119745"/>
            <a:ext cx="5722988" cy="4001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199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vi-VN" dirty="0" smtClean="0"/>
              <a:t>ách thức hoạt động</a:t>
            </a:r>
            <a:endParaRPr lang="en-US" dirty="0"/>
          </a:p>
        </p:txBody>
      </p:sp>
      <p:sp>
        <p:nvSpPr>
          <p:cNvPr id="3" name="Content Placeholder 2"/>
          <p:cNvSpPr>
            <a:spLocks noGrp="1"/>
          </p:cNvSpPr>
          <p:nvPr>
            <p:ph idx="1"/>
          </p:nvPr>
        </p:nvSpPr>
        <p:spPr/>
        <p:txBody>
          <a:bodyPr/>
          <a:lstStyle/>
          <a:p>
            <a:endParaRPr lang="en-US"/>
          </a:p>
        </p:txBody>
      </p:sp>
      <p:pic>
        <p:nvPicPr>
          <p:cNvPr id="1026" name="Picture 2" descr="Theory of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550" y="2317343"/>
            <a:ext cx="6251555" cy="308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945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vi-VN" dirty="0" smtClean="0"/>
              <a:t>ách thức hoạt động</a:t>
            </a:r>
            <a:endParaRPr lang="en-US" dirty="0"/>
          </a:p>
        </p:txBody>
      </p:sp>
      <p:pic>
        <p:nvPicPr>
          <p:cNvPr id="4" name="Content Placeholder 3"/>
          <p:cNvPicPr>
            <a:picLocks noGrp="1" noChangeAspect="1"/>
          </p:cNvPicPr>
          <p:nvPr>
            <p:ph idx="1"/>
          </p:nvPr>
        </p:nvPicPr>
        <p:blipFill>
          <a:blip r:embed="rId2"/>
          <a:stretch>
            <a:fillRect/>
          </a:stretch>
        </p:blipFill>
        <p:spPr>
          <a:xfrm>
            <a:off x="2619560" y="1817688"/>
            <a:ext cx="7427544" cy="3881437"/>
          </a:xfrm>
          <a:prstGeom prst="rect">
            <a:avLst/>
          </a:prstGeom>
        </p:spPr>
      </p:pic>
    </p:spTree>
    <p:extLst>
      <p:ext uri="{BB962C8B-B14F-4D97-AF65-F5344CB8AC3E}">
        <p14:creationId xmlns:p14="http://schemas.microsoft.com/office/powerpoint/2010/main" val="116589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và</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dirty="0" smtClean="0"/>
              <a:t>Java, Eclipse, </a:t>
            </a:r>
            <a:r>
              <a:rPr lang="en-US" dirty="0" err="1" smtClean="0"/>
              <a:t>Git</a:t>
            </a:r>
            <a:endParaRPr lang="en-US" dirty="0" smtClean="0"/>
          </a:p>
          <a:p>
            <a:r>
              <a:rPr lang="en-US" dirty="0" smtClean="0"/>
              <a:t>Selenium Driver</a:t>
            </a:r>
          </a:p>
          <a:p>
            <a:r>
              <a:rPr lang="en-US" dirty="0" smtClean="0"/>
              <a:t>Browser drivers for Firefox, Chrome, …</a:t>
            </a:r>
          </a:p>
          <a:p>
            <a:r>
              <a:rPr lang="en-US" dirty="0" smtClean="0"/>
              <a:t>Run a test with Eclipse</a:t>
            </a:r>
          </a:p>
          <a:p>
            <a:pPr marL="0" indent="0">
              <a:buNone/>
            </a:pPr>
            <a:r>
              <a:rPr lang="en-US" dirty="0" err="1" smtClean="0"/>
              <a:t>Tham</a:t>
            </a:r>
            <a:r>
              <a:rPr lang="en-US" dirty="0" smtClean="0"/>
              <a:t> </a:t>
            </a:r>
            <a:r>
              <a:rPr lang="en-US" dirty="0" err="1" smtClean="0"/>
              <a:t>khảo</a:t>
            </a:r>
            <a:r>
              <a:rPr lang="en-US" dirty="0" smtClean="0"/>
              <a:t> </a:t>
            </a:r>
            <a:r>
              <a:rPr lang="en-US" dirty="0" err="1" smtClean="0"/>
              <a:t>tại</a:t>
            </a:r>
            <a:r>
              <a:rPr lang="en-US" dirty="0" smtClean="0"/>
              <a:t>: </a:t>
            </a:r>
            <a:r>
              <a:rPr lang="en-US" dirty="0" smtClean="0">
                <a:hlinkClick r:id="rId2"/>
              </a:rPr>
              <a:t>https://www.guru99.com/installing-selenium-webdriver.html</a:t>
            </a:r>
            <a:endParaRPr lang="en-US" dirty="0"/>
          </a:p>
        </p:txBody>
      </p:sp>
    </p:spTree>
    <p:extLst>
      <p:ext uri="{BB962C8B-B14F-4D97-AF65-F5344CB8AC3E}">
        <p14:creationId xmlns:p14="http://schemas.microsoft.com/office/powerpoint/2010/main" val="3617197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về</a:t>
            </a:r>
            <a:r>
              <a:rPr lang="en-US" dirty="0" smtClean="0"/>
              <a:t> </a:t>
            </a:r>
            <a:r>
              <a:rPr lang="en-US" dirty="0" err="1" smtClean="0"/>
              <a:t>nhà</a:t>
            </a:r>
            <a:endParaRPr lang="en-US" dirty="0"/>
          </a:p>
        </p:txBody>
      </p:sp>
      <p:sp>
        <p:nvSpPr>
          <p:cNvPr id="3" name="Content Placeholder 2"/>
          <p:cNvSpPr>
            <a:spLocks noGrp="1"/>
          </p:cNvSpPr>
          <p:nvPr>
            <p:ph idx="1"/>
          </p:nvPr>
        </p:nvSpPr>
        <p:spPr/>
        <p:txBody>
          <a:bodyPr>
            <a:normAutofit/>
          </a:bodyPr>
          <a:lstStyle/>
          <a:p>
            <a:r>
              <a:rPr lang="en-US" dirty="0" err="1" smtClean="0"/>
              <a:t>Tạo</a:t>
            </a:r>
            <a:r>
              <a:rPr lang="en-US" dirty="0" smtClean="0"/>
              <a:t> demo </a:t>
            </a:r>
            <a:r>
              <a:rPr lang="en-US" dirty="0" err="1" smtClean="0"/>
              <a:t>với</a:t>
            </a:r>
            <a:r>
              <a:rPr lang="en-US" dirty="0" smtClean="0"/>
              <a:t> selenium </a:t>
            </a:r>
            <a:r>
              <a:rPr lang="en-US" dirty="0" err="1" smtClean="0"/>
              <a:t>webdriver</a:t>
            </a:r>
            <a:r>
              <a:rPr lang="en-US" dirty="0" smtClean="0"/>
              <a:t> </a:t>
            </a:r>
            <a:r>
              <a:rPr lang="en-US" dirty="0" err="1" smtClean="0"/>
              <a:t>để</a:t>
            </a:r>
            <a:r>
              <a:rPr lang="en-US" dirty="0" smtClean="0"/>
              <a:t>:</a:t>
            </a:r>
          </a:p>
          <a:p>
            <a:pPr marL="0" indent="0">
              <a:buNone/>
            </a:pPr>
            <a:r>
              <a:rPr lang="en-US" dirty="0" smtClean="0"/>
              <a:t>+ </a:t>
            </a:r>
            <a:r>
              <a:rPr lang="en-US" dirty="0" err="1" smtClean="0"/>
              <a:t>Mở</a:t>
            </a:r>
            <a:r>
              <a:rPr lang="en-US" dirty="0" smtClean="0"/>
              <a:t> 1 browser</a:t>
            </a:r>
          </a:p>
          <a:p>
            <a:pPr marL="0" indent="0">
              <a:buNone/>
            </a:pPr>
            <a:r>
              <a:rPr lang="en-US" dirty="0" smtClean="0"/>
              <a:t>+ Open </a:t>
            </a:r>
            <a:r>
              <a:rPr lang="en-US" dirty="0" err="1" smtClean="0"/>
              <a:t>trang</a:t>
            </a:r>
            <a:r>
              <a:rPr lang="en-US" dirty="0" smtClean="0"/>
              <a:t> </a:t>
            </a:r>
            <a:r>
              <a:rPr lang="en-US" dirty="0" smtClean="0">
                <a:hlinkClick r:id="rId2"/>
              </a:rPr>
              <a:t>https://cmc.com.vn/</a:t>
            </a:r>
            <a:endParaRPr lang="en-US" dirty="0" smtClean="0"/>
          </a:p>
          <a:p>
            <a:pPr marL="0" indent="0">
              <a:buNone/>
            </a:pPr>
            <a:r>
              <a:rPr lang="en-US" dirty="0" smtClean="0"/>
              <a:t>+ </a:t>
            </a:r>
            <a:r>
              <a:rPr lang="en-US" dirty="0" err="1" smtClean="0"/>
              <a:t>Đóng</a:t>
            </a:r>
            <a:r>
              <a:rPr lang="en-US" dirty="0" smtClean="0"/>
              <a:t> browser</a:t>
            </a:r>
          </a:p>
          <a:p>
            <a:pPr marL="0" indent="0">
              <a:buNone/>
            </a:pPr>
            <a:r>
              <a:rPr lang="en-US" dirty="0" smtClean="0"/>
              <a:t>=====</a:t>
            </a:r>
          </a:p>
          <a:p>
            <a:pPr marL="0" indent="0">
              <a:buNone/>
            </a:pPr>
            <a:r>
              <a:rPr lang="en-US" dirty="0" err="1" smtClean="0"/>
              <a:t>Có</a:t>
            </a:r>
            <a:r>
              <a:rPr lang="en-US" dirty="0" smtClean="0"/>
              <a:t> </a:t>
            </a:r>
            <a:r>
              <a:rPr lang="en-US" dirty="0" err="1" smtClean="0"/>
              <a:t>thể</a:t>
            </a:r>
            <a:r>
              <a:rPr lang="en-US" dirty="0" smtClean="0"/>
              <a:t> </a:t>
            </a:r>
            <a:r>
              <a:rPr lang="en-US" dirty="0" err="1" smtClean="0"/>
              <a:t>tham</a:t>
            </a:r>
            <a:r>
              <a:rPr lang="en-US" dirty="0" smtClean="0"/>
              <a:t> </a:t>
            </a:r>
            <a:r>
              <a:rPr lang="en-US" dirty="0" err="1" smtClean="0"/>
              <a:t>khảo</a:t>
            </a:r>
            <a:r>
              <a:rPr lang="en-US" smtClean="0"/>
              <a:t>: </a:t>
            </a:r>
            <a:r>
              <a:rPr lang="en-US" smtClean="0">
                <a:hlinkClick r:id="rId3"/>
              </a:rPr>
              <a:t>https://www.guru99.com/first-webdriver-script.html</a:t>
            </a:r>
            <a:endParaRPr lang="en-US" dirty="0" smtClean="0"/>
          </a:p>
          <a:p>
            <a:pPr marL="0" indent="0">
              <a:buNone/>
            </a:pPr>
            <a:r>
              <a:rPr lang="en-US" dirty="0" err="1" smtClean="0"/>
              <a:t>Sau</a:t>
            </a:r>
            <a:r>
              <a:rPr lang="en-US" dirty="0" smtClean="0"/>
              <a:t> </a:t>
            </a:r>
            <a:r>
              <a:rPr lang="en-US" dirty="0" err="1" smtClean="0"/>
              <a:t>khi</a:t>
            </a:r>
            <a:r>
              <a:rPr lang="en-US" dirty="0" smtClean="0"/>
              <a:t> </a:t>
            </a:r>
            <a:r>
              <a:rPr lang="en-US" dirty="0" err="1" smtClean="0"/>
              <a:t>làm</a:t>
            </a:r>
            <a:r>
              <a:rPr lang="en-US" dirty="0" smtClean="0"/>
              <a:t> </a:t>
            </a:r>
            <a:r>
              <a:rPr lang="en-US" dirty="0" err="1" smtClean="0"/>
              <a:t>xong</a:t>
            </a:r>
            <a:r>
              <a:rPr lang="en-US" dirty="0" smtClean="0"/>
              <a:t>, </a:t>
            </a:r>
            <a:r>
              <a:rPr lang="en-US" dirty="0" err="1" smtClean="0"/>
              <a:t>nộp</a:t>
            </a:r>
            <a:r>
              <a:rPr lang="en-US" dirty="0" smtClean="0"/>
              <a:t> </a:t>
            </a:r>
            <a:r>
              <a:rPr lang="en-US" dirty="0" err="1" smtClean="0"/>
              <a:t>bài</a:t>
            </a:r>
            <a:r>
              <a:rPr lang="en-US" dirty="0" smtClean="0"/>
              <a:t> qua </a:t>
            </a:r>
            <a:r>
              <a:rPr lang="en-US" dirty="0" err="1" smtClean="0"/>
              <a:t>github</a:t>
            </a:r>
            <a:r>
              <a:rPr lang="en-US" dirty="0" smtClean="0"/>
              <a:t>,  </a:t>
            </a:r>
            <a:r>
              <a:rPr lang="en-US" dirty="0" err="1" smtClean="0"/>
              <a:t>theo</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thư</a:t>
            </a:r>
            <a:r>
              <a:rPr lang="en-US" dirty="0" smtClean="0"/>
              <a:t> </a:t>
            </a:r>
            <a:r>
              <a:rPr lang="en-US" dirty="0" err="1" smtClean="0"/>
              <a:t>mục</a:t>
            </a:r>
            <a:r>
              <a:rPr lang="en-US" dirty="0" smtClean="0"/>
              <a:t> demos/</a:t>
            </a:r>
            <a:r>
              <a:rPr lang="en-US" dirty="0" err="1" smtClean="0"/>
              <a:t>ho_ten</a:t>
            </a:r>
            <a:r>
              <a:rPr lang="en-US" dirty="0" smtClean="0"/>
              <a:t>/_bai1</a:t>
            </a:r>
          </a:p>
          <a:p>
            <a:pPr marL="0" indent="0">
              <a:buNone/>
            </a:pPr>
            <a:r>
              <a:rPr lang="en-US" dirty="0" err="1" smtClean="0"/>
              <a:t>Lưu</a:t>
            </a:r>
            <a:r>
              <a:rPr lang="en-US" dirty="0" smtClean="0"/>
              <a:t> ý: </a:t>
            </a:r>
            <a:r>
              <a:rPr lang="en-US" dirty="0" err="1" smtClean="0"/>
              <a:t>Tạo</a:t>
            </a:r>
            <a:r>
              <a:rPr lang="en-US" dirty="0" smtClean="0"/>
              <a:t> </a:t>
            </a:r>
            <a:r>
              <a:rPr lang="en-US" dirty="0" err="1" smtClean="0"/>
              <a:t>thư</a:t>
            </a:r>
            <a:r>
              <a:rPr lang="en-US" dirty="0" smtClean="0"/>
              <a:t> </a:t>
            </a:r>
            <a:r>
              <a:rPr lang="en-US" dirty="0" err="1" smtClean="0"/>
              <a:t>mục</a:t>
            </a:r>
            <a:r>
              <a:rPr lang="en-US" dirty="0" smtClean="0"/>
              <a:t> </a:t>
            </a:r>
            <a:r>
              <a:rPr lang="en-US" dirty="0" err="1" smtClean="0"/>
              <a:t>nếu</a:t>
            </a:r>
            <a:r>
              <a:rPr lang="en-US" dirty="0" smtClean="0"/>
              <a:t> </a:t>
            </a:r>
            <a:r>
              <a:rPr lang="en-US" dirty="0" err="1" smtClean="0"/>
              <a:t>chưa</a:t>
            </a:r>
            <a:r>
              <a:rPr lang="en-US" dirty="0" smtClean="0"/>
              <a:t> </a:t>
            </a:r>
            <a:r>
              <a:rPr lang="en-US" dirty="0" err="1" smtClean="0"/>
              <a:t>có</a:t>
            </a:r>
            <a:endParaRPr lang="en-US" dirty="0"/>
          </a:p>
        </p:txBody>
      </p:sp>
    </p:spTree>
    <p:extLst>
      <p:ext uri="{BB962C8B-B14F-4D97-AF65-F5344CB8AC3E}">
        <p14:creationId xmlns:p14="http://schemas.microsoft.com/office/powerpoint/2010/main" val="2005170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test – </a:t>
            </a:r>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là</a:t>
            </a:r>
            <a:r>
              <a:rPr lang="en-US" dirty="0" smtClean="0"/>
              <a:t> </a:t>
            </a:r>
            <a:r>
              <a:rPr lang="en-US" dirty="0" err="1" smtClean="0"/>
              <a:t>gì</a:t>
            </a:r>
            <a:r>
              <a:rPr lang="en-US" dirty="0"/>
              <a:t>?</a:t>
            </a:r>
          </a:p>
        </p:txBody>
      </p:sp>
      <p:sp>
        <p:nvSpPr>
          <p:cNvPr id="3" name="Content Placeholder 2"/>
          <p:cNvSpPr>
            <a:spLocks noGrp="1"/>
          </p:cNvSpPr>
          <p:nvPr>
            <p:ph idx="1"/>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là</a:t>
            </a:r>
            <a:r>
              <a:rPr lang="en-US" dirty="0" smtClean="0"/>
              <a:t> </a:t>
            </a:r>
            <a:r>
              <a:rPr lang="en-US" dirty="0" err="1" smtClean="0"/>
              <a:t>việc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công</a:t>
            </a:r>
            <a:r>
              <a:rPr lang="en-US" dirty="0" smtClean="0"/>
              <a:t> </a:t>
            </a:r>
            <a:r>
              <a:rPr lang="en-US" dirty="0" err="1" smtClean="0"/>
              <a:t>cụ</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test case. </a:t>
            </a:r>
          </a:p>
          <a:p>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nhập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thử</a:t>
            </a:r>
            <a:r>
              <a:rPr lang="en-US" dirty="0" smtClean="0"/>
              <a:t> </a:t>
            </a:r>
            <a:r>
              <a:rPr lang="en-US" dirty="0" err="1" smtClean="0"/>
              <a:t>nghiệm</a:t>
            </a:r>
            <a:r>
              <a:rPr lang="en-US" dirty="0" smtClean="0"/>
              <a:t> </a:t>
            </a:r>
            <a:r>
              <a:rPr lang="en-US" dirty="0" err="1" smtClean="0"/>
              <a:t>vào</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kiểm</a:t>
            </a:r>
            <a:r>
              <a:rPr lang="en-US" dirty="0" smtClean="0"/>
              <a:t> </a:t>
            </a:r>
            <a:r>
              <a:rPr lang="en-US" dirty="0" err="1" smtClean="0"/>
              <a:t>thử</a:t>
            </a:r>
            <a:r>
              <a:rPr lang="en-US" dirty="0" smtClean="0"/>
              <a:t>, so </a:t>
            </a:r>
            <a:r>
              <a:rPr lang="en-US" dirty="0" err="1" smtClean="0"/>
              <a:t>sánh</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mong</a:t>
            </a:r>
            <a:r>
              <a:rPr lang="en-US" dirty="0" smtClean="0"/>
              <a:t> </a:t>
            </a:r>
            <a:r>
              <a:rPr lang="en-US" dirty="0" err="1" smtClean="0"/>
              <a:t>đợi</a:t>
            </a:r>
            <a:r>
              <a:rPr lang="en-US" dirty="0" smtClean="0"/>
              <a:t> </a:t>
            </a:r>
            <a:r>
              <a:rPr lang="en-US" dirty="0" err="1" smtClean="0"/>
              <a:t>với</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và</a:t>
            </a:r>
            <a:r>
              <a:rPr lang="en-US" dirty="0" smtClean="0"/>
              <a:t> </a:t>
            </a:r>
            <a:r>
              <a:rPr lang="en-US" dirty="0" err="1" smtClean="0"/>
              <a:t>tạo</a:t>
            </a:r>
            <a:r>
              <a:rPr lang="en-US" dirty="0" smtClean="0"/>
              <a:t> </a:t>
            </a:r>
            <a:r>
              <a:rPr lang="en-US" dirty="0" err="1" smtClean="0"/>
              <a:t>ra</a:t>
            </a:r>
            <a:r>
              <a:rPr lang="en-US" dirty="0" smtClean="0"/>
              <a:t> </a:t>
            </a:r>
            <a:r>
              <a:rPr lang="en-US" dirty="0" err="1" smtClean="0"/>
              <a:t>các</a:t>
            </a:r>
            <a:r>
              <a:rPr lang="en-US" dirty="0" smtClean="0"/>
              <a:t> </a:t>
            </a:r>
            <a:r>
              <a:rPr lang="en-US" dirty="0" err="1" smtClean="0"/>
              <a:t>báo</a:t>
            </a:r>
            <a:r>
              <a:rPr lang="en-US" dirty="0" smtClean="0"/>
              <a:t> </a:t>
            </a:r>
            <a:r>
              <a:rPr lang="en-US" dirty="0" err="1" smtClean="0"/>
              <a:t>cáo</a:t>
            </a:r>
            <a:r>
              <a:rPr lang="en-US" dirty="0" smtClean="0"/>
              <a:t> </a:t>
            </a:r>
            <a:r>
              <a:rPr lang="en-US" dirty="0" err="1" smtClean="0"/>
              <a:t>kiểm</a:t>
            </a:r>
            <a:r>
              <a:rPr lang="en-US" dirty="0" smtClean="0"/>
              <a:t> </a:t>
            </a:r>
            <a:r>
              <a:rPr lang="en-US" dirty="0" err="1" smtClean="0"/>
              <a:t>thử</a:t>
            </a:r>
            <a:r>
              <a:rPr lang="en-US" dirty="0" smtClean="0"/>
              <a:t> chi </a:t>
            </a:r>
            <a:r>
              <a:rPr lang="en-US" dirty="0" err="1" smtClean="0"/>
              <a:t>tiết</a:t>
            </a:r>
            <a:r>
              <a:rPr lang="en-US" dirty="0" smtClean="0"/>
              <a:t>.</a:t>
            </a:r>
            <a:endParaRPr lang="en-US" dirty="0"/>
          </a:p>
        </p:txBody>
      </p:sp>
    </p:spTree>
    <p:extLst>
      <p:ext uri="{BB962C8B-B14F-4D97-AF65-F5344CB8AC3E}">
        <p14:creationId xmlns:p14="http://schemas.microsoft.com/office/powerpoint/2010/main" val="1245468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 </a:t>
            </a:r>
            <a:r>
              <a:rPr lang="en-US" dirty="0" err="1" smtClean="0"/>
              <a:t>nào</a:t>
            </a:r>
            <a:endParaRPr lang="en-US" dirty="0"/>
          </a:p>
        </p:txBody>
      </p:sp>
      <p:sp>
        <p:nvSpPr>
          <p:cNvPr id="3" name="Content Placeholder 2"/>
          <p:cNvSpPr>
            <a:spLocks noGrp="1"/>
          </p:cNvSpPr>
          <p:nvPr>
            <p:ph idx="1"/>
          </p:nvPr>
        </p:nvSpPr>
        <p:spPr/>
        <p:txBody>
          <a:bodyPr/>
          <a:lstStyle/>
          <a:p>
            <a:r>
              <a:rPr lang="vi-VN" dirty="0" smtClean="0"/>
              <a:t>Các trường hợp kiểm thử được thực hiện lặp đi lặp lại để đảm bảo tính năng</a:t>
            </a:r>
            <a:r>
              <a:rPr lang="en-US" dirty="0" smtClean="0"/>
              <a:t>  </a:t>
            </a:r>
            <a:r>
              <a:rPr lang="en-US" dirty="0" err="1" smtClean="0"/>
              <a:t>của</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sản</a:t>
            </a:r>
            <a:r>
              <a:rPr lang="en-US" dirty="0" smtClean="0"/>
              <a:t> </a:t>
            </a:r>
            <a:r>
              <a:rPr lang="en-US" dirty="0" err="1" smtClean="0"/>
              <a:t>phẩm</a:t>
            </a:r>
            <a:endParaRPr lang="en-US" dirty="0" smtClean="0"/>
          </a:p>
          <a:p>
            <a:r>
              <a:rPr lang="vi-VN" dirty="0" smtClean="0"/>
              <a:t>Thực hiện ở các trường hợp mà kiểm thử thủ công khó thực hiện</a:t>
            </a:r>
            <a:endParaRPr lang="en-US" dirty="0" smtClean="0"/>
          </a:p>
          <a:p>
            <a:r>
              <a:rPr lang="vi-VN" dirty="0" smtClean="0"/>
              <a:t>Các trường hợp kiểm thử cần tốn nhiều thời gian.</a:t>
            </a:r>
            <a:endParaRPr lang="en-US" dirty="0" smtClean="0"/>
          </a:p>
          <a:p>
            <a:endParaRPr lang="en-US" dirty="0"/>
          </a:p>
        </p:txBody>
      </p:sp>
    </p:spTree>
    <p:extLst>
      <p:ext uri="{BB962C8B-B14F-4D97-AF65-F5344CB8AC3E}">
        <p14:creationId xmlns:p14="http://schemas.microsoft.com/office/powerpoint/2010/main" val="2323724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sử</a:t>
            </a:r>
            <a:r>
              <a:rPr lang="en-US" dirty="0" smtClean="0"/>
              <a:t> </a:t>
            </a:r>
            <a:r>
              <a:rPr lang="en-US" dirty="0" err="1" smtClean="0"/>
              <a:t>dụng</a:t>
            </a:r>
            <a:r>
              <a:rPr lang="en-US" dirty="0" smtClean="0"/>
              <a:t> ở </a:t>
            </a:r>
            <a:r>
              <a:rPr lang="en-US" dirty="0" err="1" smtClean="0"/>
              <a:t>đâu</a:t>
            </a:r>
            <a:r>
              <a:rPr lang="en-US" dirty="0" smtClean="0"/>
              <a:t>?</a:t>
            </a:r>
            <a:endParaRPr lang="en-US" dirty="0"/>
          </a:p>
        </p:txBody>
      </p:sp>
      <p:sp>
        <p:nvSpPr>
          <p:cNvPr id="3" name="Content Placeholder 2"/>
          <p:cNvSpPr>
            <a:spLocks noGrp="1"/>
          </p:cNvSpPr>
          <p:nvPr>
            <p:ph idx="1"/>
          </p:nvPr>
        </p:nvSpPr>
        <p:spPr/>
        <p:txBody>
          <a:bodyPr/>
          <a:lstStyle/>
          <a:p>
            <a:r>
              <a:rPr lang="vi-VN" dirty="0" smtClean="0"/>
              <a:t> Trong các giai đoạn kiểm thử: Unit Testing( Kiểm thử đơn vị), Integration Testing</a:t>
            </a:r>
          </a:p>
          <a:p>
            <a:r>
              <a:rPr lang="vi-VN" dirty="0" smtClean="0"/>
              <a:t>Và trong các loại kiểm thử: Smoke Testing, Functional Testing, Regression Testing</a:t>
            </a:r>
          </a:p>
          <a:p>
            <a:r>
              <a:rPr lang="vi-VN" dirty="0" smtClean="0"/>
              <a:t>Và trong kỹ thuật kiểm thử: Black Box Testing( Kiểm thử hộp đen)</a:t>
            </a:r>
            <a:endParaRPr lang="en-US" dirty="0"/>
          </a:p>
        </p:txBody>
      </p:sp>
    </p:spTree>
    <p:extLst>
      <p:ext uri="{BB962C8B-B14F-4D97-AF65-F5344CB8AC3E}">
        <p14:creationId xmlns:p14="http://schemas.microsoft.com/office/powerpoint/2010/main" val="4044224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a:t>
            </a:r>
            <a:endParaRPr lang="en-US" dirty="0"/>
          </a:p>
        </p:txBody>
      </p:sp>
      <p:sp>
        <p:nvSpPr>
          <p:cNvPr id="3" name="Content Placeholder 2"/>
          <p:cNvSpPr>
            <a:spLocks noGrp="1"/>
          </p:cNvSpPr>
          <p:nvPr>
            <p:ph idx="1"/>
          </p:nvPr>
        </p:nvSpPr>
        <p:spPr/>
        <p:txBody>
          <a:bodyPr>
            <a:normAutofit/>
          </a:bodyPr>
          <a:lstStyle/>
          <a:p>
            <a:r>
              <a:rPr lang="vi-VN" dirty="0" smtClean="0"/>
              <a:t>Kiểm thử tự động sử dụng các công cụ có thể ghi lại bộ kiểm tra này và phát lại nó theo yêu cầu.</a:t>
            </a:r>
          </a:p>
          <a:p>
            <a:r>
              <a:rPr lang="vi-VN" dirty="0" smtClean="0"/>
              <a:t>Tiết kiệm thời gian kiểm thử </a:t>
            </a:r>
          </a:p>
          <a:p>
            <a:r>
              <a:rPr lang="vi-VN" dirty="0" smtClean="0"/>
              <a:t>Tự động hóa không cần can thiệp của con người nên có thể chạy tự động kiểm tra mà không cần giám sát.</a:t>
            </a:r>
          </a:p>
          <a:p>
            <a:r>
              <a:rPr lang="vi-VN" dirty="0" smtClean="0"/>
              <a:t>Tự động tăng tốc độ thực hiện kiểm tra</a:t>
            </a:r>
          </a:p>
          <a:p>
            <a:r>
              <a:rPr lang="vi-VN" dirty="0" smtClean="0"/>
              <a:t>Tự động hóa giúp tăng phạm vi kiểm tra</a:t>
            </a:r>
          </a:p>
          <a:p>
            <a:r>
              <a:rPr lang="vi-VN" dirty="0" smtClean="0"/>
              <a:t>Kiểm tra bằng tay có thể trở nên nhàm chán, cảm tính, phụ thuộc trình độ người thực hiện, dễ gây nên lỗi, sai sót</a:t>
            </a:r>
          </a:p>
          <a:p>
            <a:r>
              <a:rPr lang="vi-VN" dirty="0" smtClean="0"/>
              <a:t>Cải thiện độ chính xác cả về mặt thời gian và so sánh dữ liệu</a:t>
            </a:r>
          </a:p>
          <a:p>
            <a:endParaRPr lang="vi-VN" dirty="0" smtClean="0"/>
          </a:p>
        </p:txBody>
      </p:sp>
    </p:spTree>
    <p:extLst>
      <p:ext uri="{BB962C8B-B14F-4D97-AF65-F5344CB8AC3E}">
        <p14:creationId xmlns:p14="http://schemas.microsoft.com/office/powerpoint/2010/main" val="2665428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Ưu</a:t>
            </a:r>
            <a:r>
              <a:rPr lang="en-US" dirty="0" smtClean="0"/>
              <a:t> </a:t>
            </a:r>
            <a:r>
              <a:rPr lang="en-US" dirty="0" err="1" smtClean="0"/>
              <a:t>điểm</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endParaRPr lang="en-US" dirty="0"/>
          </a:p>
        </p:txBody>
      </p:sp>
      <p:sp>
        <p:nvSpPr>
          <p:cNvPr id="3" name="Content Placeholder 2"/>
          <p:cNvSpPr>
            <a:spLocks noGrp="1"/>
          </p:cNvSpPr>
          <p:nvPr>
            <p:ph idx="1"/>
          </p:nvPr>
        </p:nvSpPr>
        <p:spPr/>
        <p:txBody>
          <a:bodyPr>
            <a:normAutofit/>
          </a:bodyPr>
          <a:lstStyle/>
          <a:p>
            <a:r>
              <a:rPr lang="vi-VN" dirty="0"/>
              <a:t>Độ tin cậy cao (Reliability)</a:t>
            </a:r>
          </a:p>
          <a:p>
            <a:r>
              <a:rPr lang="vi-VN" dirty="0"/>
              <a:t>Khả năng lặp (Repeatability): nếu bạn thực thi bằng kiểm thử tự động, chỉ cần nhập dữ liệu vào file excel ( or csv, …) cho script chạy và đợi cho tới khi nhận được báo cáo. Với độ ổn định cao, bạn hoàn toàn có thể tin tưởng vào kết quả thực thi của công cụ kiểm thử tự động.</a:t>
            </a:r>
          </a:p>
          <a:p>
            <a:r>
              <a:rPr lang="vi-VN" dirty="0"/>
              <a:t>Khả năng tái sử dụng (Reusability): Với một bộ kiểm thử tự động, chúng ta có thể sử dụng cho nhiều phiển bản ứng dụng khác nhau.</a:t>
            </a:r>
          </a:p>
          <a:p>
            <a:r>
              <a:rPr lang="vi-VN" dirty="0"/>
              <a:t>Nhanh (Fast): nếu cần 5 phút để thực thi một test case cách thủ công, có thể bạn cần chưa đầy 30s để thực thi cách tự động.</a:t>
            </a:r>
          </a:p>
          <a:p>
            <a:r>
              <a:rPr lang="vi-VN" dirty="0"/>
              <a:t>Chi phí thấp (Cost Reduction): Nếu áp dụng kiểm thử tự động đúng cách, chúng ta có thể tiết kiệm được rất nhiều chi phí, thời gian và nhân lực.</a:t>
            </a:r>
          </a:p>
          <a:p>
            <a:endParaRPr lang="en-US" dirty="0"/>
          </a:p>
        </p:txBody>
      </p:sp>
    </p:spTree>
    <p:extLst>
      <p:ext uri="{BB962C8B-B14F-4D97-AF65-F5344CB8AC3E}">
        <p14:creationId xmlns:p14="http://schemas.microsoft.com/office/powerpoint/2010/main" val="548466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Nhược</a:t>
            </a:r>
            <a:r>
              <a:rPr lang="en-US" dirty="0" smtClean="0"/>
              <a:t> </a:t>
            </a:r>
            <a:r>
              <a:rPr lang="en-US" dirty="0" err="1" smtClean="0"/>
              <a:t>điểm</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endParaRPr lang="en-US" dirty="0"/>
          </a:p>
        </p:txBody>
      </p:sp>
      <p:sp>
        <p:nvSpPr>
          <p:cNvPr id="3" name="Content Placeholder 2"/>
          <p:cNvSpPr>
            <a:spLocks noGrp="1"/>
          </p:cNvSpPr>
          <p:nvPr>
            <p:ph idx="1"/>
          </p:nvPr>
        </p:nvSpPr>
        <p:spPr/>
        <p:txBody>
          <a:bodyPr>
            <a:normAutofit/>
          </a:bodyPr>
          <a:lstStyle/>
          <a:p>
            <a:r>
              <a:rPr lang="vi-VN" dirty="0"/>
              <a:t>Khó mở rộng, khó bảo trì (Poor scalability and maintainability): Trong cùng một dự án, để mở rộng phạm vi cho kiểm thử tự động là khó hơn nhiều so với kiểm thử cách thủ công. Kiểm thử tự động lại không đơn giản như vậy, cập nhật hay chỉnh sửa yêu cầu rất nhiều công việc như debug, thay đổi dữ liệu đầu vào, và cập nhật code mới.</a:t>
            </a:r>
          </a:p>
          <a:p>
            <a:r>
              <a:rPr lang="vi-VN" dirty="0"/>
              <a:t>Vấn đề công cụ và nhân lực (Technology vs. people issues): Cho đến nay công cụ hỗ trợ kiểm thử tự động đã có những bước phát triển mạnh mẽ, chúng ta có các công cụ rất tốt như QTP, Selenium, Test Complete, LoadTest, Jmeter, Visual Studio, … Nhưng nhìn chung vẫn còn rất nhiều mặt hạn chế. Ngoài ra nguồn nhân lực đạt yêu cầu cũng không nhiều.</a:t>
            </a:r>
          </a:p>
          <a:p>
            <a:endParaRPr lang="en-US" dirty="0"/>
          </a:p>
        </p:txBody>
      </p:sp>
    </p:spTree>
    <p:extLst>
      <p:ext uri="{BB962C8B-B14F-4D97-AF65-F5344CB8AC3E}">
        <p14:creationId xmlns:p14="http://schemas.microsoft.com/office/powerpoint/2010/main" val="603259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khi</a:t>
            </a:r>
            <a:r>
              <a:rPr lang="en-US" dirty="0" smtClean="0"/>
              <a:t> </a:t>
            </a:r>
            <a:r>
              <a:rPr lang="en-US" dirty="0" err="1" smtClean="0"/>
              <a:t>nào</a:t>
            </a:r>
            <a:r>
              <a:rPr lang="en-US" dirty="0" smtClean="0"/>
              <a:t> ?</a:t>
            </a:r>
            <a:endParaRPr lang="en-US" dirty="0"/>
          </a:p>
        </p:txBody>
      </p:sp>
      <p:sp>
        <p:nvSpPr>
          <p:cNvPr id="3" name="Content Placeholder 2"/>
          <p:cNvSpPr>
            <a:spLocks noGrp="1"/>
          </p:cNvSpPr>
          <p:nvPr>
            <p:ph idx="1"/>
          </p:nvPr>
        </p:nvSpPr>
        <p:spPr/>
        <p:txBody>
          <a:bodyPr>
            <a:normAutofit fontScale="77500" lnSpcReduction="20000"/>
          </a:bodyPr>
          <a:lstStyle/>
          <a:p>
            <a:r>
              <a:rPr lang="vi-VN" dirty="0" smtClean="0"/>
              <a:t>Lý do thường xuyên nhất dẫn đến quyết định sử dụng kiểm thử tự động là thường xuyên phải thực thi regression test. Từ khi Dev đưa ra bản build mới cho tới khi phiên bản mới tới tay khách hàng chỉ từ 1 đến 2 ngày. Trong thời gian ngắn ngủi này, regression test sẽ được thực thi, nghĩa là một số lượng test case lớn phải được thực thi trong một khoảng thời gian ngắn. Đây là lúc lý tưởng để sử dụng kiểm thử tự động.</a:t>
            </a:r>
          </a:p>
          <a:p>
            <a:pPr marL="0" indent="0">
              <a:buNone/>
            </a:pPr>
            <a:endParaRPr lang="vi-VN" dirty="0" smtClean="0"/>
          </a:p>
          <a:p>
            <a:r>
              <a:rPr lang="vi-VN" dirty="0" smtClean="0"/>
              <a:t>Xây dựng một bộ kiểm thử tự động cho những function chính, để thực thi smoke test mỗi khi có build mới cũng là một ý tưởng hay. Đây là công việc rất thường xuyên trước khi thực hiện regression test.</a:t>
            </a:r>
          </a:p>
          <a:p>
            <a:endParaRPr lang="vi-VN" dirty="0" smtClean="0"/>
          </a:p>
          <a:p>
            <a:r>
              <a:rPr lang="vi-VN" dirty="0" smtClean="0"/>
              <a:t>Khi chúng ta muốn thực thi performance test hay load test, kiểm thử tự động gần như là lựa chọn duy nhất.</a:t>
            </a:r>
          </a:p>
          <a:p>
            <a:endParaRPr lang="vi-VN" dirty="0" smtClean="0"/>
          </a:p>
          <a:p>
            <a:r>
              <a:rPr lang="vi-VN" dirty="0" smtClean="0"/>
              <a:t>Khi số lượng đầu vào của 1 test case quá nhiều (như ví dụ 50 bộ dữ liệu test), chúng ta cũng nên xem xét khả năng thực hiện kiểm thử tự động. Các loại công cụ kiểm thử bao gồm: các công cụ sửa lỗi, các công cụ để báo cáo, công cụ để đo hiệu năng phần mềm. Các thành phần của kiểm thử tự động: Kế hoạch kiểm thử, kịch bản kiểm thử, Script kiểm thử.</a:t>
            </a:r>
            <a:endParaRPr lang="en-US" dirty="0"/>
          </a:p>
        </p:txBody>
      </p:sp>
    </p:spTree>
    <p:extLst>
      <p:ext uri="{BB962C8B-B14F-4D97-AF65-F5344CB8AC3E}">
        <p14:creationId xmlns:p14="http://schemas.microsoft.com/office/powerpoint/2010/main" val="2378382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selenium</a:t>
            </a:r>
            <a:endParaRPr lang="en-US" dirty="0"/>
          </a:p>
        </p:txBody>
      </p:sp>
      <p:sp>
        <p:nvSpPr>
          <p:cNvPr id="3" name="Content Placeholder 2"/>
          <p:cNvSpPr>
            <a:spLocks noGrp="1"/>
          </p:cNvSpPr>
          <p:nvPr>
            <p:ph idx="1"/>
          </p:nvPr>
        </p:nvSpPr>
        <p:spPr/>
        <p:txBody>
          <a:bodyPr/>
          <a:lstStyle/>
          <a:p>
            <a:r>
              <a:rPr lang="en-US" dirty="0"/>
              <a:t>Selenium </a:t>
            </a:r>
            <a:r>
              <a:rPr lang="en-US" dirty="0" err="1"/>
              <a:t>là</a:t>
            </a:r>
            <a:r>
              <a:rPr lang="en-US" dirty="0"/>
              <a:t> </a:t>
            </a:r>
            <a:r>
              <a:rPr lang="en-US" dirty="0" err="1"/>
              <a:t>bộ</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miễn</a:t>
            </a:r>
            <a:r>
              <a:rPr lang="en-US" dirty="0"/>
              <a:t> </a:t>
            </a:r>
            <a:r>
              <a:rPr lang="en-US" dirty="0" err="1"/>
              <a:t>phí</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dành</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web </a:t>
            </a:r>
            <a:r>
              <a:rPr lang="en-US" dirty="0" err="1"/>
              <a:t>trên</a:t>
            </a:r>
            <a:r>
              <a:rPr lang="en-US" dirty="0"/>
              <a:t> </a:t>
            </a:r>
            <a:r>
              <a:rPr lang="en-US" dirty="0" err="1"/>
              <a:t>các</a:t>
            </a:r>
            <a:r>
              <a:rPr lang="en-US" dirty="0"/>
              <a:t> </a:t>
            </a:r>
            <a:r>
              <a:rPr lang="en-US" dirty="0" err="1"/>
              <a:t>trình</a:t>
            </a:r>
            <a:r>
              <a:rPr lang="en-US" dirty="0"/>
              <a:t> </a:t>
            </a:r>
            <a:r>
              <a:rPr lang="en-US" dirty="0" err="1"/>
              <a:t>duyệt</a:t>
            </a:r>
            <a:r>
              <a:rPr lang="en-US" dirty="0"/>
              <a:t> </a:t>
            </a:r>
            <a:r>
              <a:rPr lang="en-US" dirty="0" err="1"/>
              <a:t>và</a:t>
            </a:r>
            <a:r>
              <a:rPr lang="en-US" dirty="0"/>
              <a:t> </a:t>
            </a:r>
            <a:r>
              <a:rPr lang="en-US" dirty="0" err="1"/>
              <a:t>nền</a:t>
            </a:r>
            <a:r>
              <a:rPr lang="en-US" dirty="0"/>
              <a:t> </a:t>
            </a:r>
            <a:r>
              <a:rPr lang="en-US" dirty="0" err="1"/>
              <a:t>tảng</a:t>
            </a:r>
            <a:r>
              <a:rPr lang="en-US" dirty="0"/>
              <a:t> </a:t>
            </a:r>
            <a:r>
              <a:rPr lang="en-US" dirty="0" err="1"/>
              <a:t>khác</a:t>
            </a:r>
            <a:r>
              <a:rPr lang="en-US" dirty="0"/>
              <a:t> </a:t>
            </a:r>
            <a:r>
              <a:rPr lang="en-US" dirty="0" err="1"/>
              <a:t>nhau</a:t>
            </a:r>
            <a:r>
              <a:rPr lang="en-US" dirty="0" smtClean="0"/>
              <a:t>.</a:t>
            </a:r>
          </a:p>
          <a:p>
            <a:r>
              <a:rPr lang="en-US" dirty="0" err="1" smtClean="0"/>
              <a:t>Nó</a:t>
            </a:r>
            <a:r>
              <a:rPr lang="en-US" dirty="0" smtClean="0"/>
              <a:t> </a:t>
            </a:r>
            <a:r>
              <a:rPr lang="en-US" dirty="0" err="1" smtClean="0"/>
              <a:t>khá</a:t>
            </a:r>
            <a:r>
              <a:rPr lang="en-US" dirty="0" smtClean="0"/>
              <a:t> </a:t>
            </a:r>
            <a:r>
              <a:rPr lang="en-US" dirty="0" err="1" smtClean="0"/>
              <a:t>là</a:t>
            </a:r>
            <a:r>
              <a:rPr lang="en-US" dirty="0" smtClean="0"/>
              <a:t> </a:t>
            </a:r>
            <a:r>
              <a:rPr lang="en-US" dirty="0" err="1" smtClean="0"/>
              <a:t>giống</a:t>
            </a:r>
            <a:r>
              <a:rPr lang="en-US" dirty="0" smtClean="0"/>
              <a:t> </a:t>
            </a:r>
            <a:r>
              <a:rPr lang="en-US" dirty="0" err="1" smtClean="0"/>
              <a:t>với</a:t>
            </a:r>
            <a:r>
              <a:rPr lang="en-US" dirty="0" smtClean="0"/>
              <a:t> HP Quick Test Pro (QTP </a:t>
            </a:r>
            <a:r>
              <a:rPr lang="en-US" dirty="0" err="1" smtClean="0"/>
              <a:t>bây</a:t>
            </a:r>
            <a:r>
              <a:rPr lang="en-US" dirty="0" smtClean="0"/>
              <a:t> </a:t>
            </a:r>
            <a:r>
              <a:rPr lang="en-US" dirty="0" err="1" smtClean="0"/>
              <a:t>giờ</a:t>
            </a:r>
            <a:r>
              <a:rPr lang="en-US" dirty="0" smtClean="0"/>
              <a:t> </a:t>
            </a:r>
            <a:r>
              <a:rPr lang="en-US" dirty="0" err="1" smtClean="0"/>
              <a:t>là</a:t>
            </a:r>
            <a:r>
              <a:rPr lang="en-US" dirty="0" smtClean="0"/>
              <a:t> UFT) </a:t>
            </a:r>
            <a:r>
              <a:rPr lang="en-US" dirty="0" err="1" smtClean="0"/>
              <a:t>chỉ</a:t>
            </a:r>
            <a:r>
              <a:rPr lang="en-US" dirty="0" smtClean="0"/>
              <a:t> </a:t>
            </a:r>
            <a:r>
              <a:rPr lang="en-US" dirty="0" err="1" smtClean="0"/>
              <a:t>khác</a:t>
            </a:r>
            <a:r>
              <a:rPr lang="en-US" dirty="0" smtClean="0"/>
              <a:t> </a:t>
            </a:r>
            <a:r>
              <a:rPr lang="en-US" dirty="0" err="1" smtClean="0"/>
              <a:t>là</a:t>
            </a:r>
            <a:r>
              <a:rPr lang="en-US" dirty="0" smtClean="0"/>
              <a:t> Selenium </a:t>
            </a:r>
            <a:r>
              <a:rPr lang="en-US" dirty="0" err="1" smtClean="0"/>
              <a:t>thì</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vào</a:t>
            </a:r>
            <a:r>
              <a:rPr lang="en-US" dirty="0" smtClean="0"/>
              <a:t> </a:t>
            </a:r>
            <a:r>
              <a:rPr lang="en-US" dirty="0" err="1" smtClean="0"/>
              <a:t>việc</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hoá</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nền</a:t>
            </a:r>
            <a:r>
              <a:rPr lang="en-US" dirty="0" smtClean="0"/>
              <a:t> </a:t>
            </a:r>
            <a:r>
              <a:rPr lang="en-US" dirty="0" err="1" smtClean="0"/>
              <a:t>tảng</a:t>
            </a:r>
            <a:r>
              <a:rPr lang="en-US" dirty="0" smtClean="0"/>
              <a:t> web. </a:t>
            </a:r>
            <a:r>
              <a:rPr lang="en-US" dirty="0"/>
              <a:t> </a:t>
            </a:r>
          </a:p>
        </p:txBody>
      </p:sp>
    </p:spTree>
    <p:extLst>
      <p:ext uri="{BB962C8B-B14F-4D97-AF65-F5344CB8AC3E}">
        <p14:creationId xmlns:p14="http://schemas.microsoft.com/office/powerpoint/2010/main" val="1610558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266</TotalTime>
  <Words>1118</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Tahoma</vt:lpstr>
      <vt:lpstr>Trebuchet MS</vt:lpstr>
      <vt:lpstr>Wingdings 3</vt:lpstr>
      <vt:lpstr>Facet</vt:lpstr>
      <vt:lpstr>Giới thiệu về automation test và Selenium webdriver</vt:lpstr>
      <vt:lpstr>Automation test – Kiểm thử tự động là gì?</vt:lpstr>
      <vt:lpstr>Kiểm thử tự động sử dụng khi nào</vt:lpstr>
      <vt:lpstr>Kiểm thử tự động sử dụng ở đâu?</vt:lpstr>
      <vt:lpstr>Tại sao phải kiểm thử tự động?</vt:lpstr>
      <vt:lpstr>Ưu điểm kiểm thử tự động</vt:lpstr>
      <vt:lpstr>Nhược điểm kiểm thử tự động</vt:lpstr>
      <vt:lpstr>Sử dụng kiểm thử tự động khi nào ?</vt:lpstr>
      <vt:lpstr>Giới thiệu về selenium</vt:lpstr>
      <vt:lpstr>Cách thành phần trong selenium</vt:lpstr>
      <vt:lpstr>Selenium Webdriver</vt:lpstr>
      <vt:lpstr>Cách thức hoạt động</vt:lpstr>
      <vt:lpstr>Cách thức hoạt động</vt:lpstr>
      <vt:lpstr>Cài đặt và sử dụng</vt:lpstr>
      <vt:lpstr>Bài tập về nhà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Đăng Quang - CMC Global DU8</dc:creator>
  <cp:lastModifiedBy>Tool 01 - CMC Global DU8</cp:lastModifiedBy>
  <cp:revision>32</cp:revision>
  <dcterms:created xsi:type="dcterms:W3CDTF">2020-05-27T03:17:19Z</dcterms:created>
  <dcterms:modified xsi:type="dcterms:W3CDTF">2020-05-29T03:38:42Z</dcterms:modified>
</cp:coreProperties>
</file>