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19027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80848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811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3119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2670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404605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99558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7828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9148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87BCE-F3E1-4AF0-BC5A-1334C9720243}"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47289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87BCE-F3E1-4AF0-BC5A-1334C9720243}"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92522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87BCE-F3E1-4AF0-BC5A-1334C9720243}"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1043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87BCE-F3E1-4AF0-BC5A-1334C9720243}"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3113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4132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62448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087BCE-F3E1-4AF0-BC5A-1334C9720243}" type="datetimeFigureOut">
              <a:rPr lang="en-US" smtClean="0"/>
              <a:t>11/13/2022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97D728-71DB-4E74-8014-C86D43ABD4F9}" type="slidenum">
              <a:rPr lang="en-US" smtClean="0"/>
              <a:t>‹#›</a:t>
            </a:fld>
            <a:endParaRPr lang="en-US"/>
          </a:p>
        </p:txBody>
      </p:sp>
    </p:spTree>
    <p:extLst>
      <p:ext uri="{BB962C8B-B14F-4D97-AF65-F5344CB8AC3E}">
        <p14:creationId xmlns:p14="http://schemas.microsoft.com/office/powerpoint/2010/main" val="12614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Framework</a:t>
            </a:r>
          </a:p>
        </p:txBody>
      </p:sp>
      <p:pic>
        <p:nvPicPr>
          <p:cNvPr id="1026" name="Picture 2" descr="TestNG là gì? Những điều cần biết về thể loại này - TesterProVN"/>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35300"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TestNG</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normAutofit/>
          </a:bodyPr>
          <a:lstStyle/>
          <a:p>
            <a:r>
              <a:rPr lang="vi-VN" dirty="0"/>
              <a:t>Trong từ TestNG có từ NG có nghĩa là Next Generation , nó không phải biến chuyển của Junit và Nunit , người tạo nên công cụ này là Cedric Beust một kỹ sư lập trình google.</a:t>
            </a:r>
          </a:p>
          <a:p>
            <a:r>
              <a:rPr lang="vi-VN" dirty="0"/>
              <a:t>TestNG là một testing Framework được xây dựng trên cảm hứng từ JUnit và Nunit nhưng đem đến một số tính năng mới làm cho nó mạnh hơn và dễ dàng sử dụng hơn. Là công cụ kiểm thử tự động cho phép tạo testcase thực thi các danh mục kiểm thử : Unit test, test chức năng, ….</a:t>
            </a:r>
          </a:p>
          <a:p>
            <a:pPr marL="0" indent="0">
              <a:buNone/>
            </a:pPr>
            <a:endParaRPr lang="en-US" dirty="0"/>
          </a:p>
        </p:txBody>
      </p:sp>
    </p:spTree>
    <p:extLst>
      <p:ext uri="{BB962C8B-B14F-4D97-AF65-F5344CB8AC3E}">
        <p14:creationId xmlns:p14="http://schemas.microsoft.com/office/powerpoint/2010/main" val="315215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testNG</a:t>
            </a:r>
            <a:endParaRPr lang="en-US" dirty="0"/>
          </a:p>
        </p:txBody>
      </p:sp>
      <p:sp>
        <p:nvSpPr>
          <p:cNvPr id="3" name="Content Placeholder 2"/>
          <p:cNvSpPr>
            <a:spLocks noGrp="1"/>
          </p:cNvSpPr>
          <p:nvPr>
            <p:ph idx="1"/>
          </p:nvPr>
        </p:nvSpPr>
        <p:spPr/>
        <p:txBody>
          <a:bodyPr/>
          <a:lstStyle/>
          <a:p>
            <a:pPr marL="0" indent="0">
              <a:buNone/>
            </a:pPr>
            <a:r>
              <a:rPr lang="vi-VN" dirty="0" smtClean="0"/>
              <a:t>Có </a:t>
            </a:r>
            <a:r>
              <a:rPr lang="vi-VN" dirty="0"/>
              <a:t>nhiều lợi ích nhưng theo quan điểm của Selenium, ưu điểm chính của TestNG là:</a:t>
            </a:r>
          </a:p>
          <a:p>
            <a:r>
              <a:rPr lang="vi-VN" dirty="0"/>
              <a:t>Nó cho phép tạo ra các bản báo cáo HTML của tiến trình thực thi</a:t>
            </a:r>
          </a:p>
          <a:p>
            <a:r>
              <a:rPr lang="vi-VN" dirty="0"/>
              <a:t>Các chú thích giúp việc kiểm thử dễ dàng hơn</a:t>
            </a:r>
          </a:p>
          <a:p>
            <a:r>
              <a:rPr lang="vi-VN" dirty="0"/>
              <a:t>Các trường hợp kiểm thử có thể được nhóm lại và được ưu tiên dễ dàng hơn</a:t>
            </a:r>
          </a:p>
          <a:p>
            <a:r>
              <a:rPr lang="vi-VN" dirty="0"/>
              <a:t>Có thể kiểm thử song song</a:t>
            </a:r>
          </a:p>
          <a:p>
            <a:r>
              <a:rPr lang="vi-VN" dirty="0"/>
              <a:t>Tạo ra các bản ghi</a:t>
            </a:r>
          </a:p>
          <a:p>
            <a:r>
              <a:rPr lang="vi-VN" dirty="0"/>
              <a:t>Có thể tham số hóa dữ liệu</a:t>
            </a:r>
          </a:p>
          <a:p>
            <a:r>
              <a:rPr lang="vi-VN" dirty="0"/>
              <a:t> tính năng mới làm cho nó mạnh hơn và dễ sử dụng hơn.</a:t>
            </a:r>
            <a:endParaRPr lang="en-US" dirty="0"/>
          </a:p>
        </p:txBody>
      </p:sp>
    </p:spTree>
    <p:extLst>
      <p:ext uri="{BB962C8B-B14F-4D97-AF65-F5344CB8AC3E}">
        <p14:creationId xmlns:p14="http://schemas.microsoft.com/office/powerpoint/2010/main" val="280305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testcase</a:t>
            </a:r>
            <a:r>
              <a:rPr lang="en-US" dirty="0" smtClean="0"/>
              <a:t> </a:t>
            </a:r>
            <a:r>
              <a:rPr lang="en-US" dirty="0" err="1" smtClean="0"/>
              <a:t>với</a:t>
            </a:r>
            <a:r>
              <a:rPr lang="en-US" dirty="0" smtClean="0"/>
              <a:t> testing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hàm</a:t>
            </a:r>
            <a:r>
              <a:rPr lang="en-US" dirty="0" smtClean="0"/>
              <a:t> main()</a:t>
            </a:r>
            <a:endParaRPr lang="en-US" dirty="0"/>
          </a:p>
        </p:txBody>
      </p:sp>
      <p:pic>
        <p:nvPicPr>
          <p:cNvPr id="7" name="Content Placeholder 6"/>
          <p:cNvPicPr>
            <a:picLocks noGrp="1" noChangeAspect="1"/>
          </p:cNvPicPr>
          <p:nvPr>
            <p:ph idx="1"/>
          </p:nvPr>
        </p:nvPicPr>
        <p:blipFill>
          <a:blip r:embed="rId2"/>
          <a:stretch>
            <a:fillRect/>
          </a:stretch>
        </p:blipFill>
        <p:spPr>
          <a:xfrm>
            <a:off x="1792264" y="2146941"/>
            <a:ext cx="6995308" cy="3881437"/>
          </a:xfrm>
          <a:prstGeom prst="rect">
            <a:avLst/>
          </a:prstGeom>
        </p:spPr>
      </p:pic>
    </p:spTree>
    <p:extLst>
      <p:ext uri="{BB962C8B-B14F-4D97-AF65-F5344CB8AC3E}">
        <p14:creationId xmlns:p14="http://schemas.microsoft.com/office/powerpoint/2010/main" val="267543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Basic Annotations</a:t>
            </a:r>
          </a:p>
        </p:txBody>
      </p:sp>
      <p:sp>
        <p:nvSpPr>
          <p:cNvPr id="3" name="Content Placeholder 2"/>
          <p:cNvSpPr>
            <a:spLocks noGrp="1"/>
          </p:cNvSpPr>
          <p:nvPr>
            <p:ph idx="1"/>
          </p:nvPr>
        </p:nvSpPr>
        <p:spPr>
          <a:xfrm>
            <a:off x="677334" y="1310185"/>
            <a:ext cx="8596668" cy="4731177"/>
          </a:xfrm>
        </p:spPr>
        <p:txBody>
          <a:bodyPr>
            <a:normAutofit/>
          </a:bodyPr>
          <a:lstStyle/>
          <a:p>
            <a:r>
              <a:rPr lang="vi-VN" dirty="0"/>
              <a:t>@</a:t>
            </a:r>
            <a:r>
              <a:rPr lang="vi-VN" b="1" i="1" dirty="0"/>
              <a:t>BeforeSuite</a:t>
            </a:r>
            <a:r>
              <a:rPr lang="vi-VN" dirty="0"/>
              <a:t>: Phương thức chú thích sẽ được chạy trước khi tất cả các kiểm tra trong bộ phần mềm này đã chạy.</a:t>
            </a:r>
          </a:p>
          <a:p>
            <a:r>
              <a:rPr lang="vi-VN" dirty="0"/>
              <a:t>@</a:t>
            </a:r>
            <a:r>
              <a:rPr lang="vi-VN" b="1" i="1" dirty="0"/>
              <a:t>AfterSuite</a:t>
            </a:r>
            <a:r>
              <a:rPr lang="vi-VN" dirty="0"/>
              <a:t>: Phương thức chú thích sẽ được chạy sau khi tất cả các kiểm tra trong bộ phần mềm này đã chạy.</a:t>
            </a:r>
          </a:p>
          <a:p>
            <a:r>
              <a:rPr lang="vi-VN" dirty="0"/>
              <a:t>@</a:t>
            </a:r>
            <a:r>
              <a:rPr lang="vi-VN" b="1" i="1" dirty="0"/>
              <a:t>BeforeTest</a:t>
            </a:r>
            <a:r>
              <a:rPr lang="vi-VN" dirty="0"/>
              <a:t>: Phương pháp chú thích sẽ được chạy trước khi bất kỳ phương pháp thử nào thuộc các lớp bên trong thẻ được chạy.</a:t>
            </a:r>
          </a:p>
          <a:p>
            <a:r>
              <a:rPr lang="vi-VN" dirty="0"/>
              <a:t>@</a:t>
            </a:r>
            <a:r>
              <a:rPr lang="vi-VN" b="1" i="1" dirty="0"/>
              <a:t>AfterTest</a:t>
            </a:r>
            <a:r>
              <a:rPr lang="vi-VN" dirty="0"/>
              <a:t>: Phương pháp chú thích sẽ được chạy sau khi tất cả các phương pháp thử nghiệm thuộc các lớp bên trong thẻ đã chạy.</a:t>
            </a:r>
          </a:p>
          <a:p>
            <a:r>
              <a:rPr lang="vi-VN" dirty="0"/>
              <a:t>@</a:t>
            </a:r>
            <a:r>
              <a:rPr lang="vi-VN" b="1" i="1" dirty="0"/>
              <a:t>BeforeGroups</a:t>
            </a:r>
            <a:r>
              <a:rPr lang="vi-VN" dirty="0"/>
              <a:t>: Danh sách các nhóm mà phương pháp cấu hình này sẽ chạy trước. Phương pháp này được đảm bảo chạy ngay trước khi phương pháp thử đầu tiên thuộc bất kỳ nhóm nào được gọi ra.</a:t>
            </a:r>
          </a:p>
          <a:p>
            <a:endParaRPr lang="en-US" dirty="0"/>
          </a:p>
        </p:txBody>
      </p:sp>
    </p:spTree>
    <p:extLst>
      <p:ext uri="{BB962C8B-B14F-4D97-AF65-F5344CB8AC3E}">
        <p14:creationId xmlns:p14="http://schemas.microsoft.com/office/powerpoint/2010/main" val="181645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dirty="0"/>
              <a:t>@</a:t>
            </a:r>
            <a:r>
              <a:rPr lang="vi-VN" b="1" i="1" dirty="0"/>
              <a:t>AfterGroups</a:t>
            </a:r>
            <a:r>
              <a:rPr lang="vi-VN" dirty="0"/>
              <a:t>: Danh sách các nhóm mà phương pháp cấu hình này sẽ chạy sau. Phương pháp này được đảm bảo chạy ngay sau khi phương pháp kiểm tra cuối cùng thuộc về bất kỳ nhóm nào được gọi ra. @</a:t>
            </a:r>
            <a:r>
              <a:rPr lang="vi-VN" b="1" i="1" dirty="0"/>
              <a:t>BeforeClass</a:t>
            </a:r>
            <a:r>
              <a:rPr lang="vi-VN" dirty="0"/>
              <a:t>: Phương thức chú thích sẽ được chạy trước khi phương pháp thử đầu tiên trong lớp hiện tại được gọi.</a:t>
            </a:r>
          </a:p>
          <a:p>
            <a:r>
              <a:rPr lang="vi-VN" dirty="0"/>
              <a:t>@</a:t>
            </a:r>
            <a:r>
              <a:rPr lang="vi-VN" b="1" i="1" dirty="0"/>
              <a:t>AfterClass</a:t>
            </a:r>
            <a:r>
              <a:rPr lang="vi-VN" dirty="0"/>
              <a:t>: Phương thức chú thích sẽ được chạy sau khi tất cả các phương pháp kiểm tra trong lớp hiện tại đã được chạy.</a:t>
            </a:r>
          </a:p>
          <a:p>
            <a:r>
              <a:rPr lang="vi-VN" dirty="0"/>
              <a:t>@</a:t>
            </a:r>
            <a:r>
              <a:rPr lang="vi-VN" b="1" i="1" dirty="0"/>
              <a:t>BeforeMethod</a:t>
            </a:r>
            <a:r>
              <a:rPr lang="vi-VN" dirty="0"/>
              <a:t>: Phương pháp chú thích sẽ được chạy trước mỗi phương pháp thử.</a:t>
            </a:r>
          </a:p>
          <a:p>
            <a:r>
              <a:rPr lang="vi-VN" dirty="0"/>
              <a:t>@</a:t>
            </a:r>
            <a:r>
              <a:rPr lang="vi-VN" b="1" i="1" dirty="0"/>
              <a:t>AfterMethod</a:t>
            </a:r>
            <a:r>
              <a:rPr lang="vi-VN" dirty="0"/>
              <a:t>: Phương pháp chú thích sẽ được chạy sau mỗi phương pháp thử.</a:t>
            </a:r>
          </a:p>
          <a:p>
            <a:r>
              <a:rPr lang="vi-VN" dirty="0"/>
              <a:t>@</a:t>
            </a:r>
            <a:r>
              <a:rPr lang="vi-VN" b="1" i="1" dirty="0"/>
              <a:t>Test</a:t>
            </a:r>
            <a:r>
              <a:rPr lang="vi-VN" dirty="0"/>
              <a:t>: Phương pháp chú thích là một phần của một test case.</a:t>
            </a:r>
          </a:p>
          <a:p>
            <a:endParaRPr lang="en-US" dirty="0"/>
          </a:p>
        </p:txBody>
      </p:sp>
    </p:spTree>
    <p:extLst>
      <p:ext uri="{BB962C8B-B14F-4D97-AF65-F5344CB8AC3E}">
        <p14:creationId xmlns:p14="http://schemas.microsoft.com/office/powerpoint/2010/main" val="23286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859988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280</TotalTime>
  <Words>507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TestNG Framework</vt:lpstr>
      <vt:lpstr>TestNG là gì?</vt:lpstr>
      <vt:lpstr>Lợi ích của việc sử dụng testNG</vt:lpstr>
      <vt:lpstr>Run testcase với testing mà không cần hàm main()</vt:lpstr>
      <vt:lpstr>TestNG Basic Annotations</vt:lpstr>
      <vt:lpstr>PowerPoint Presentation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Đăng Quang - CMC Global DU8</dc:creator>
  <cp:lastModifiedBy>Tham Ham</cp:lastModifiedBy>
  <cp:revision>34</cp:revision>
  <dcterms:created xsi:type="dcterms:W3CDTF">2020-05-27T03:17:19Z</dcterms:created>
  <dcterms:modified xsi:type="dcterms:W3CDTF">2022-11-13T10:59:22Z</dcterms:modified>
</cp:coreProperties>
</file>