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390562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357368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166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368219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221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85980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339726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126576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60866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A668A5-630E-4D07-B1F8-1789B5D1884C}"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69957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A668A5-630E-4D07-B1F8-1789B5D1884C}"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190782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A668A5-630E-4D07-B1F8-1789B5D1884C}"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411975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A668A5-630E-4D07-B1F8-1789B5D1884C}"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372779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68A5-630E-4D07-B1F8-1789B5D1884C}"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319248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A668A5-630E-4D07-B1F8-1789B5D1884C}"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351139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A668A5-630E-4D07-B1F8-1789B5D1884C}"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94777-47D5-49D0-ACFE-552E8623CADA}" type="slidenum">
              <a:rPr lang="en-US" smtClean="0"/>
              <a:t>‹#›</a:t>
            </a:fld>
            <a:endParaRPr lang="en-US"/>
          </a:p>
        </p:txBody>
      </p:sp>
    </p:spTree>
    <p:extLst>
      <p:ext uri="{BB962C8B-B14F-4D97-AF65-F5344CB8AC3E}">
        <p14:creationId xmlns:p14="http://schemas.microsoft.com/office/powerpoint/2010/main" val="123474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A668A5-630E-4D07-B1F8-1789B5D1884C}" type="datetimeFigureOut">
              <a:rPr lang="en-US" smtClean="0"/>
              <a:t>6/4/2020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D94777-47D5-49D0-ACFE-552E8623CADA}" type="slidenum">
              <a:rPr lang="en-US" smtClean="0"/>
              <a:t>‹#›</a:t>
            </a:fld>
            <a:endParaRPr lang="en-US"/>
          </a:p>
        </p:txBody>
      </p:sp>
    </p:spTree>
    <p:extLst>
      <p:ext uri="{BB962C8B-B14F-4D97-AF65-F5344CB8AC3E}">
        <p14:creationId xmlns:p14="http://schemas.microsoft.com/office/powerpoint/2010/main" val="2819677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uyendung.cmc.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Navigation </a:t>
            </a:r>
            <a:r>
              <a:rPr lang="en-US" dirty="0" err="1" smtClean="0"/>
              <a:t>và</a:t>
            </a:r>
            <a:r>
              <a:rPr lang="en-US" dirty="0" smtClean="0"/>
              <a:t> </a:t>
            </a:r>
            <a:r>
              <a:rPr lang="en-US" dirty="0" err="1" smtClean="0"/>
              <a:t>WebElement</a:t>
            </a:r>
            <a:r>
              <a:rPr lang="en-US" dirty="0" smtClean="0"/>
              <a:t> commands </a:t>
            </a:r>
            <a:r>
              <a:rPr lang="en-US" dirty="0" err="1" smtClean="0"/>
              <a:t>trong</a:t>
            </a:r>
            <a:r>
              <a:rPr lang="en-US" dirty="0" smtClean="0"/>
              <a:t> </a:t>
            </a:r>
            <a:r>
              <a:rPr lang="en-US" dirty="0" err="1" smtClean="0"/>
              <a:t>SeleniumWebdriver</a:t>
            </a:r>
            <a:endParaRPr lang="en-US" dirty="0"/>
          </a:p>
        </p:txBody>
      </p:sp>
      <p:sp>
        <p:nvSpPr>
          <p:cNvPr id="3" name="Subtitle 2"/>
          <p:cNvSpPr>
            <a:spLocks noGrp="1"/>
          </p:cNvSpPr>
          <p:nvPr>
            <p:ph type="subTitle" idx="1"/>
          </p:nvPr>
        </p:nvSpPr>
        <p:spPr/>
        <p:txBody>
          <a:bodyPr>
            <a:normAutofit lnSpcReduction="10000"/>
          </a:bodyPr>
          <a:lstStyle/>
          <a:p>
            <a:r>
              <a:rPr lang="en-US" dirty="0" smtClean="0"/>
              <a:t>Navigation commands</a:t>
            </a:r>
          </a:p>
          <a:p>
            <a:r>
              <a:rPr lang="en-US" dirty="0" err="1" smtClean="0"/>
              <a:t>WebElement</a:t>
            </a:r>
            <a:r>
              <a:rPr lang="en-US" dirty="0" smtClean="0"/>
              <a:t> commands</a:t>
            </a:r>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6052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a:xfrm>
            <a:off x="838200" y="1825624"/>
            <a:ext cx="10515600" cy="4758055"/>
          </a:xfrm>
        </p:spPr>
        <p:txBody>
          <a:bodyPr>
            <a:normAutofit/>
          </a:bodyPr>
          <a:lstStyle/>
          <a:p>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sau</a:t>
            </a:r>
            <a:r>
              <a:rPr lang="en-US" dirty="0" smtClean="0"/>
              <a:t>:</a:t>
            </a:r>
          </a:p>
          <a:p>
            <a:r>
              <a:rPr lang="en-US" dirty="0" err="1" smtClean="0"/>
              <a:t>Mở</a:t>
            </a:r>
            <a:r>
              <a:rPr lang="en-US" dirty="0" smtClean="0"/>
              <a:t> </a:t>
            </a:r>
            <a:r>
              <a:rPr lang="en-US" dirty="0" err="1" smtClean="0"/>
              <a:t>trang</a:t>
            </a:r>
            <a:r>
              <a:rPr lang="en-US" dirty="0" smtClean="0"/>
              <a:t> </a:t>
            </a:r>
            <a:r>
              <a:rPr lang="en-US" dirty="0" smtClean="0">
                <a:hlinkClick r:id="rId2"/>
              </a:rPr>
              <a:t>https://tuyendung.cmc.com.vn/</a:t>
            </a:r>
            <a:endParaRPr lang="en-US" dirty="0" smtClean="0"/>
          </a:p>
          <a:p>
            <a:r>
              <a:rPr lang="en-US" dirty="0" smtClean="0"/>
              <a:t>Đăng </a:t>
            </a:r>
            <a:r>
              <a:rPr lang="en-US" dirty="0" err="1" smtClean="0"/>
              <a:t>nhập</a:t>
            </a:r>
            <a:r>
              <a:rPr lang="en-US" dirty="0" smtClean="0"/>
              <a:t> </a:t>
            </a:r>
            <a:r>
              <a:rPr lang="en-US" dirty="0" err="1" smtClean="0"/>
              <a:t>bằng</a:t>
            </a:r>
            <a:r>
              <a:rPr lang="en-US" dirty="0" smtClean="0"/>
              <a:t> </a:t>
            </a:r>
            <a:r>
              <a:rPr lang="en-US" dirty="0" err="1" smtClean="0"/>
              <a:t>gmail</a:t>
            </a:r>
            <a:endParaRPr lang="en-US" dirty="0" smtClean="0"/>
          </a:p>
          <a:p>
            <a:r>
              <a:rPr lang="en-US" dirty="0" err="1" smtClean="0"/>
              <a:t>Kiểm</a:t>
            </a:r>
            <a:r>
              <a:rPr lang="en-US" dirty="0" smtClean="0"/>
              <a:t> </a:t>
            </a:r>
            <a:r>
              <a:rPr lang="en-US" dirty="0" err="1" smtClean="0"/>
              <a:t>đã</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có</a:t>
            </a:r>
            <a:r>
              <a:rPr lang="en-US" dirty="0" smtClean="0"/>
              <a:t> </a:t>
            </a:r>
            <a:r>
              <a:rPr lang="en-US" dirty="0" err="1" smtClean="0"/>
              <a:t>tên</a:t>
            </a:r>
            <a:r>
              <a:rPr lang="en-US" dirty="0" smtClean="0"/>
              <a:t> </a:t>
            </a:r>
            <a:r>
              <a:rPr lang="en-US" dirty="0" err="1" smtClean="0"/>
              <a:t>usename</a:t>
            </a:r>
            <a:r>
              <a:rPr lang="en-US" dirty="0" smtClean="0"/>
              <a:t> </a:t>
            </a:r>
            <a:r>
              <a:rPr lang="en-US" dirty="0" err="1" smtClean="0"/>
              <a:t>trên</a:t>
            </a:r>
            <a:r>
              <a:rPr lang="en-US" dirty="0" smtClean="0"/>
              <a:t> </a:t>
            </a:r>
            <a:r>
              <a:rPr lang="en-US" dirty="0" err="1" smtClean="0"/>
              <a:t>trang</a:t>
            </a:r>
            <a:r>
              <a:rPr lang="en-US" dirty="0" smtClean="0"/>
              <a:t> </a:t>
            </a:r>
            <a:r>
              <a:rPr lang="en-US" dirty="0" smtClean="0">
                <a:hlinkClick r:id="rId2"/>
              </a:rPr>
              <a:t>https://tuyendung.cmc.com.vn/</a:t>
            </a:r>
            <a:endParaRPr lang="en-US" dirty="0" smtClean="0"/>
          </a:p>
          <a:p>
            <a:r>
              <a:rPr lang="en-US" dirty="0" err="1" smtClean="0"/>
              <a:t>Bấm</a:t>
            </a:r>
            <a:r>
              <a:rPr lang="en-US" dirty="0" smtClean="0"/>
              <a:t> </a:t>
            </a:r>
            <a:r>
              <a:rPr lang="en-US" dirty="0" err="1" smtClean="0"/>
              <a:t>nút</a:t>
            </a:r>
            <a:r>
              <a:rPr lang="en-US" dirty="0" smtClean="0"/>
              <a:t> Back </a:t>
            </a:r>
            <a:r>
              <a:rPr lang="en-US" dirty="0" err="1" smtClean="0"/>
              <a:t>và</a:t>
            </a:r>
            <a:r>
              <a:rPr lang="en-US" dirty="0" smtClean="0"/>
              <a:t> </a:t>
            </a:r>
            <a:r>
              <a:rPr lang="en-US" dirty="0" err="1" smtClean="0"/>
              <a:t>kiểm</a:t>
            </a:r>
            <a:r>
              <a:rPr lang="en-US" dirty="0" smtClean="0"/>
              <a:t> </a:t>
            </a:r>
            <a:r>
              <a:rPr lang="en-US" dirty="0" err="1" smtClean="0"/>
              <a:t>trang</a:t>
            </a:r>
            <a:r>
              <a:rPr lang="en-US" dirty="0" smtClean="0"/>
              <a:t> </a:t>
            </a:r>
            <a:r>
              <a:rPr lang="en-US" dirty="0" err="1" smtClean="0"/>
              <a:t>rằng</a:t>
            </a:r>
            <a:r>
              <a:rPr lang="en-US" dirty="0" smtClean="0"/>
              <a:t> </a:t>
            </a:r>
            <a:r>
              <a:rPr lang="en-US" dirty="0" err="1" smtClean="0"/>
              <a:t>vẫn</a:t>
            </a:r>
            <a:r>
              <a:rPr lang="en-US" dirty="0" smtClean="0"/>
              <a:t> </a:t>
            </a:r>
            <a:r>
              <a:rPr lang="en-US" dirty="0" err="1" smtClean="0"/>
              <a:t>đang</a:t>
            </a:r>
            <a:r>
              <a:rPr lang="en-US" dirty="0" smtClean="0"/>
              <a:t> </a:t>
            </a:r>
            <a:r>
              <a:rPr lang="en-US" dirty="0" err="1" smtClean="0"/>
              <a:t>trong</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rồi</a:t>
            </a:r>
            <a:endParaRPr lang="en-US" dirty="0" smtClean="0"/>
          </a:p>
          <a:p>
            <a:r>
              <a:rPr lang="en-US" dirty="0" err="1" smtClean="0"/>
              <a:t>Bấm</a:t>
            </a:r>
            <a:r>
              <a:rPr lang="en-US" dirty="0" smtClean="0"/>
              <a:t> </a:t>
            </a:r>
            <a:r>
              <a:rPr lang="en-US" dirty="0" err="1" smtClean="0"/>
              <a:t>nút</a:t>
            </a:r>
            <a:r>
              <a:rPr lang="en-US" dirty="0" smtClean="0"/>
              <a:t> Back </a:t>
            </a:r>
            <a:r>
              <a:rPr lang="en-US" dirty="0" err="1" smtClean="0"/>
              <a:t>và</a:t>
            </a:r>
            <a:r>
              <a:rPr lang="en-US" dirty="0" smtClean="0"/>
              <a:t> </a:t>
            </a:r>
            <a:r>
              <a:rPr lang="en-US" dirty="0" err="1" smtClean="0"/>
              <a:t>kiểm</a:t>
            </a:r>
            <a:r>
              <a:rPr lang="en-US" dirty="0" smtClean="0"/>
              <a:t> </a:t>
            </a:r>
            <a:r>
              <a:rPr lang="en-US" dirty="0" err="1" smtClean="0"/>
              <a:t>trang</a:t>
            </a:r>
            <a:r>
              <a:rPr lang="en-US" dirty="0" smtClean="0"/>
              <a:t> rang </a:t>
            </a:r>
            <a:r>
              <a:rPr lang="en-US" dirty="0" err="1" smtClean="0"/>
              <a:t>vẫn</a:t>
            </a:r>
            <a:r>
              <a:rPr lang="en-US" dirty="0" smtClean="0"/>
              <a:t> </a:t>
            </a:r>
            <a:r>
              <a:rPr lang="en-US" dirty="0" err="1" smtClean="0"/>
              <a:t>đang</a:t>
            </a:r>
            <a:r>
              <a:rPr lang="en-US" dirty="0" smtClean="0"/>
              <a:t> </a:t>
            </a:r>
            <a:r>
              <a:rPr lang="en-US" dirty="0" err="1" smtClean="0"/>
              <a:t>trong</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rồi</a:t>
            </a:r>
            <a:endParaRPr lang="en-US" dirty="0" smtClean="0"/>
          </a:p>
          <a:p>
            <a:r>
              <a:rPr lang="en-US" dirty="0" smtClean="0"/>
              <a:t>Logout </a:t>
            </a:r>
            <a:r>
              <a:rPr lang="en-US" dirty="0" err="1" smtClean="0"/>
              <a:t>khỏi</a:t>
            </a:r>
            <a:r>
              <a:rPr lang="en-US" dirty="0" smtClean="0"/>
              <a:t> </a:t>
            </a:r>
            <a:r>
              <a:rPr lang="en-US" dirty="0" err="1" smtClean="0"/>
              <a:t>trang</a:t>
            </a:r>
            <a:endParaRPr lang="en-US" dirty="0" smtClean="0"/>
          </a:p>
          <a:p>
            <a:r>
              <a:rPr lang="en-US" dirty="0" smtClean="0"/>
              <a:t>Đăng </a:t>
            </a:r>
            <a:r>
              <a:rPr lang="en-US" dirty="0" err="1" smtClean="0"/>
              <a:t>nhập</a:t>
            </a:r>
            <a:r>
              <a:rPr lang="en-US" dirty="0" smtClean="0"/>
              <a:t> </a:t>
            </a:r>
            <a:r>
              <a:rPr lang="en-US" dirty="0" err="1" smtClean="0"/>
              <a:t>lại</a:t>
            </a:r>
            <a:r>
              <a:rPr lang="en-US" dirty="0" smtClean="0"/>
              <a:t> </a:t>
            </a:r>
            <a:r>
              <a:rPr lang="en-US" dirty="0" err="1" smtClean="0"/>
              <a:t>trang</a:t>
            </a:r>
            <a:endParaRPr lang="en-US" dirty="0"/>
          </a:p>
          <a:p>
            <a:pPr marL="0" indent="0">
              <a:buNone/>
            </a:pPr>
            <a:r>
              <a:rPr lang="en-US" dirty="0" smtClean="0"/>
              <a:t>LƯU Ý: Demo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Junit4</a:t>
            </a:r>
          </a:p>
        </p:txBody>
      </p:sp>
    </p:spTree>
    <p:extLst>
      <p:ext uri="{BB962C8B-B14F-4D97-AF65-F5344CB8AC3E}">
        <p14:creationId xmlns:p14="http://schemas.microsoft.com/office/powerpoint/2010/main" val="312423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Commands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423379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Commands</a:t>
            </a:r>
            <a:endParaRPr lang="en-US" dirty="0"/>
          </a:p>
        </p:txBody>
      </p:sp>
      <p:sp>
        <p:nvSpPr>
          <p:cNvPr id="3" name="Content Placeholder 2"/>
          <p:cNvSpPr>
            <a:spLocks noGrp="1"/>
          </p:cNvSpPr>
          <p:nvPr>
            <p:ph idx="1"/>
          </p:nvPr>
        </p:nvSpPr>
        <p:spPr/>
        <p:txBody>
          <a:bodyPr/>
          <a:lstStyle/>
          <a:p>
            <a:r>
              <a:rPr lang="en-US" dirty="0" smtClean="0"/>
              <a:t>Go to URL</a:t>
            </a:r>
          </a:p>
          <a:p>
            <a:r>
              <a:rPr lang="en-US" dirty="0" smtClean="0"/>
              <a:t>Back</a:t>
            </a:r>
          </a:p>
          <a:p>
            <a:r>
              <a:rPr lang="en-US" dirty="0" smtClean="0"/>
              <a:t>Forward</a:t>
            </a:r>
          </a:p>
          <a:p>
            <a:r>
              <a:rPr lang="en-US" dirty="0" smtClean="0"/>
              <a:t>Refresh</a:t>
            </a:r>
          </a:p>
          <a:p>
            <a:endParaRPr lang="en-US" dirty="0"/>
          </a:p>
        </p:txBody>
      </p:sp>
      <p:pic>
        <p:nvPicPr>
          <p:cNvPr id="5" name="Content Placeholder 3"/>
          <p:cNvPicPr>
            <a:picLocks noChangeAspect="1"/>
          </p:cNvPicPr>
          <p:nvPr/>
        </p:nvPicPr>
        <p:blipFill>
          <a:blip r:embed="rId2"/>
          <a:stretch>
            <a:fillRect/>
          </a:stretch>
        </p:blipFill>
        <p:spPr>
          <a:xfrm>
            <a:off x="5196840" y="1972469"/>
            <a:ext cx="5791200" cy="4057650"/>
          </a:xfrm>
          <a:prstGeom prst="rect">
            <a:avLst/>
          </a:prstGeom>
        </p:spPr>
      </p:pic>
    </p:spTree>
    <p:extLst>
      <p:ext uri="{BB962C8B-B14F-4D97-AF65-F5344CB8AC3E}">
        <p14:creationId xmlns:p14="http://schemas.microsoft.com/office/powerpoint/2010/main" val="423946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Thế</a:t>
            </a:r>
            <a:r>
              <a:rPr lang="en-US" dirty="0" smtClean="0"/>
              <a:t> </a:t>
            </a:r>
            <a:r>
              <a:rPr lang="en-US" dirty="0" err="1" smtClean="0"/>
              <a:t>nào</a:t>
            </a:r>
            <a:r>
              <a:rPr lang="en-US" dirty="0" smtClean="0"/>
              <a:t> </a:t>
            </a:r>
            <a:r>
              <a:rPr lang="en-US" dirty="0" err="1" smtClean="0"/>
              <a:t>là</a:t>
            </a:r>
            <a:r>
              <a:rPr lang="en-US" dirty="0" smtClean="0"/>
              <a:t> Web Element</a:t>
            </a:r>
            <a:endParaRPr lang="en-US" dirty="0"/>
          </a:p>
        </p:txBody>
      </p:sp>
      <p:sp>
        <p:nvSpPr>
          <p:cNvPr id="3" name="Content Placeholder 2"/>
          <p:cNvSpPr>
            <a:spLocks noGrp="1"/>
          </p:cNvSpPr>
          <p:nvPr>
            <p:ph idx="1"/>
          </p:nvPr>
        </p:nvSpPr>
        <p:spPr/>
        <p:txBody>
          <a:bodyPr/>
          <a:lstStyle/>
          <a:p>
            <a:r>
              <a:rPr lang="vi-VN" dirty="0" smtClean="0"/>
              <a:t>Là khái niệm liên quan đến một HTML element/ phần tử. HTML document bao gồm các HTML element. Nó bao gồm một thẻ bắt đầu (tag), một thẻ kết thúc và nội dung ở giữa. Chẳng hạn, một phần tử HTML được viết dưới dạng: "&lt;tagname atributeId=attribute_value&gt; nội dung &lt;/ tagname&gt;"</a:t>
            </a:r>
          </a:p>
          <a:p>
            <a:endParaRPr lang="en-US" dirty="0"/>
          </a:p>
        </p:txBody>
      </p:sp>
    </p:spTree>
    <p:extLst>
      <p:ext uri="{BB962C8B-B14F-4D97-AF65-F5344CB8AC3E}">
        <p14:creationId xmlns:p14="http://schemas.microsoft.com/office/powerpoint/2010/main" val="180536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Thế</a:t>
            </a:r>
            <a:r>
              <a:rPr lang="en-US" dirty="0" smtClean="0"/>
              <a:t> </a:t>
            </a:r>
            <a:r>
              <a:rPr lang="en-US" dirty="0" err="1" smtClean="0"/>
              <a:t>nào</a:t>
            </a:r>
            <a:r>
              <a:rPr lang="en-US" dirty="0" smtClean="0"/>
              <a:t> </a:t>
            </a:r>
            <a:r>
              <a:rPr lang="en-US" dirty="0" err="1" smtClean="0"/>
              <a:t>là</a:t>
            </a:r>
            <a:r>
              <a:rPr lang="en-US" dirty="0" smtClean="0"/>
              <a:t> Web Element</a:t>
            </a:r>
            <a:endParaRPr lang="en-US" dirty="0"/>
          </a:p>
        </p:txBody>
      </p:sp>
      <p:pic>
        <p:nvPicPr>
          <p:cNvPr id="4" name="Content Placeholder 3"/>
          <p:cNvPicPr>
            <a:picLocks noGrp="1" noChangeAspect="1"/>
          </p:cNvPicPr>
          <p:nvPr>
            <p:ph idx="1"/>
          </p:nvPr>
        </p:nvPicPr>
        <p:blipFill>
          <a:blip r:embed="rId2"/>
          <a:stretch>
            <a:fillRect/>
          </a:stretch>
        </p:blipFill>
        <p:spPr>
          <a:xfrm>
            <a:off x="1394996" y="1482725"/>
            <a:ext cx="8274784" cy="4842140"/>
          </a:xfrm>
          <a:prstGeom prst="rect">
            <a:avLst/>
          </a:prstGeom>
        </p:spPr>
      </p:pic>
    </p:spTree>
    <p:extLst>
      <p:ext uri="{BB962C8B-B14F-4D97-AF65-F5344CB8AC3E}">
        <p14:creationId xmlns:p14="http://schemas.microsoft.com/office/powerpoint/2010/main" val="55475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Thao </a:t>
            </a:r>
            <a:r>
              <a:rPr lang="en-US" dirty="0" err="1" smtClean="0"/>
              <a:t>tác</a:t>
            </a:r>
            <a:r>
              <a:rPr lang="en-US" dirty="0" smtClean="0"/>
              <a:t> </a:t>
            </a:r>
            <a:r>
              <a:rPr lang="en-US" dirty="0" err="1" smtClean="0"/>
              <a:t>với</a:t>
            </a:r>
            <a:r>
              <a:rPr lang="en-US" dirty="0" smtClean="0"/>
              <a:t> </a:t>
            </a:r>
            <a:r>
              <a:rPr lang="en-US" dirty="0" err="1" smtClean="0"/>
              <a:t>WebElement</a:t>
            </a:r>
            <a:r>
              <a:rPr lang="en-US" dirty="0" smtClean="0"/>
              <a:t> </a:t>
            </a:r>
            <a:r>
              <a:rPr lang="en-US" dirty="0" err="1" smtClean="0"/>
              <a:t>trên</a:t>
            </a:r>
            <a:r>
              <a:rPr lang="en-US" dirty="0" smtClean="0"/>
              <a:t> selenium - commands</a:t>
            </a:r>
            <a:endParaRPr lang="en-US" dirty="0"/>
          </a:p>
        </p:txBody>
      </p:sp>
      <p:sp>
        <p:nvSpPr>
          <p:cNvPr id="3" name="Content Placeholder 2"/>
          <p:cNvSpPr>
            <a:spLocks noGrp="1"/>
          </p:cNvSpPr>
          <p:nvPr>
            <p:ph idx="1"/>
          </p:nvPr>
        </p:nvSpPr>
        <p:spPr/>
        <p:txBody>
          <a:bodyPr/>
          <a:lstStyle/>
          <a:p>
            <a:r>
              <a:rPr lang="en-US" dirty="0" smtClean="0"/>
              <a:t>Clear text</a:t>
            </a:r>
          </a:p>
          <a:p>
            <a:r>
              <a:rPr lang="en-US" dirty="0" smtClean="0"/>
              <a:t>Check Enable/Disable</a:t>
            </a:r>
          </a:p>
          <a:p>
            <a:r>
              <a:rPr lang="en-US" dirty="0" smtClean="0"/>
              <a:t>Click</a:t>
            </a:r>
          </a:p>
          <a:p>
            <a:r>
              <a:rPr lang="en-US" dirty="0" smtClean="0"/>
              <a:t>..</a:t>
            </a:r>
            <a:endParaRPr lang="en-US" dirty="0"/>
          </a:p>
        </p:txBody>
      </p:sp>
      <p:pic>
        <p:nvPicPr>
          <p:cNvPr id="4" name="Picture 3"/>
          <p:cNvPicPr>
            <a:picLocks noChangeAspect="1"/>
          </p:cNvPicPr>
          <p:nvPr/>
        </p:nvPicPr>
        <p:blipFill>
          <a:blip r:embed="rId2"/>
          <a:stretch>
            <a:fillRect/>
          </a:stretch>
        </p:blipFill>
        <p:spPr>
          <a:xfrm>
            <a:off x="4118125" y="1027906"/>
            <a:ext cx="7476190" cy="5428571"/>
          </a:xfrm>
          <a:prstGeom prst="rect">
            <a:avLst/>
          </a:prstGeom>
        </p:spPr>
      </p:pic>
    </p:spTree>
    <p:extLst>
      <p:ext uri="{BB962C8B-B14F-4D97-AF65-F5344CB8AC3E}">
        <p14:creationId xmlns:p14="http://schemas.microsoft.com/office/powerpoint/2010/main" val="336772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Chiến</a:t>
            </a:r>
            <a:r>
              <a:rPr lang="en-US" dirty="0" smtClean="0"/>
              <a:t> </a:t>
            </a:r>
            <a:r>
              <a:rPr lang="en-US" dirty="0" err="1" smtClean="0"/>
              <a:t>lược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WebElement</a:t>
            </a:r>
            <a:r>
              <a:rPr lang="en-US" dirty="0" smtClean="0"/>
              <a:t> - </a:t>
            </a:r>
            <a:r>
              <a:rPr lang="en-US" dirty="0"/>
              <a:t>Locating web </a:t>
            </a:r>
            <a:r>
              <a:rPr lang="en-US" dirty="0" smtClean="0"/>
              <a:t>elements</a:t>
            </a:r>
            <a:endParaRPr lang="en-US" dirty="0"/>
          </a:p>
        </p:txBody>
      </p:sp>
      <p:pic>
        <p:nvPicPr>
          <p:cNvPr id="1026" name="Picture 2" descr="Selenium WebDriver Locating Strate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4747" y="1894205"/>
            <a:ext cx="6407773" cy="458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4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WebElement</a:t>
            </a:r>
            <a:r>
              <a:rPr lang="en-US" dirty="0" smtClean="0"/>
              <a:t> (cont.)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71384" y="2122805"/>
            <a:ext cx="6580952" cy="3409524"/>
          </a:xfrm>
          <a:prstGeom prst="rect">
            <a:avLst/>
          </a:prstGeom>
        </p:spPr>
      </p:pic>
    </p:spTree>
    <p:extLst>
      <p:ext uri="{BB962C8B-B14F-4D97-AF65-F5344CB8AC3E}">
        <p14:creationId xmlns:p14="http://schemas.microsoft.com/office/powerpoint/2010/main" val="405769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WebElement</a:t>
            </a:r>
            <a:r>
              <a:rPr lang="en-US" dirty="0" smtClean="0"/>
              <a:t> (cont.)</a:t>
            </a:r>
            <a:endParaRPr lang="en-US" dirty="0"/>
          </a:p>
        </p:txBody>
      </p:sp>
      <p:sp>
        <p:nvSpPr>
          <p:cNvPr id="3" name="Content Placeholder 2"/>
          <p:cNvSpPr>
            <a:spLocks noGrp="1"/>
          </p:cNvSpPr>
          <p:nvPr>
            <p:ph idx="1"/>
          </p:nvPr>
        </p:nvSpPr>
        <p:spPr/>
        <p:txBody>
          <a:bodyPr/>
          <a:lstStyle/>
          <a:p>
            <a:r>
              <a:rPr lang="vi-VN" dirty="0" smtClean="0"/>
              <a:t>Chiến lược xác định bằng Id, class, tagname, css là đơn giản và hiệu quả nhất, tương thích với các trình duyệt nhưng không luôn thực hiện được do website không có luôn cung cấp ID, class riêng biệt cho các element</a:t>
            </a:r>
          </a:p>
          <a:p>
            <a:r>
              <a:rPr lang="vi-VN" dirty="0" smtClean="0"/>
              <a:t>Chiến lược xác định bằng Xpath là tin cậy cao nhưng chậm hơn và không luôn tương thích chuẩn với một số trình duyệt như IE</a:t>
            </a:r>
          </a:p>
          <a:p>
            <a:endParaRPr lang="en-US" dirty="0"/>
          </a:p>
        </p:txBody>
      </p:sp>
    </p:spTree>
    <p:extLst>
      <p:ext uri="{BB962C8B-B14F-4D97-AF65-F5344CB8AC3E}">
        <p14:creationId xmlns:p14="http://schemas.microsoft.com/office/powerpoint/2010/main" val="345994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293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Navigation và WebElement commands trong SeleniumWebdriver</vt:lpstr>
      <vt:lpstr>Navigation Commands</vt:lpstr>
      <vt:lpstr>Navigation Commands</vt:lpstr>
      <vt:lpstr>Thế nào là Web Element</vt:lpstr>
      <vt:lpstr>Thế nào là Web Element</vt:lpstr>
      <vt:lpstr>Thao tác với WebElement trên selenium - commands</vt:lpstr>
      <vt:lpstr>Chiến lược xác định WebElement - Locating web elements</vt:lpstr>
      <vt:lpstr>Chiến lược xác định WebElement (cont.)</vt:lpstr>
      <vt:lpstr>Chiến lược xác định WebElement (cont.)</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Đăng Quang - CMC Global DU8</dc:creator>
  <cp:lastModifiedBy>Nguyễn Đăng Quang - CMC Global DU8</cp:lastModifiedBy>
  <cp:revision>26</cp:revision>
  <dcterms:created xsi:type="dcterms:W3CDTF">2020-06-04T02:11:56Z</dcterms:created>
  <dcterms:modified xsi:type="dcterms:W3CDTF">2020-06-04T03:48:12Z</dcterms:modified>
</cp:coreProperties>
</file>