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59" r:id="rId12"/>
    <p:sldId id="271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91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3426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92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7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6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5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32748-6B17-49FC-8AA2-E2BB9E0DB16E}" type="datetimeFigureOut">
              <a:rPr lang="en-US" smtClean="0"/>
              <a:t>11/13/2022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0FCB26-27A8-47AE-A112-9B8E405D5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uyendung.cmc.com.v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element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SeleniumWebdriver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Radio button &amp; </a:t>
            </a:r>
            <a:r>
              <a:rPr lang="en-US" dirty="0"/>
              <a:t>Checkbox</a:t>
            </a:r>
            <a:endParaRPr lang="en-US" dirty="0" smtClean="0"/>
          </a:p>
          <a:p>
            <a:r>
              <a:rPr lang="en-US" dirty="0" smtClean="0"/>
              <a:t>Selenium Waits</a:t>
            </a:r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: ndquang4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3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radio buttons and radio groups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Radio button/option </a:t>
            </a:r>
          </a:p>
          <a:p>
            <a:r>
              <a:rPr lang="en-US" dirty="0" err="1" smtClean="0"/>
              <a:t>isSelected</a:t>
            </a:r>
            <a:r>
              <a:rPr lang="en-US" dirty="0" smtClean="0"/>
              <a:t>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Radio button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s://www.guru99.com/images/2-2017/072717_0632_SeleniumWeb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56472"/>
            <a:ext cx="718185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7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checkboxes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624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click():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WebElement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Radio button/option </a:t>
            </a:r>
          </a:p>
          <a:p>
            <a:r>
              <a:rPr lang="en-US" dirty="0" err="1" smtClean="0"/>
              <a:t>isSelected</a:t>
            </a:r>
            <a:r>
              <a:rPr lang="en-US" dirty="0" smtClean="0"/>
              <a:t>():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method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Radio button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2110739"/>
            <a:ext cx="7139531" cy="40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6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WebTables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971" y="1670157"/>
            <a:ext cx="3419475" cy="333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597" y="2513089"/>
            <a:ext cx="2391109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1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WebTables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59" y="1558032"/>
            <a:ext cx="7430537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9" y="3208854"/>
            <a:ext cx="684943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9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Viết</a:t>
            </a:r>
            <a:r>
              <a:rPr lang="en-US" dirty="0" smtClean="0"/>
              <a:t> test case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https://tuyendung.cmc.com.vn/</a:t>
            </a:r>
            <a:endParaRPr lang="en-US" dirty="0" smtClean="0"/>
          </a:p>
          <a:p>
            <a:r>
              <a:rPr lang="en-US" dirty="0" err="1" smtClean="0"/>
              <a:t>Viết</a:t>
            </a:r>
            <a:r>
              <a:rPr lang="en-US" dirty="0" smtClean="0"/>
              <a:t> auto test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test case </a:t>
            </a:r>
            <a:r>
              <a:rPr lang="en-US" dirty="0" err="1" smtClean="0"/>
              <a:t>trên</a:t>
            </a:r>
            <a:r>
              <a:rPr lang="en-US" dirty="0" smtClean="0"/>
              <a:t>. 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1 </a:t>
            </a:r>
            <a:r>
              <a:rPr lang="en-US" dirty="0" err="1" smtClean="0"/>
              <a:t>hàm</a:t>
            </a:r>
            <a:r>
              <a:rPr lang="en-US" dirty="0" smtClean="0"/>
              <a:t> test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test case (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TC)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@Test</a:t>
            </a:r>
          </a:p>
          <a:p>
            <a:pPr marL="0" indent="0">
              <a:buNone/>
            </a:pPr>
            <a:r>
              <a:rPr lang="en-US" dirty="0" smtClean="0"/>
              <a:t>public void TC_1_filter_Job(){</a:t>
            </a:r>
            <a:br>
              <a:rPr lang="en-US" dirty="0" smtClean="0"/>
            </a:br>
            <a:r>
              <a:rPr lang="en-US" dirty="0" smtClean="0"/>
              <a:t>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waits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sleep()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3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checkboxes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textboxes, text areas, and buttons.</a:t>
            </a:r>
          </a:p>
          <a:p>
            <a:r>
              <a:rPr lang="en-US" dirty="0" smtClean="0"/>
              <a:t>Checking </a:t>
            </a:r>
            <a:r>
              <a:rPr lang="en-US" dirty="0"/>
              <a:t>an element's text.</a:t>
            </a:r>
          </a:p>
          <a:p>
            <a:r>
              <a:rPr lang="en-US" dirty="0" smtClean="0"/>
              <a:t>Automating </a:t>
            </a:r>
            <a:r>
              <a:rPr lang="en-US" dirty="0"/>
              <a:t>dropdowns and lists.</a:t>
            </a:r>
          </a:p>
          <a:p>
            <a:r>
              <a:rPr lang="en-US" dirty="0" smtClean="0"/>
              <a:t>Checking </a:t>
            </a:r>
            <a:r>
              <a:rPr lang="en-US" dirty="0"/>
              <a:t>selected options in dropdowns and lists.</a:t>
            </a:r>
          </a:p>
          <a:p>
            <a:r>
              <a:rPr lang="en-US" dirty="0" smtClean="0"/>
              <a:t>Automating </a:t>
            </a:r>
            <a:r>
              <a:rPr lang="en-US" dirty="0"/>
              <a:t>radio buttons and radio groups.</a:t>
            </a:r>
          </a:p>
          <a:p>
            <a:r>
              <a:rPr lang="en-US" dirty="0" smtClean="0"/>
              <a:t>Automating </a:t>
            </a:r>
            <a:r>
              <a:rPr lang="en-US" dirty="0"/>
              <a:t>checkboxes.</a:t>
            </a:r>
          </a:p>
          <a:p>
            <a:r>
              <a:rPr lang="en-US" dirty="0" smtClean="0"/>
              <a:t>Working </a:t>
            </a:r>
            <a:r>
              <a:rPr lang="en-US" dirty="0"/>
              <a:t>with </a:t>
            </a:r>
            <a:r>
              <a:rPr lang="en-US" dirty="0" err="1"/>
              <a:t>WebTables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09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textboxes, text areas, and buttons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22723"/>
            <a:ext cx="8484695" cy="55399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WebElement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findElement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"tomatoes"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941695" y="3269044"/>
            <a:ext cx="8065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//Clear text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lement.Clear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//Click element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lement.Click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2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an element's 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33" y="4940850"/>
            <a:ext cx="5944430" cy="1105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7334" y="2101756"/>
            <a:ext cx="96584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Phương thức GetText () là gì?</a:t>
            </a:r>
          </a:p>
          <a:p>
            <a:r>
              <a:rPr lang="vi-VN" dirty="0"/>
              <a:t>Giao diện Selenium WebDriver đã xác định trước phương thức getText (), </a:t>
            </a:r>
            <a:endParaRPr lang="en-US" dirty="0" smtClean="0"/>
          </a:p>
          <a:p>
            <a:r>
              <a:rPr lang="vi-VN" dirty="0" smtClean="0"/>
              <a:t>giúp </a:t>
            </a:r>
            <a:r>
              <a:rPr lang="vi-VN" dirty="0"/>
              <a:t>truy xuất văn bản cho một phần tử web cụ thể. Phương thức này lấy văn bản bên trong</a:t>
            </a:r>
            <a:r>
              <a:rPr lang="vi-VN" dirty="0" smtClean="0"/>
              <a:t>,</a:t>
            </a:r>
            <a:endParaRPr lang="en-US" dirty="0" smtClean="0"/>
          </a:p>
          <a:p>
            <a:r>
              <a:rPr lang="vi-VN" dirty="0" smtClean="0"/>
              <a:t> </a:t>
            </a:r>
            <a:r>
              <a:rPr lang="vi-VN" dirty="0"/>
              <a:t>hiển thị (không bị ẩn bởi CSS) của phần tử web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b="1" dirty="0"/>
              <a:t>Phương thức </a:t>
            </a:r>
            <a:r>
              <a:rPr lang="en-US" b="1" dirty="0" err="1" smtClean="0"/>
              <a:t>GetAttribute</a:t>
            </a:r>
            <a:r>
              <a:rPr lang="vi-VN" b="1" dirty="0" smtClean="0"/>
              <a:t>() </a:t>
            </a:r>
            <a:r>
              <a:rPr lang="vi-VN" b="1" dirty="0"/>
              <a:t>là gì?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dropdowns and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410" y="3158200"/>
            <a:ext cx="496321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4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dropdowns and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50" y="1555844"/>
            <a:ext cx="9598815" cy="48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dropdowns and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456" y="2396485"/>
            <a:ext cx="6820852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35" y="3910865"/>
            <a:ext cx="679227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dropdowns and lists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18336"/>
            <a:ext cx="7490005" cy="43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6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options in the Select element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606021" cy="311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830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329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Trebuchet MS</vt:lpstr>
      <vt:lpstr>Wingdings 3</vt:lpstr>
      <vt:lpstr>Facet</vt:lpstr>
      <vt:lpstr>Tương tác với các element trong SeleniumWebdriver</vt:lpstr>
      <vt:lpstr>Automating checkboxes </vt:lpstr>
      <vt:lpstr>Automating textboxes, text areas, and buttons</vt:lpstr>
      <vt:lpstr>Checking an element's text</vt:lpstr>
      <vt:lpstr>Automating dropdowns and lists</vt:lpstr>
      <vt:lpstr>Automating dropdowns and lists</vt:lpstr>
      <vt:lpstr>Automating dropdowns and lists</vt:lpstr>
      <vt:lpstr>Automating dropdowns and lists</vt:lpstr>
      <vt:lpstr>Checking options in the Select element </vt:lpstr>
      <vt:lpstr>Automating radio buttons and radio groups </vt:lpstr>
      <vt:lpstr>Automating checkboxes </vt:lpstr>
      <vt:lpstr>Working with WebTables </vt:lpstr>
      <vt:lpstr>Working with WebTables 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Tương tác với Radio button và Checkbox trong SeleniumWebdriver</dc:title>
  <dc:creator>Nguyễn Đăng Quang - CMC Global DU8</dc:creator>
  <cp:lastModifiedBy>Tham Ham</cp:lastModifiedBy>
  <cp:revision>42</cp:revision>
  <dcterms:created xsi:type="dcterms:W3CDTF">2020-06-11T02:41:43Z</dcterms:created>
  <dcterms:modified xsi:type="dcterms:W3CDTF">2022-11-13T11:31:09Z</dcterms:modified>
</cp:coreProperties>
</file>