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56" autoAdjust="0"/>
    <p:restoredTop sz="94660"/>
  </p:normalViewPr>
  <p:slideViewPr>
    <p:cSldViewPr snapToGrid="0">
      <p:cViewPr varScale="1">
        <p:scale>
          <a:sx n="70" d="100"/>
          <a:sy n="70" d="100"/>
        </p:scale>
        <p:origin x="10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1B922C-AE67-4F99-BE4B-CB55AE48BB05}"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74870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79735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6386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1228815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6246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723722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1B922C-AE67-4F99-BE4B-CB55AE48BB05}"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2912347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1B922C-AE67-4F99-BE4B-CB55AE48BB05}"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09618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1B922C-AE67-4F99-BE4B-CB55AE48BB05}"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419471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1B922C-AE67-4F99-BE4B-CB55AE48BB05}"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142175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1B922C-AE67-4F99-BE4B-CB55AE48BB05}"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43038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1B922C-AE67-4F99-BE4B-CB55AE48BB05}"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401949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1B922C-AE67-4F99-BE4B-CB55AE48BB05}"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6245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B922C-AE67-4F99-BE4B-CB55AE48BB05}"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245648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1B922C-AE67-4F99-BE4B-CB55AE48BB05}"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335776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1B922C-AE67-4F99-BE4B-CB55AE48BB05}"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4C16A-49BF-4ABC-BBC8-8FE5A0781A51}" type="slidenum">
              <a:rPr lang="en-US" smtClean="0"/>
              <a:t>‹#›</a:t>
            </a:fld>
            <a:endParaRPr lang="en-US"/>
          </a:p>
        </p:txBody>
      </p:sp>
    </p:spTree>
    <p:extLst>
      <p:ext uri="{BB962C8B-B14F-4D97-AF65-F5344CB8AC3E}">
        <p14:creationId xmlns:p14="http://schemas.microsoft.com/office/powerpoint/2010/main" val="272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B922C-AE67-4F99-BE4B-CB55AE48BB05}" type="datetimeFigureOut">
              <a:rPr lang="en-US" smtClean="0"/>
              <a:t>11/13/2022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94C16A-49BF-4ABC-BBC8-8FE5A0781A51}" type="slidenum">
              <a:rPr lang="en-US" smtClean="0"/>
              <a:t>‹#›</a:t>
            </a:fld>
            <a:endParaRPr lang="en-US"/>
          </a:p>
        </p:txBody>
      </p:sp>
    </p:spTree>
    <p:extLst>
      <p:ext uri="{BB962C8B-B14F-4D97-AF65-F5344CB8AC3E}">
        <p14:creationId xmlns:p14="http://schemas.microsoft.com/office/powerpoint/2010/main" val="1995646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oolsqa.com/selenium-webdriver/implicit-explicit-n-fluent-wa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uru99.com/alert-popup-handling-selenium.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uyendung.cmc.com.vn/" TargetMode="External"/><Relationship Id="rId2" Type="http://schemas.openxmlformats.org/officeDocument/2006/relationships/hyperlink" Target="https://www.guru99.com/alert-popup-handling-seleniu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Wait, </a:t>
            </a:r>
            <a:r>
              <a:rPr lang="en-US" dirty="0" smtClean="0"/>
              <a:t>Alert </a:t>
            </a:r>
            <a:r>
              <a:rPr lang="en-US" dirty="0" err="1" smtClean="0"/>
              <a:t>và</a:t>
            </a:r>
            <a:r>
              <a:rPr lang="en-US" dirty="0" smtClean="0"/>
              <a:t> popup/tab window </a:t>
            </a:r>
            <a:r>
              <a:rPr lang="en-US" dirty="0" err="1" smtClean="0"/>
              <a:t>trong</a:t>
            </a:r>
            <a:r>
              <a:rPr lang="en-US" dirty="0"/>
              <a:t> </a:t>
            </a:r>
            <a:r>
              <a:rPr lang="en-US" dirty="0" err="1" smtClean="0"/>
              <a:t>SeleniumWebdriver</a:t>
            </a:r>
            <a:endParaRPr lang="en-US" dirty="0"/>
          </a:p>
        </p:txBody>
      </p:sp>
      <p:sp>
        <p:nvSpPr>
          <p:cNvPr id="3" name="Subtitle 2"/>
          <p:cNvSpPr>
            <a:spLocks noGrp="1"/>
          </p:cNvSpPr>
          <p:nvPr>
            <p:ph type="subTitle" idx="1"/>
          </p:nvPr>
        </p:nvSpPr>
        <p:spPr/>
        <p:txBody>
          <a:bodyPr>
            <a:normAutofit lnSpcReduction="10000"/>
          </a:bodyPr>
          <a:lstStyle/>
          <a:p>
            <a:r>
              <a:rPr lang="en-US" dirty="0" smtClean="0"/>
              <a:t>Alert</a:t>
            </a:r>
          </a:p>
          <a:p>
            <a:r>
              <a:rPr lang="en-US" dirty="0" smtClean="0"/>
              <a:t>Popup windows</a:t>
            </a:r>
          </a:p>
          <a:p>
            <a:r>
              <a:rPr lang="en-US" dirty="0" err="1" smtClean="0"/>
              <a:t>Người</a:t>
            </a:r>
            <a:r>
              <a:rPr lang="en-US" dirty="0" smtClean="0"/>
              <a:t> </a:t>
            </a:r>
            <a:r>
              <a:rPr lang="en-US" dirty="0" err="1" smtClean="0"/>
              <a:t>soạn</a:t>
            </a:r>
            <a:r>
              <a:rPr lang="en-US" dirty="0" smtClean="0"/>
              <a:t>: ndquang4</a:t>
            </a:r>
            <a:endParaRPr lang="en-US" dirty="0"/>
          </a:p>
        </p:txBody>
      </p:sp>
    </p:spTree>
    <p:extLst>
      <p:ext uri="{BB962C8B-B14F-4D97-AF65-F5344CB8AC3E}">
        <p14:creationId xmlns:p14="http://schemas.microsoft.com/office/powerpoint/2010/main" val="34487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waits </a:t>
            </a:r>
            <a:r>
              <a:rPr lang="en-US" dirty="0" err="1" smtClean="0"/>
              <a:t>trong</a:t>
            </a:r>
            <a:r>
              <a:rPr lang="en-US" dirty="0" smtClean="0"/>
              <a:t> Selenium </a:t>
            </a:r>
            <a:r>
              <a:rPr lang="en-US" dirty="0" err="1" smtClean="0"/>
              <a:t>Webdriver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Implicit </a:t>
            </a:r>
            <a:r>
              <a:rPr lang="en-US" dirty="0" smtClean="0"/>
              <a:t>wait</a:t>
            </a:r>
            <a:br>
              <a:rPr lang="en-US" dirty="0" smtClean="0"/>
            </a:br>
            <a:r>
              <a:rPr lang="en-US" dirty="0" err="1" smtClean="0"/>
              <a:t>Chờ</a:t>
            </a:r>
            <a:r>
              <a:rPr lang="en-US" dirty="0" smtClean="0"/>
              <a:t> </a:t>
            </a:r>
            <a:r>
              <a:rPr lang="en-US" dirty="0" err="1" smtClean="0"/>
              <a:t>đợi</a:t>
            </a:r>
            <a:r>
              <a:rPr lang="en-US" dirty="0" smtClean="0"/>
              <a:t> </a:t>
            </a:r>
            <a:r>
              <a:rPr lang="en-US" dirty="0" err="1" smtClean="0"/>
              <a:t>đến</a:t>
            </a:r>
            <a:r>
              <a:rPr lang="en-US" dirty="0" smtClean="0"/>
              <a:t> </a:t>
            </a:r>
            <a:r>
              <a:rPr lang="en-US" dirty="0" err="1" smtClean="0"/>
              <a:t>khi</a:t>
            </a:r>
            <a:r>
              <a:rPr lang="en-US" dirty="0" smtClean="0"/>
              <a:t> </a:t>
            </a:r>
            <a:r>
              <a:rPr lang="en-US" dirty="0" err="1" smtClean="0"/>
              <a:t>các</a:t>
            </a:r>
            <a:r>
              <a:rPr lang="en-US" dirty="0" smtClean="0"/>
              <a:t> element </a:t>
            </a:r>
            <a:r>
              <a:rPr lang="en-US" dirty="0" err="1" smtClean="0"/>
              <a:t>xuất</a:t>
            </a:r>
            <a:r>
              <a:rPr lang="en-US" dirty="0" smtClean="0"/>
              <a:t> </a:t>
            </a:r>
            <a:r>
              <a:rPr lang="en-US" dirty="0" err="1" smtClean="0"/>
              <a:t>hiện</a:t>
            </a:r>
            <a:r>
              <a:rPr lang="en-US" dirty="0" smtClean="0"/>
              <a:t> </a:t>
            </a:r>
            <a:r>
              <a:rPr lang="en-US" dirty="0" err="1" smtClean="0"/>
              <a:t>trong</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tối</a:t>
            </a:r>
            <a:r>
              <a:rPr lang="en-US" dirty="0" smtClean="0"/>
              <a:t> </a:t>
            </a:r>
            <a:r>
              <a:rPr lang="en-US" dirty="0" err="1" smtClean="0"/>
              <a:t>đa</a:t>
            </a:r>
            <a:r>
              <a:rPr lang="en-US" dirty="0" smtClean="0"/>
              <a:t> </a:t>
            </a:r>
            <a:r>
              <a:rPr lang="en-US" dirty="0" err="1" smtClean="0"/>
              <a:t>quy</a:t>
            </a:r>
            <a:r>
              <a:rPr lang="en-US" dirty="0" smtClean="0"/>
              <a:t> </a:t>
            </a:r>
            <a:r>
              <a:rPr lang="en-US" dirty="0" err="1" smtClean="0"/>
              <a:t>định</a:t>
            </a:r>
            <a:endParaRPr lang="en-US" dirty="0" smtClean="0"/>
          </a:p>
          <a:p>
            <a:pPr marL="0" indent="0">
              <a:buNone/>
            </a:pPr>
            <a:r>
              <a:rPr lang="en-US" dirty="0" err="1"/>
              <a:t>driver.manage</a:t>
            </a:r>
            <a:r>
              <a:rPr lang="en-US" dirty="0"/>
              <a:t>().timeouts</a:t>
            </a:r>
            <a:r>
              <a:rPr lang="en-US" dirty="0" smtClean="0"/>
              <a:t>().</a:t>
            </a:r>
            <a:r>
              <a:rPr lang="en-US" dirty="0" err="1" smtClean="0"/>
              <a:t>implicitlyWait</a:t>
            </a:r>
            <a:r>
              <a:rPr lang="en-US" dirty="0" smtClean="0"/>
              <a:t>(20, </a:t>
            </a:r>
            <a:r>
              <a:rPr lang="en-US" dirty="0" err="1"/>
              <a:t>TimeUnit.SECONDS</a:t>
            </a:r>
            <a:r>
              <a:rPr lang="en-US" dirty="0"/>
              <a:t>);</a:t>
            </a:r>
          </a:p>
          <a:p>
            <a:r>
              <a:rPr lang="en-US" dirty="0"/>
              <a:t>Explicit </a:t>
            </a:r>
            <a:r>
              <a:rPr lang="en-US" dirty="0" smtClean="0"/>
              <a:t>wait</a:t>
            </a:r>
            <a:br>
              <a:rPr lang="en-US" dirty="0" smtClean="0"/>
            </a:br>
            <a:r>
              <a:rPr lang="en-US" dirty="0" err="1" smtClean="0"/>
              <a:t>Chợ</a:t>
            </a:r>
            <a:r>
              <a:rPr lang="en-US" dirty="0" smtClean="0"/>
              <a:t> </a:t>
            </a:r>
            <a:r>
              <a:rPr lang="en-US" dirty="0" err="1" smtClean="0"/>
              <a:t>đợi</a:t>
            </a:r>
            <a:r>
              <a:rPr lang="en-US" dirty="0" smtClean="0"/>
              <a:t> 1 element </a:t>
            </a:r>
            <a:r>
              <a:rPr lang="en-US" dirty="0" err="1" smtClean="0"/>
              <a:t>cụ</a:t>
            </a:r>
            <a:r>
              <a:rPr lang="en-US" dirty="0" smtClean="0"/>
              <a:t> </a:t>
            </a:r>
            <a:r>
              <a:rPr lang="en-US" dirty="0" err="1" smtClean="0"/>
              <a:t>thể</a:t>
            </a:r>
            <a:r>
              <a:rPr lang="en-US" dirty="0" smtClean="0"/>
              <a:t> </a:t>
            </a:r>
            <a:r>
              <a:rPr lang="en-US" dirty="0" err="1" smtClean="0"/>
              <a:t>với</a:t>
            </a:r>
            <a:r>
              <a:rPr lang="en-US" dirty="0" smtClean="0"/>
              <a:t> 1 </a:t>
            </a:r>
            <a:r>
              <a:rPr lang="en-US" dirty="0" err="1" smtClean="0"/>
              <a:t>điều</a:t>
            </a:r>
            <a:r>
              <a:rPr lang="en-US" dirty="0" smtClean="0"/>
              <a:t> </a:t>
            </a:r>
            <a:r>
              <a:rPr lang="en-US" dirty="0" err="1" smtClean="0"/>
              <a:t>kiện</a:t>
            </a:r>
            <a:r>
              <a:rPr lang="en-US" dirty="0" smtClean="0"/>
              <a:t> </a:t>
            </a:r>
            <a:r>
              <a:rPr lang="en-US" dirty="0" err="1" smtClean="0"/>
              <a:t>nào</a:t>
            </a:r>
            <a:r>
              <a:rPr lang="en-US" dirty="0" smtClean="0"/>
              <a:t> </a:t>
            </a:r>
            <a:r>
              <a:rPr lang="en-US" dirty="0" err="1" smtClean="0"/>
              <a:t>đó</a:t>
            </a:r>
            <a:r>
              <a:rPr lang="en-US" dirty="0" smtClean="0"/>
              <a:t> </a:t>
            </a:r>
            <a:r>
              <a:rPr lang="en-US" dirty="0" err="1" smtClean="0"/>
              <a:t>đuọc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ví</a:t>
            </a:r>
            <a:r>
              <a:rPr lang="en-US" dirty="0" smtClean="0"/>
              <a:t> </a:t>
            </a:r>
            <a:r>
              <a:rPr lang="en-US" dirty="0" err="1" smtClean="0"/>
              <a:t>dụ</a:t>
            </a:r>
            <a:r>
              <a:rPr lang="en-US" dirty="0" smtClean="0"/>
              <a:t> </a:t>
            </a:r>
            <a:r>
              <a:rPr lang="en-US" dirty="0" err="1" smtClean="0"/>
              <a:t>đợi</a:t>
            </a:r>
            <a:r>
              <a:rPr lang="en-US" dirty="0" smtClean="0"/>
              <a:t> </a:t>
            </a:r>
            <a:r>
              <a:rPr lang="en-US" dirty="0" err="1" smtClean="0"/>
              <a:t>đến</a:t>
            </a:r>
            <a:r>
              <a:rPr lang="en-US" dirty="0" smtClean="0"/>
              <a:t> </a:t>
            </a:r>
            <a:r>
              <a:rPr lang="en-US" dirty="0" err="1" smtClean="0"/>
              <a:t>khi</a:t>
            </a:r>
            <a:r>
              <a:rPr lang="en-US" dirty="0" smtClean="0"/>
              <a:t> </a:t>
            </a:r>
            <a:r>
              <a:rPr lang="en-US" dirty="0" err="1" smtClean="0"/>
              <a:t>có</a:t>
            </a:r>
            <a:r>
              <a:rPr lang="en-US" dirty="0" smtClean="0"/>
              <a:t> </a:t>
            </a:r>
            <a:r>
              <a:rPr lang="en-US" dirty="0" err="1" smtClean="0"/>
              <a:t>thể</a:t>
            </a:r>
            <a:r>
              <a:rPr lang="en-US" dirty="0" smtClean="0"/>
              <a:t> click </a:t>
            </a:r>
            <a:r>
              <a:rPr lang="en-US" dirty="0" err="1" smtClean="0"/>
              <a:t>hoặc</a:t>
            </a:r>
            <a:r>
              <a:rPr lang="en-US" dirty="0" smtClean="0"/>
              <a:t> </a:t>
            </a:r>
            <a:r>
              <a:rPr lang="en-US" dirty="0" err="1" smtClean="0"/>
              <a:t>xuất</a:t>
            </a:r>
            <a:r>
              <a:rPr lang="en-US" dirty="0" smtClean="0"/>
              <a:t> </a:t>
            </a:r>
            <a:r>
              <a:rPr lang="en-US" dirty="0" err="1" smtClean="0"/>
              <a:t>hiện</a:t>
            </a:r>
            <a:r>
              <a:rPr lang="en-US" dirty="0" smtClean="0"/>
              <a:t> …) </a:t>
            </a:r>
            <a:r>
              <a:rPr lang="en-US" dirty="0" err="1" smtClean="0"/>
              <a:t>trong</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tối</a:t>
            </a:r>
            <a:r>
              <a:rPr lang="en-US" dirty="0" smtClean="0"/>
              <a:t> </a:t>
            </a:r>
            <a:r>
              <a:rPr lang="en-US" dirty="0" err="1" smtClean="0"/>
              <a:t>đa</a:t>
            </a:r>
            <a:r>
              <a:rPr lang="en-US" dirty="0" smtClean="0"/>
              <a:t> </a:t>
            </a:r>
            <a:r>
              <a:rPr lang="en-US" dirty="0" err="1" smtClean="0"/>
              <a:t>quy</a:t>
            </a:r>
            <a:r>
              <a:rPr lang="en-US" dirty="0" smtClean="0"/>
              <a:t> </a:t>
            </a:r>
            <a:r>
              <a:rPr lang="en-US" dirty="0" err="1" smtClean="0"/>
              <a:t>định</a:t>
            </a:r>
            <a:endParaRPr lang="en-US" dirty="0" smtClean="0"/>
          </a:p>
          <a:p>
            <a:pPr marL="0" indent="0">
              <a:buNone/>
            </a:pPr>
            <a:r>
              <a:rPr lang="en-US" dirty="0" err="1"/>
              <a:t>WebElement</a:t>
            </a:r>
            <a:r>
              <a:rPr lang="en-US" dirty="0"/>
              <a:t> </a:t>
            </a:r>
            <a:r>
              <a:rPr lang="en-US" dirty="0" err="1"/>
              <a:t>myDynamicElement</a:t>
            </a:r>
            <a:r>
              <a:rPr lang="en-US" dirty="0"/>
              <a:t> = (new </a:t>
            </a:r>
            <a:r>
              <a:rPr lang="en-US" dirty="0" err="1"/>
              <a:t>WebDriverWait</a:t>
            </a:r>
            <a:r>
              <a:rPr lang="en-US" dirty="0"/>
              <a:t>(driver, 10))</a:t>
            </a:r>
          </a:p>
          <a:p>
            <a:pPr marL="0" indent="0">
              <a:buNone/>
            </a:pPr>
            <a:r>
              <a:rPr lang="en-US" dirty="0"/>
              <a:t>                        .until(</a:t>
            </a:r>
            <a:r>
              <a:rPr lang="en-US" dirty="0" err="1"/>
              <a:t>ExpectedConditions.presenceOfElementLocated</a:t>
            </a:r>
            <a:endParaRPr lang="en-US" dirty="0"/>
          </a:p>
          <a:p>
            <a:pPr marL="0" indent="0">
              <a:buNone/>
            </a:pPr>
            <a:r>
              <a:rPr lang="en-US" dirty="0"/>
              <a:t>                        (By.id("</a:t>
            </a:r>
            <a:r>
              <a:rPr lang="en-US" dirty="0" err="1"/>
              <a:t>myDynamicElement</a:t>
            </a:r>
            <a:r>
              <a:rPr lang="en-US" dirty="0"/>
              <a:t>")));</a:t>
            </a:r>
          </a:p>
          <a:p>
            <a:r>
              <a:rPr lang="en-US" dirty="0"/>
              <a:t>Fluent </a:t>
            </a:r>
            <a:r>
              <a:rPr lang="en-US" dirty="0" smtClean="0"/>
              <a:t>wait</a:t>
            </a:r>
          </a:p>
          <a:p>
            <a:pPr marL="0" indent="0">
              <a:buNone/>
            </a:pPr>
            <a:r>
              <a:rPr lang="en-US" dirty="0" err="1" smtClean="0"/>
              <a:t>Tham</a:t>
            </a:r>
            <a:r>
              <a:rPr lang="en-US" dirty="0" smtClean="0"/>
              <a:t> </a:t>
            </a:r>
            <a:r>
              <a:rPr lang="en-US" dirty="0" err="1" smtClean="0"/>
              <a:t>khảo</a:t>
            </a:r>
            <a:r>
              <a:rPr lang="en-US" dirty="0" smtClean="0"/>
              <a:t> </a:t>
            </a:r>
            <a:r>
              <a:rPr lang="en-US" dirty="0" err="1" smtClean="0"/>
              <a:t>thêm</a:t>
            </a:r>
            <a:r>
              <a:rPr lang="en-US" dirty="0" smtClean="0"/>
              <a:t> </a:t>
            </a:r>
            <a:r>
              <a:rPr lang="en-US" dirty="0">
                <a:hlinkClick r:id="rId2"/>
              </a:rPr>
              <a:t>https://www.toolsqa.com/selenium-webdriver/implicit-explicit-n-fluent-wait/</a:t>
            </a:r>
            <a:endParaRPr lang="en-US" dirty="0"/>
          </a:p>
        </p:txBody>
      </p:sp>
    </p:spTree>
    <p:extLst>
      <p:ext uri="{BB962C8B-B14F-4D97-AF65-F5344CB8AC3E}">
        <p14:creationId xmlns:p14="http://schemas.microsoft.com/office/powerpoint/2010/main" val="300260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lstStyle/>
          <a:p>
            <a:r>
              <a:rPr lang="en-US" dirty="0" smtClean="0"/>
              <a:t>L</a:t>
            </a:r>
            <a:r>
              <a:rPr lang="vi-VN" dirty="0" smtClean="0"/>
              <a:t>à một hộp thông báo nhỏ hiển thị thông báo trên màn hình để cung cấp cho người dùng một số loại thông tin hoặc xin phép thực hiện một số loại hoạt động nhất định. Nó cũng có thể được sử dụng cho mục đích cảnh báo.</a:t>
            </a:r>
            <a:endParaRPr lang="en-US" dirty="0"/>
          </a:p>
        </p:txBody>
      </p:sp>
    </p:spTree>
    <p:extLst>
      <p:ext uri="{BB962C8B-B14F-4D97-AF65-F5344CB8AC3E}">
        <p14:creationId xmlns:p14="http://schemas.microsoft.com/office/powerpoint/2010/main" val="397940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alert</a:t>
            </a:r>
            <a:endParaRPr lang="en-US" dirty="0"/>
          </a:p>
        </p:txBody>
      </p:sp>
      <p:sp>
        <p:nvSpPr>
          <p:cNvPr id="3" name="Content Placeholder 2"/>
          <p:cNvSpPr>
            <a:spLocks noGrp="1"/>
          </p:cNvSpPr>
          <p:nvPr>
            <p:ph idx="1"/>
          </p:nvPr>
        </p:nvSpPr>
        <p:spPr>
          <a:xfrm>
            <a:off x="838200" y="1825625"/>
            <a:ext cx="3642360" cy="4351338"/>
          </a:xfrm>
        </p:spPr>
        <p:txBody>
          <a:bodyPr>
            <a:normAutofit/>
          </a:bodyPr>
          <a:lstStyle/>
          <a:p>
            <a:r>
              <a:rPr lang="en-US" dirty="0" smtClean="0"/>
              <a:t>Simple Alert: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hoặc</a:t>
            </a:r>
            <a:r>
              <a:rPr lang="en-US" dirty="0" smtClean="0"/>
              <a:t> warning </a:t>
            </a:r>
            <a:r>
              <a:rPr lang="en-US" dirty="0" err="1" smtClean="0"/>
              <a:t>tới</a:t>
            </a:r>
            <a:r>
              <a:rPr lang="en-US" dirty="0" smtClean="0"/>
              <a:t> </a:t>
            </a:r>
            <a:r>
              <a:rPr lang="en-US" dirty="0" err="1" smtClean="0"/>
              <a:t>người</a:t>
            </a:r>
            <a:r>
              <a:rPr lang="en-US" dirty="0" smtClean="0"/>
              <a:t> </a:t>
            </a:r>
            <a:r>
              <a:rPr lang="en-US" dirty="0" err="1" smtClean="0"/>
              <a:t>dùng</a:t>
            </a:r>
            <a:endParaRPr lang="en-US" dirty="0" smtClean="0"/>
          </a:p>
          <a:p>
            <a:r>
              <a:rPr lang="en-US" dirty="0" smtClean="0"/>
              <a:t>Prompt Alert: </a:t>
            </a:r>
            <a:r>
              <a:rPr lang="en-US" dirty="0" err="1" smtClean="0"/>
              <a:t>Hỏi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về</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thông</a:t>
            </a:r>
            <a:r>
              <a:rPr lang="en-US" dirty="0" smtClean="0"/>
              <a:t> tin </a:t>
            </a:r>
            <a:r>
              <a:rPr lang="en-US" dirty="0" err="1" smtClean="0"/>
              <a:t>hoặc</a:t>
            </a:r>
            <a:r>
              <a:rPr lang="en-US" dirty="0" smtClean="0"/>
              <a:t> </a:t>
            </a:r>
            <a:r>
              <a:rPr lang="en-US" dirty="0" err="1" smtClean="0"/>
              <a:t>quyết</a:t>
            </a:r>
            <a:r>
              <a:rPr lang="en-US" dirty="0" smtClean="0"/>
              <a:t> </a:t>
            </a:r>
            <a:r>
              <a:rPr lang="en-US" dirty="0" err="1" smtClean="0"/>
              <a:t>định</a:t>
            </a:r>
            <a:endParaRPr lang="en-US" dirty="0" smtClean="0"/>
          </a:p>
          <a:p>
            <a:r>
              <a:rPr lang="en-US" dirty="0" smtClean="0"/>
              <a:t>Confirmation Alert: </a:t>
            </a:r>
            <a:r>
              <a:rPr lang="vi-VN" dirty="0" smtClean="0"/>
              <a:t>Hỏi người dùng về quyết định</a:t>
            </a:r>
            <a:r>
              <a:rPr lang="en-US" dirty="0" smtClean="0"/>
              <a:t> </a:t>
            </a:r>
            <a:r>
              <a:rPr lang="en-US" dirty="0" err="1" smtClean="0"/>
              <a:t>về</a:t>
            </a:r>
            <a:r>
              <a:rPr lang="en-US" dirty="0" smtClean="0"/>
              <a:t> 1 </a:t>
            </a:r>
            <a:r>
              <a:rPr lang="en-US" dirty="0" err="1" smtClean="0"/>
              <a:t>yêu</a:t>
            </a:r>
            <a:r>
              <a:rPr lang="en-US" dirty="0" smtClean="0"/>
              <a:t> </a:t>
            </a:r>
            <a:r>
              <a:rPr lang="en-US" dirty="0" err="1" smtClean="0"/>
              <a:t>cầu</a:t>
            </a:r>
            <a:r>
              <a:rPr lang="en-US" dirty="0" smtClean="0"/>
              <a:t> </a:t>
            </a:r>
            <a:r>
              <a:rPr lang="en-US" dirty="0" err="1" smtClean="0"/>
              <a:t>nào</a:t>
            </a:r>
            <a:r>
              <a:rPr lang="en-US" dirty="0" smtClean="0"/>
              <a:t> </a:t>
            </a:r>
            <a:r>
              <a:rPr lang="en-US" dirty="0" err="1" smtClean="0"/>
              <a:t>đó</a:t>
            </a:r>
            <a:endParaRPr lang="vi-VN" dirty="0" smtClean="0"/>
          </a:p>
          <a:p>
            <a:endParaRPr lang="en-US" dirty="0"/>
          </a:p>
        </p:txBody>
      </p:sp>
      <p:pic>
        <p:nvPicPr>
          <p:cNvPr id="4" name="Picture 3"/>
          <p:cNvPicPr>
            <a:picLocks noChangeAspect="1"/>
          </p:cNvPicPr>
          <p:nvPr/>
        </p:nvPicPr>
        <p:blipFill>
          <a:blip r:embed="rId2"/>
          <a:stretch>
            <a:fillRect/>
          </a:stretch>
        </p:blipFill>
        <p:spPr>
          <a:xfrm>
            <a:off x="4024810" y="808243"/>
            <a:ext cx="6008915" cy="1561963"/>
          </a:xfrm>
          <a:prstGeom prst="rect">
            <a:avLst/>
          </a:prstGeom>
        </p:spPr>
      </p:pic>
      <p:pic>
        <p:nvPicPr>
          <p:cNvPr id="5" name="Picture 4"/>
          <p:cNvPicPr>
            <a:picLocks noChangeAspect="1"/>
          </p:cNvPicPr>
          <p:nvPr/>
        </p:nvPicPr>
        <p:blipFill>
          <a:blip r:embed="rId3"/>
          <a:stretch>
            <a:fillRect/>
          </a:stretch>
        </p:blipFill>
        <p:spPr>
          <a:xfrm>
            <a:off x="5477556" y="2370206"/>
            <a:ext cx="4027986" cy="1509463"/>
          </a:xfrm>
          <a:prstGeom prst="rect">
            <a:avLst/>
          </a:prstGeom>
        </p:spPr>
      </p:pic>
      <p:pic>
        <p:nvPicPr>
          <p:cNvPr id="6" name="Picture 5"/>
          <p:cNvPicPr>
            <a:picLocks noChangeAspect="1"/>
          </p:cNvPicPr>
          <p:nvPr/>
        </p:nvPicPr>
        <p:blipFill>
          <a:blip r:embed="rId4"/>
          <a:stretch>
            <a:fillRect/>
          </a:stretch>
        </p:blipFill>
        <p:spPr>
          <a:xfrm>
            <a:off x="5477556" y="4001294"/>
            <a:ext cx="4027986" cy="1857186"/>
          </a:xfrm>
          <a:prstGeom prst="rect">
            <a:avLst/>
          </a:prstGeom>
        </p:spPr>
      </p:pic>
    </p:spTree>
    <p:extLst>
      <p:ext uri="{BB962C8B-B14F-4D97-AF65-F5344CB8AC3E}">
        <p14:creationId xmlns:p14="http://schemas.microsoft.com/office/powerpoint/2010/main" val="282334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err="1" smtClean="0"/>
              <a:t>xử</a:t>
            </a:r>
            <a:r>
              <a:rPr lang="en-US" dirty="0" smtClean="0"/>
              <a:t> </a:t>
            </a:r>
            <a:r>
              <a:rPr lang="en-US" dirty="0" err="1" smtClean="0"/>
              <a:t>lí</a:t>
            </a:r>
            <a:r>
              <a:rPr lang="en-US" dirty="0" smtClean="0"/>
              <a:t> alert </a:t>
            </a:r>
            <a:r>
              <a:rPr lang="en-US" dirty="0" err="1" smtClean="0"/>
              <a:t>của</a:t>
            </a:r>
            <a:r>
              <a:rPr lang="en-US" dirty="0" smtClean="0"/>
              <a:t> </a:t>
            </a:r>
            <a:r>
              <a:rPr lang="en-US" dirty="0" err="1" smtClean="0"/>
              <a:t>SeleniumWebdriver</a:t>
            </a:r>
            <a:endParaRPr lang="en-US" dirty="0"/>
          </a:p>
        </p:txBody>
      </p:sp>
      <p:sp>
        <p:nvSpPr>
          <p:cNvPr id="3" name="Content Placeholder 2"/>
          <p:cNvSpPr>
            <a:spLocks noGrp="1"/>
          </p:cNvSpPr>
          <p:nvPr>
            <p:ph idx="1"/>
          </p:nvPr>
        </p:nvSpPr>
        <p:spPr/>
        <p:txBody>
          <a:bodyPr/>
          <a:lstStyle/>
          <a:p>
            <a:r>
              <a:rPr lang="en-US" dirty="0" err="1" smtClean="0"/>
              <a:t>driver.switchTo</a:t>
            </a:r>
            <a:r>
              <a:rPr lang="en-US" dirty="0" smtClean="0"/>
              <a:t>().alert().dismiss(); // To click on the 'Cancel' button of the alert.</a:t>
            </a:r>
          </a:p>
          <a:p>
            <a:r>
              <a:rPr lang="en-US" dirty="0" err="1" smtClean="0"/>
              <a:t>driver.switchTo</a:t>
            </a:r>
            <a:r>
              <a:rPr lang="en-US" dirty="0" smtClean="0"/>
              <a:t>().alert().accept(); // To click on the 'OK' button of the alert.</a:t>
            </a:r>
          </a:p>
          <a:p>
            <a:r>
              <a:rPr lang="en-US" dirty="0" err="1" smtClean="0"/>
              <a:t>driver.switchTo</a:t>
            </a:r>
            <a:r>
              <a:rPr lang="en-US" dirty="0" smtClean="0"/>
              <a:t>().alert().</a:t>
            </a:r>
            <a:r>
              <a:rPr lang="en-US" dirty="0" err="1" smtClean="0"/>
              <a:t>getText</a:t>
            </a:r>
            <a:r>
              <a:rPr lang="en-US" dirty="0" smtClean="0"/>
              <a:t>(); //To capture the alert message.</a:t>
            </a:r>
          </a:p>
          <a:p>
            <a:r>
              <a:rPr lang="en-US" dirty="0" err="1" smtClean="0"/>
              <a:t>driver.switchTo</a:t>
            </a:r>
            <a:r>
              <a:rPr lang="en-US" dirty="0" smtClean="0"/>
              <a:t>().alert().</a:t>
            </a:r>
            <a:r>
              <a:rPr lang="en-US" dirty="0" err="1" smtClean="0"/>
              <a:t>sendKeys</a:t>
            </a:r>
            <a:r>
              <a:rPr lang="en-US" dirty="0" smtClean="0"/>
              <a:t>("Text"); //To send some data to alert box.</a:t>
            </a:r>
          </a:p>
          <a:p>
            <a:endParaRPr lang="en-US" dirty="0"/>
          </a:p>
        </p:txBody>
      </p:sp>
    </p:spTree>
    <p:extLst>
      <p:ext uri="{BB962C8B-B14F-4D97-AF65-F5344CB8AC3E}">
        <p14:creationId xmlns:p14="http://schemas.microsoft.com/office/powerpoint/2010/main" val="65075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err="1" smtClean="0"/>
              <a:t>xử</a:t>
            </a:r>
            <a:r>
              <a:rPr lang="en-US" dirty="0" smtClean="0"/>
              <a:t> </a:t>
            </a:r>
            <a:r>
              <a:rPr lang="en-US" dirty="0" err="1" smtClean="0"/>
              <a:t>lí</a:t>
            </a:r>
            <a:r>
              <a:rPr lang="en-US" dirty="0" smtClean="0"/>
              <a:t> alert </a:t>
            </a:r>
            <a:r>
              <a:rPr lang="en-US" dirty="0" err="1" smtClean="0"/>
              <a:t>của</a:t>
            </a:r>
            <a:r>
              <a:rPr lang="en-US" dirty="0" smtClean="0"/>
              <a:t> </a:t>
            </a:r>
            <a:r>
              <a:rPr lang="en-US" dirty="0" err="1" smtClean="0"/>
              <a:t>SeleniumWebdriver</a:t>
            </a:r>
            <a:r>
              <a:rPr lang="en-US" dirty="0" smtClean="0"/>
              <a:t> (cont.)</a:t>
            </a:r>
            <a:endParaRPr lang="en-US" dirty="0"/>
          </a:p>
        </p:txBody>
      </p:sp>
      <p:sp>
        <p:nvSpPr>
          <p:cNvPr id="3" name="Content Placeholder 2"/>
          <p:cNvSpPr>
            <a:spLocks noGrp="1"/>
          </p:cNvSpPr>
          <p:nvPr>
            <p:ph idx="1"/>
          </p:nvPr>
        </p:nvSpPr>
        <p:spPr>
          <a:xfrm>
            <a:off x="838200" y="1825625"/>
            <a:ext cx="2675709" cy="4351338"/>
          </a:xfrm>
        </p:spPr>
        <p:txBody>
          <a:bodyPr/>
          <a:lstStyle/>
          <a:p>
            <a:r>
              <a:rPr lang="en-US" dirty="0" err="1" smtClean="0"/>
              <a:t>Có</a:t>
            </a:r>
            <a:r>
              <a:rPr lang="en-US" dirty="0" smtClean="0"/>
              <a:t> </a:t>
            </a:r>
            <a:r>
              <a:rPr lang="en-US" dirty="0" err="1" smtClean="0"/>
              <a:t>thể</a:t>
            </a:r>
            <a:r>
              <a:rPr lang="en-US" dirty="0" smtClean="0"/>
              <a:t> </a:t>
            </a:r>
            <a:r>
              <a:rPr lang="en-US" dirty="0" err="1" smtClean="0"/>
              <a:t>xem</a:t>
            </a:r>
            <a:r>
              <a:rPr lang="en-US" dirty="0" smtClean="0"/>
              <a:t> </a:t>
            </a:r>
            <a:r>
              <a:rPr lang="en-US" dirty="0" err="1" smtClean="0"/>
              <a:t>các</a:t>
            </a:r>
            <a:r>
              <a:rPr lang="en-US" dirty="0" smtClean="0"/>
              <a:t> methods </a:t>
            </a:r>
            <a:r>
              <a:rPr lang="en-US" dirty="0" err="1" smtClean="0"/>
              <a:t>khác</a:t>
            </a:r>
            <a:r>
              <a:rPr lang="en-US" dirty="0" smtClean="0"/>
              <a:t> </a:t>
            </a:r>
            <a:r>
              <a:rPr lang="en-US" dirty="0" err="1" smtClean="0"/>
              <a:t>hoặc</a:t>
            </a:r>
            <a:r>
              <a:rPr lang="en-US" dirty="0" smtClean="0"/>
              <a:t> </a:t>
            </a:r>
            <a:r>
              <a:rPr lang="en-US" dirty="0" err="1" smtClean="0"/>
              <a:t>gợi</a:t>
            </a:r>
            <a:r>
              <a:rPr lang="en-US" dirty="0" smtClean="0"/>
              <a:t> ý </a:t>
            </a:r>
            <a:r>
              <a:rPr lang="en-US" dirty="0" err="1" smtClean="0"/>
              <a:t>về</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nó</a:t>
            </a:r>
            <a:r>
              <a:rPr lang="en-US" dirty="0" smtClean="0"/>
              <a:t> </a:t>
            </a:r>
            <a:r>
              <a:rPr lang="en-US" dirty="0" err="1" smtClean="0"/>
              <a:t>trong</a:t>
            </a:r>
            <a:r>
              <a:rPr lang="en-US" dirty="0" smtClean="0"/>
              <a:t> Eclipse IDE</a:t>
            </a:r>
            <a:endParaRPr lang="en-US" dirty="0"/>
          </a:p>
        </p:txBody>
      </p:sp>
      <p:pic>
        <p:nvPicPr>
          <p:cNvPr id="1026" name="Picture 2" descr="Alert &amp; Popup Handling in Selenium Web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232" y="1690688"/>
            <a:ext cx="7736568"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0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err="1" smtClean="0"/>
              <a:t>xử</a:t>
            </a:r>
            <a:r>
              <a:rPr lang="en-US" dirty="0" smtClean="0"/>
              <a:t> </a:t>
            </a:r>
            <a:r>
              <a:rPr lang="en-US" dirty="0" err="1" smtClean="0"/>
              <a:t>lí</a:t>
            </a:r>
            <a:r>
              <a:rPr lang="en-US" dirty="0" smtClean="0"/>
              <a:t> </a:t>
            </a:r>
            <a:r>
              <a:rPr lang="en-US" dirty="0" err="1" smtClean="0"/>
              <a:t>poup</a:t>
            </a:r>
            <a:r>
              <a:rPr lang="en-US" dirty="0" smtClean="0"/>
              <a:t> window/tab </a:t>
            </a:r>
            <a:r>
              <a:rPr lang="en-US" dirty="0" err="1" smtClean="0"/>
              <a:t>của</a:t>
            </a:r>
            <a:r>
              <a:rPr lang="en-US" dirty="0" smtClean="0"/>
              <a:t> </a:t>
            </a:r>
            <a:r>
              <a:rPr lang="en-US" dirty="0" err="1" smtClean="0"/>
              <a:t>SeleniumWebdriver</a:t>
            </a:r>
            <a:r>
              <a:rPr lang="en-US" dirty="0" smtClean="0"/>
              <a:t> (cont.)</a:t>
            </a:r>
            <a:endParaRPr lang="en-US" dirty="0"/>
          </a:p>
        </p:txBody>
      </p:sp>
      <p:sp>
        <p:nvSpPr>
          <p:cNvPr id="3" name="Content Placeholder 2"/>
          <p:cNvSpPr>
            <a:spLocks noGrp="1"/>
          </p:cNvSpPr>
          <p:nvPr>
            <p:ph idx="1"/>
          </p:nvPr>
        </p:nvSpPr>
        <p:spPr/>
        <p:txBody>
          <a:bodyPr>
            <a:normAutofit/>
          </a:bodyPr>
          <a:lstStyle/>
          <a:p>
            <a:r>
              <a:rPr lang="en-US" dirty="0" err="1" smtClean="0"/>
              <a:t>Trong</a:t>
            </a:r>
            <a:r>
              <a:rPr lang="en-US" dirty="0" smtClean="0"/>
              <a:t> </a:t>
            </a:r>
            <a:r>
              <a:rPr lang="en-US" dirty="0" err="1" smtClean="0"/>
              <a:t>khi</a:t>
            </a:r>
            <a:r>
              <a:rPr lang="en-US" dirty="0" smtClean="0"/>
              <a:t> </a:t>
            </a:r>
            <a:r>
              <a:rPr lang="en-US" dirty="0" err="1" smtClean="0"/>
              <a:t>mở</a:t>
            </a:r>
            <a:r>
              <a:rPr lang="en-US" dirty="0" smtClean="0"/>
              <a:t> 1 web, </a:t>
            </a:r>
            <a:r>
              <a:rPr lang="en-US" dirty="0" err="1" smtClean="0"/>
              <a:t>có</a:t>
            </a:r>
            <a:r>
              <a:rPr lang="en-US" dirty="0" smtClean="0"/>
              <a:t> </a:t>
            </a:r>
            <a:r>
              <a:rPr lang="en-US" dirty="0" err="1" smtClean="0"/>
              <a:t>thể</a:t>
            </a:r>
            <a:r>
              <a:rPr lang="en-US" dirty="0" smtClean="0"/>
              <a:t> click </a:t>
            </a:r>
            <a:r>
              <a:rPr lang="en-US" dirty="0" err="1" smtClean="0"/>
              <a:t>vào</a:t>
            </a:r>
            <a:r>
              <a:rPr lang="en-US" dirty="0" smtClean="0"/>
              <a:t> 1 link, </a:t>
            </a:r>
            <a:r>
              <a:rPr lang="en-US" dirty="0" err="1" smtClean="0"/>
              <a:t>nội</a:t>
            </a:r>
            <a:r>
              <a:rPr lang="en-US" dirty="0" smtClean="0"/>
              <a:t> dung </a:t>
            </a:r>
            <a:r>
              <a:rPr lang="en-US" dirty="0" err="1" smtClean="0"/>
              <a:t>hoặc</a:t>
            </a:r>
            <a:r>
              <a:rPr lang="en-US" dirty="0" smtClean="0"/>
              <a:t> </a:t>
            </a:r>
            <a:r>
              <a:rPr lang="en-US" dirty="0" err="1" smtClean="0"/>
              <a:t>quảng</a:t>
            </a:r>
            <a:r>
              <a:rPr lang="en-US" dirty="0" smtClean="0"/>
              <a:t> </a:t>
            </a:r>
            <a:r>
              <a:rPr lang="en-US" dirty="0" err="1" smtClean="0"/>
              <a:t>cáo</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mở</a:t>
            </a:r>
            <a:r>
              <a:rPr lang="en-US" dirty="0" smtClean="0"/>
              <a:t> </a:t>
            </a:r>
            <a:r>
              <a:rPr lang="en-US" dirty="0" err="1" smtClean="0"/>
              <a:t>trên</a:t>
            </a:r>
            <a:r>
              <a:rPr lang="en-US" dirty="0" smtClean="0"/>
              <a:t> 1 popup window </a:t>
            </a:r>
            <a:r>
              <a:rPr lang="en-US" dirty="0" err="1" smtClean="0"/>
              <a:t>hoặc</a:t>
            </a:r>
            <a:r>
              <a:rPr lang="en-US" dirty="0" smtClean="0"/>
              <a:t> 1 tab </a:t>
            </a:r>
            <a:r>
              <a:rPr lang="en-US" dirty="0" err="1" smtClean="0"/>
              <a:t>mới</a:t>
            </a:r>
            <a:endParaRPr lang="en-US" dirty="0" smtClean="0"/>
          </a:p>
          <a:p>
            <a:r>
              <a:rPr lang="en-US" dirty="0" smtClean="0"/>
              <a:t>String </a:t>
            </a:r>
            <a:r>
              <a:rPr lang="en-US" dirty="0" err="1" smtClean="0"/>
              <a:t>mainWindow</a:t>
            </a:r>
            <a:r>
              <a:rPr lang="en-US" dirty="0" smtClean="0"/>
              <a:t>=</a:t>
            </a:r>
            <a:r>
              <a:rPr lang="en-US" dirty="0" err="1" smtClean="0"/>
              <a:t>driver.getWindowHandle</a:t>
            </a:r>
            <a:r>
              <a:rPr lang="en-US" dirty="0" smtClean="0"/>
              <a:t>();// Get window </a:t>
            </a:r>
            <a:r>
              <a:rPr lang="en-US" dirty="0" err="1" smtClean="0"/>
              <a:t>chính</a:t>
            </a:r>
            <a:r>
              <a:rPr lang="en-US" dirty="0" smtClean="0"/>
              <a:t> </a:t>
            </a:r>
            <a:r>
              <a:rPr lang="en-US" dirty="0" err="1" smtClean="0"/>
              <a:t>hiện</a:t>
            </a:r>
            <a:r>
              <a:rPr lang="en-US" dirty="0" smtClean="0"/>
              <a:t> </a:t>
            </a:r>
            <a:r>
              <a:rPr lang="en-US" dirty="0" err="1" smtClean="0"/>
              <a:t>tại</a:t>
            </a:r>
            <a:endParaRPr lang="en-US" dirty="0" smtClean="0"/>
          </a:p>
          <a:p>
            <a:r>
              <a:rPr lang="en-US" dirty="0" smtClean="0"/>
              <a:t>Set&lt;String&gt; </a:t>
            </a:r>
            <a:r>
              <a:rPr lang="en-US" dirty="0" err="1" smtClean="0"/>
              <a:t>window_list</a:t>
            </a:r>
            <a:r>
              <a:rPr lang="en-US" dirty="0" smtClean="0"/>
              <a:t>=</a:t>
            </a:r>
            <a:r>
              <a:rPr lang="en-US" dirty="0" err="1" smtClean="0"/>
              <a:t>driver.getWindowHandles</a:t>
            </a:r>
            <a:r>
              <a:rPr lang="en-US" dirty="0" smtClean="0"/>
              <a:t>();// Get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cửa</a:t>
            </a:r>
            <a:r>
              <a:rPr lang="en-US" dirty="0" smtClean="0"/>
              <a:t> </a:t>
            </a:r>
            <a:r>
              <a:rPr lang="en-US" dirty="0" err="1" smtClean="0"/>
              <a:t>sổ</a:t>
            </a:r>
            <a:r>
              <a:rPr lang="en-US" dirty="0" smtClean="0"/>
              <a:t> </a:t>
            </a:r>
            <a:r>
              <a:rPr lang="en-US" dirty="0" err="1" smtClean="0"/>
              <a:t>đang</a:t>
            </a:r>
            <a:r>
              <a:rPr lang="en-US" dirty="0" smtClean="0"/>
              <a:t> </a:t>
            </a:r>
            <a:r>
              <a:rPr lang="en-US" dirty="0" err="1" smtClean="0"/>
              <a:t>được</a:t>
            </a:r>
            <a:r>
              <a:rPr lang="en-US" dirty="0" smtClean="0"/>
              <a:t> </a:t>
            </a:r>
            <a:r>
              <a:rPr lang="en-US" dirty="0" err="1" smtClean="0"/>
              <a:t>mở</a:t>
            </a:r>
            <a:endParaRPr lang="en-US" dirty="0" smtClean="0"/>
          </a:p>
          <a:p>
            <a:r>
              <a:rPr lang="en-US" dirty="0" smtClean="0"/>
              <a:t>String </a:t>
            </a:r>
            <a:r>
              <a:rPr lang="en-US" dirty="0" err="1" smtClean="0"/>
              <a:t>childWindow</a:t>
            </a:r>
            <a:r>
              <a:rPr lang="en-US" dirty="0" smtClean="0"/>
              <a:t>=</a:t>
            </a:r>
            <a:r>
              <a:rPr lang="en-US" dirty="0" err="1" smtClean="0"/>
              <a:t>window_list</a:t>
            </a:r>
            <a:r>
              <a:rPr lang="en-US" dirty="0" smtClean="0"/>
              <a:t>.</a:t>
            </a:r>
            <a:r>
              <a:rPr lang="en-US" dirty="0"/>
              <a:t> </a:t>
            </a:r>
            <a:r>
              <a:rPr lang="en-US" dirty="0" smtClean="0"/>
              <a:t>iterator().next(); // Get 1 window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đang</a:t>
            </a:r>
            <a:r>
              <a:rPr lang="en-US" dirty="0" smtClean="0"/>
              <a:t> </a:t>
            </a:r>
            <a:r>
              <a:rPr lang="en-US" dirty="0" err="1" smtClean="0"/>
              <a:t>mở</a:t>
            </a:r>
            <a:endParaRPr lang="en-US" dirty="0" smtClean="0"/>
          </a:p>
          <a:p>
            <a:r>
              <a:rPr lang="en-US" dirty="0" err="1" smtClean="0"/>
              <a:t>driver.switchTo</a:t>
            </a:r>
            <a:r>
              <a:rPr lang="en-US" dirty="0" smtClean="0"/>
              <a:t>().window(</a:t>
            </a:r>
            <a:r>
              <a:rPr lang="en-US" dirty="0" err="1" smtClean="0"/>
              <a:t>ChildWindow</a:t>
            </a:r>
            <a:r>
              <a:rPr lang="en-US" dirty="0" smtClean="0"/>
              <a:t>);// </a:t>
            </a:r>
            <a:r>
              <a:rPr lang="en-US" dirty="0" err="1" smtClean="0"/>
              <a:t>Chuyển</a:t>
            </a:r>
            <a:r>
              <a:rPr lang="en-US" dirty="0" smtClean="0"/>
              <a:t> sang window </a:t>
            </a:r>
            <a:r>
              <a:rPr lang="en-US" dirty="0" err="1" smtClean="0"/>
              <a:t>mong</a:t>
            </a:r>
            <a:r>
              <a:rPr lang="en-US" dirty="0" smtClean="0"/>
              <a:t> </a:t>
            </a:r>
            <a:r>
              <a:rPr lang="en-US" dirty="0" err="1" smtClean="0"/>
              <a:t>muốn</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như</a:t>
            </a:r>
            <a:r>
              <a:rPr lang="en-US" dirty="0" smtClean="0"/>
              <a:t> </a:t>
            </a:r>
            <a:r>
              <a:rPr lang="en-US" dirty="0" err="1" smtClean="0"/>
              <a:t>tìm</a:t>
            </a:r>
            <a:r>
              <a:rPr lang="en-US" dirty="0" smtClean="0"/>
              <a:t> element, </a:t>
            </a:r>
            <a:r>
              <a:rPr lang="en-US" dirty="0" err="1" smtClean="0"/>
              <a:t>đóng</a:t>
            </a:r>
            <a:r>
              <a:rPr lang="en-US" dirty="0" smtClean="0"/>
              <a:t> </a:t>
            </a:r>
            <a:r>
              <a:rPr lang="en-US" dirty="0" err="1" smtClean="0"/>
              <a:t>cửa</a:t>
            </a:r>
            <a:r>
              <a:rPr lang="en-US" dirty="0" smtClean="0"/>
              <a:t> </a:t>
            </a:r>
            <a:r>
              <a:rPr lang="en-US" dirty="0" err="1" smtClean="0"/>
              <a:t>sổ</a:t>
            </a:r>
            <a:r>
              <a:rPr lang="en-US" dirty="0" smtClean="0"/>
              <a:t> …</a:t>
            </a:r>
          </a:p>
          <a:p>
            <a:r>
              <a:rPr lang="en-US" dirty="0" err="1" smtClean="0"/>
              <a:t>driver.switchTo</a:t>
            </a:r>
            <a:r>
              <a:rPr lang="en-US" dirty="0" smtClean="0"/>
              <a:t>().window(</a:t>
            </a:r>
            <a:r>
              <a:rPr lang="en-US" dirty="0" err="1"/>
              <a:t>m</a:t>
            </a:r>
            <a:r>
              <a:rPr lang="en-US" dirty="0" err="1" smtClean="0"/>
              <a:t>ainWindow</a:t>
            </a:r>
            <a:r>
              <a:rPr lang="en-US" dirty="0" smtClean="0"/>
              <a:t>);// </a:t>
            </a:r>
            <a:r>
              <a:rPr lang="en-US" dirty="0" err="1" smtClean="0"/>
              <a:t>chuyển</a:t>
            </a:r>
            <a:r>
              <a:rPr lang="en-US" dirty="0" smtClean="0"/>
              <a:t> </a:t>
            </a:r>
            <a:r>
              <a:rPr lang="en-US" dirty="0" err="1" smtClean="0"/>
              <a:t>về</a:t>
            </a:r>
            <a:r>
              <a:rPr lang="en-US" dirty="0" smtClean="0"/>
              <a:t> window </a:t>
            </a:r>
            <a:r>
              <a:rPr lang="en-US" dirty="0" err="1" smtClean="0"/>
              <a:t>chính</a:t>
            </a:r>
            <a:r>
              <a:rPr lang="en-US" dirty="0" smtClean="0"/>
              <a:t>		</a:t>
            </a:r>
          </a:p>
          <a:p>
            <a:endParaRPr lang="en-US" dirty="0"/>
          </a:p>
        </p:txBody>
      </p:sp>
    </p:spTree>
    <p:extLst>
      <p:ext uri="{BB962C8B-B14F-4D97-AF65-F5344CB8AC3E}">
        <p14:creationId xmlns:p14="http://schemas.microsoft.com/office/powerpoint/2010/main" val="201179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alert </a:t>
            </a:r>
            <a:r>
              <a:rPr lang="en-US" dirty="0" err="1" smtClean="0"/>
              <a:t>và</a:t>
            </a:r>
            <a:r>
              <a:rPr lang="en-US" dirty="0" smtClean="0"/>
              <a:t> window</a:t>
            </a:r>
            <a:endParaRPr lang="en-US" dirty="0"/>
          </a:p>
        </p:txBody>
      </p:sp>
      <p:sp>
        <p:nvSpPr>
          <p:cNvPr id="3" name="Content Placeholder 2"/>
          <p:cNvSpPr>
            <a:spLocks noGrp="1"/>
          </p:cNvSpPr>
          <p:nvPr>
            <p:ph idx="1"/>
          </p:nvPr>
        </p:nvSpPr>
        <p:spPr/>
        <p:txBody>
          <a:bodyPr/>
          <a:lstStyle/>
          <a:p>
            <a:r>
              <a:rPr lang="en-US" dirty="0" err="1" smtClean="0"/>
              <a:t>Tham</a:t>
            </a:r>
            <a:r>
              <a:rPr lang="en-US" dirty="0" smtClean="0"/>
              <a:t> </a:t>
            </a:r>
            <a:r>
              <a:rPr lang="en-US" dirty="0" err="1" smtClean="0"/>
              <a:t>khảo</a:t>
            </a:r>
            <a:r>
              <a:rPr lang="en-US" dirty="0" smtClean="0"/>
              <a:t> </a:t>
            </a:r>
            <a:r>
              <a:rPr lang="en-US" dirty="0" err="1" smtClean="0"/>
              <a:t>tại</a:t>
            </a:r>
            <a:r>
              <a:rPr lang="en-US" dirty="0" smtClean="0"/>
              <a:t>: </a:t>
            </a:r>
            <a:r>
              <a:rPr lang="en-US" dirty="0" smtClean="0">
                <a:hlinkClick r:id="rId2"/>
              </a:rPr>
              <a:t>https://www.guru99.com/alert-popup-handling-selenium.html</a:t>
            </a:r>
            <a:endParaRPr lang="en-US" dirty="0" smtClean="0"/>
          </a:p>
          <a:p>
            <a:endParaRPr lang="en-US" dirty="0"/>
          </a:p>
        </p:txBody>
      </p:sp>
    </p:spTree>
    <p:extLst>
      <p:ext uri="{BB962C8B-B14F-4D97-AF65-F5344CB8AC3E}">
        <p14:creationId xmlns:p14="http://schemas.microsoft.com/office/powerpoint/2010/main" val="302454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smtClean="0"/>
              <a:t>Thực</a:t>
            </a:r>
            <a:r>
              <a:rPr lang="en-US" dirty="0" smtClean="0"/>
              <a:t> </a:t>
            </a:r>
            <a:r>
              <a:rPr lang="en-US" dirty="0" err="1" smtClean="0"/>
              <a:t>hành</a:t>
            </a:r>
            <a:r>
              <a:rPr lang="en-US" dirty="0" smtClean="0"/>
              <a:t> </a:t>
            </a:r>
            <a:r>
              <a:rPr lang="en-US" dirty="0" err="1" smtClean="0"/>
              <a:t>các</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alert </a:t>
            </a:r>
            <a:r>
              <a:rPr lang="en-US" dirty="0" err="1" smtClean="0"/>
              <a:t>và</a:t>
            </a:r>
            <a:r>
              <a:rPr lang="en-US" dirty="0" smtClean="0"/>
              <a:t> popup </a:t>
            </a:r>
            <a:r>
              <a:rPr lang="en-US" dirty="0" err="1" smtClean="0"/>
              <a:t>trong</a:t>
            </a:r>
            <a:r>
              <a:rPr lang="en-US" dirty="0" smtClean="0"/>
              <a:t> </a:t>
            </a:r>
            <a:r>
              <a:rPr lang="en-US" dirty="0" smtClean="0">
                <a:hlinkClick r:id="rId2"/>
              </a:rPr>
              <a:t>https://www.guru99.com/alert-popup-handling-selenium.html</a:t>
            </a:r>
            <a:r>
              <a:rPr lang="en-US" dirty="0" smtClean="0"/>
              <a:t> </a:t>
            </a:r>
            <a:r>
              <a:rPr lang="en-US" dirty="0" err="1" smtClean="0"/>
              <a:t>với</a:t>
            </a:r>
            <a:r>
              <a:rPr lang="en-US" dirty="0" smtClean="0"/>
              <a:t> Junit</a:t>
            </a:r>
          </a:p>
          <a:p>
            <a:r>
              <a:rPr lang="en-US" dirty="0" err="1" smtClean="0"/>
              <a:t>Xem</a:t>
            </a:r>
            <a:r>
              <a:rPr lang="en-US" dirty="0" smtClean="0"/>
              <a:t> </a:t>
            </a:r>
            <a:r>
              <a:rPr lang="en-US" dirty="0" err="1" smtClean="0"/>
              <a:t>trước</a:t>
            </a:r>
            <a:r>
              <a:rPr lang="en-US" dirty="0" smtClean="0"/>
              <a:t> </a:t>
            </a:r>
            <a:r>
              <a:rPr lang="en-US" dirty="0" err="1" smtClean="0"/>
              <a:t>về</a:t>
            </a:r>
            <a:r>
              <a:rPr lang="en-US" dirty="0" smtClean="0"/>
              <a:t> </a:t>
            </a:r>
            <a:r>
              <a:rPr lang="en-US" dirty="0" err="1" smtClean="0"/>
              <a:t>TestNG</a:t>
            </a:r>
            <a:r>
              <a:rPr lang="en-US" dirty="0" smtClean="0"/>
              <a:t> (framework) </a:t>
            </a:r>
            <a:r>
              <a:rPr lang="en-US" dirty="0" err="1" smtClean="0"/>
              <a:t>và</a:t>
            </a:r>
            <a:r>
              <a:rPr lang="en-US" dirty="0" smtClean="0"/>
              <a:t> Page Object Model (design pattern) </a:t>
            </a:r>
            <a:r>
              <a:rPr lang="en-US" dirty="0" err="1" smtClean="0"/>
              <a:t>chuẩn</a:t>
            </a:r>
            <a:r>
              <a:rPr lang="en-US" dirty="0" smtClean="0"/>
              <a:t> </a:t>
            </a:r>
            <a:r>
              <a:rPr lang="en-US" dirty="0" err="1" smtClean="0"/>
              <a:t>bị</a:t>
            </a:r>
            <a:r>
              <a:rPr lang="en-US" dirty="0" smtClean="0"/>
              <a:t> </a:t>
            </a:r>
            <a:r>
              <a:rPr lang="en-US" dirty="0" err="1" smtClean="0"/>
              <a:t>cho</a:t>
            </a:r>
            <a:r>
              <a:rPr lang="en-US" dirty="0" smtClean="0"/>
              <a:t> </a:t>
            </a:r>
            <a:r>
              <a:rPr lang="en-US" dirty="0" err="1" smtClean="0"/>
              <a:t>dự</a:t>
            </a:r>
            <a:r>
              <a:rPr lang="en-US" dirty="0" smtClean="0"/>
              <a:t> </a:t>
            </a:r>
            <a:r>
              <a:rPr lang="en-US" dirty="0" err="1" smtClean="0"/>
              <a:t>án</a:t>
            </a:r>
            <a:r>
              <a:rPr lang="en-US" dirty="0" smtClean="0"/>
              <a:t> test demo </a:t>
            </a:r>
            <a:r>
              <a:rPr lang="en-US" dirty="0" err="1" smtClean="0"/>
              <a:t>cho</a:t>
            </a:r>
            <a:r>
              <a:rPr lang="en-US" dirty="0" smtClean="0"/>
              <a:t> </a:t>
            </a:r>
            <a:r>
              <a:rPr lang="en-US" dirty="0" err="1" smtClean="0"/>
              <a:t>trang</a:t>
            </a:r>
            <a:r>
              <a:rPr lang="en-US" dirty="0" smtClean="0"/>
              <a:t> </a:t>
            </a:r>
            <a:r>
              <a:rPr lang="en-US" dirty="0" smtClean="0">
                <a:hlinkClick r:id="rId3"/>
              </a:rPr>
              <a:t>https://tuyendung.cmc.com.vn</a:t>
            </a:r>
            <a:endParaRPr lang="en-US" dirty="0"/>
          </a:p>
        </p:txBody>
      </p:sp>
    </p:spTree>
    <p:extLst>
      <p:ext uri="{BB962C8B-B14F-4D97-AF65-F5344CB8AC3E}">
        <p14:creationId xmlns:p14="http://schemas.microsoft.com/office/powerpoint/2010/main" val="581831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382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Wait, Alert và popup/tab window trong SeleniumWebdriver</vt:lpstr>
      <vt:lpstr>Các kiểu waits trong Selenium Webdriver</vt:lpstr>
      <vt:lpstr>Alert là gì?</vt:lpstr>
      <vt:lpstr>Các loại alert</vt:lpstr>
      <vt:lpstr>Method xử lí alert của SeleniumWebdriver</vt:lpstr>
      <vt:lpstr>Method xử lí alert của SeleniumWebdriver (cont.)</vt:lpstr>
      <vt:lpstr>Method xử lí poup window/tab của SeleniumWebdriver (cont.)</vt:lpstr>
      <vt:lpstr>Ví dụ về alert và window</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Alert và popup window trong SeleniumWebdriver</dc:title>
  <dc:creator>Tool 01 - CMC Global DU8</dc:creator>
  <cp:lastModifiedBy>Tham Ham</cp:lastModifiedBy>
  <cp:revision>43</cp:revision>
  <dcterms:created xsi:type="dcterms:W3CDTF">2020-06-18T03:03:46Z</dcterms:created>
  <dcterms:modified xsi:type="dcterms:W3CDTF">2022-11-13T11:31:24Z</dcterms:modified>
</cp:coreProperties>
</file>