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8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8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1180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4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743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0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88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6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9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0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2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6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9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9E28-E0C9-4712-B9CE-E7CE4D07C5A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4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49E28-E0C9-4712-B9CE-E7CE4D07C5A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8C5FA7-CEBE-413A-B020-4D9AEA99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3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uyendung.cmc.com.v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emo.guru99.com/test/newtour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SeleniumWebdriver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smtClean="0"/>
              <a:t> Page </a:t>
            </a:r>
            <a:r>
              <a:rPr lang="en-US" dirty="0" smtClean="0"/>
              <a:t>Object Model (POM)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551333" cy="2235667"/>
          </a:xfrm>
        </p:spPr>
        <p:txBody>
          <a:bodyPr>
            <a:normAutofit/>
          </a:bodyPr>
          <a:lstStyle/>
          <a:p>
            <a:r>
              <a:rPr lang="en-US" dirty="0" smtClean="0"/>
              <a:t>Action class</a:t>
            </a:r>
          </a:p>
          <a:p>
            <a:r>
              <a:rPr lang="en-US" dirty="0" smtClean="0"/>
              <a:t>+ Mouse actions</a:t>
            </a:r>
          </a:p>
          <a:p>
            <a:r>
              <a:rPr lang="en-US" dirty="0" smtClean="0"/>
              <a:t>+ Keyboard actions</a:t>
            </a:r>
          </a:p>
          <a:p>
            <a:r>
              <a:rPr lang="en-US" dirty="0" smtClean="0"/>
              <a:t>+Page Object Model</a:t>
            </a:r>
          </a:p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soạn</a:t>
            </a:r>
            <a:r>
              <a:rPr lang="en-US" dirty="0" smtClean="0"/>
              <a:t>: ndquang4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85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s://www.guru99.com/images/AdvanceSelenium/071514_0722_PageObject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934" y="2686511"/>
            <a:ext cx="5267325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1725"/>
            <a:ext cx="59436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3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,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hover 1 sub-menu “</a:t>
            </a:r>
            <a:r>
              <a:rPr lang="en-US" dirty="0" err="1" smtClean="0"/>
              <a:t>Về</a:t>
            </a:r>
            <a:r>
              <a:rPr lang="en-US" dirty="0" smtClean="0"/>
              <a:t> CMC/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”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click </a:t>
            </a:r>
            <a:r>
              <a:rPr lang="en-US" dirty="0" err="1" smtClean="0"/>
              <a:t>vào</a:t>
            </a:r>
            <a:r>
              <a:rPr lang="en-US" dirty="0" smtClean="0"/>
              <a:t> menu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https://tuyendung.cmc.com.vn/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Lưu</a:t>
            </a:r>
            <a:r>
              <a:rPr lang="en-US" dirty="0" smtClean="0"/>
              <a:t> ý: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menu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hover hay </a:t>
            </a:r>
            <a:r>
              <a:rPr lang="en-US" dirty="0" err="1" smtClean="0"/>
              <a:t>chưa</a:t>
            </a:r>
            <a:r>
              <a:rPr lang="en-US" dirty="0" smtClean="0"/>
              <a:t>? Demo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POM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2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HomePage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“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Xem</a:t>
            </a:r>
            <a:r>
              <a:rPr lang="en-US" dirty="0" smtClean="0"/>
              <a:t>  </a:t>
            </a:r>
            <a:r>
              <a:rPr lang="en-US" dirty="0">
                <a:hlinkClick r:id="rId2"/>
              </a:rPr>
              <a:t>https://tuyendung.cmc.com.vn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. </a:t>
            </a:r>
            <a:r>
              <a:rPr lang="en-US" dirty="0" err="1" smtClean="0"/>
              <a:t>Thông</a:t>
            </a:r>
            <a:r>
              <a:rPr lang="en-US" dirty="0" smtClean="0"/>
              <a:t> tin test web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slide </a:t>
            </a:r>
            <a:r>
              <a:rPr lang="en-US" dirty="0" err="1" smtClean="0"/>
              <a:t>này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4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SeleniumWebdriver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b="1" dirty="0" smtClean="0"/>
              <a:t>Action</a:t>
            </a:r>
            <a:r>
              <a:rPr lang="en-US" dirty="0" smtClean="0"/>
              <a:t> class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event (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)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, click </a:t>
            </a:r>
            <a:r>
              <a:rPr lang="en-US" dirty="0" err="1" smtClean="0"/>
              <a:t>đúp</a:t>
            </a:r>
            <a:r>
              <a:rPr lang="en-US" dirty="0" smtClean="0"/>
              <a:t>, </a:t>
            </a:r>
            <a:r>
              <a:rPr lang="en-US" dirty="0" err="1" smtClean="0"/>
              <a:t>giữ</a:t>
            </a:r>
            <a:r>
              <a:rPr lang="en-US" dirty="0" smtClean="0"/>
              <a:t>, </a:t>
            </a:r>
            <a:r>
              <a:rPr lang="en-US" dirty="0" err="1" smtClean="0"/>
              <a:t>nhả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/>
              <a:t> </a:t>
            </a:r>
            <a:r>
              <a:rPr lang="en-US" dirty="0" smtClean="0"/>
              <a:t>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4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Actions </a:t>
            </a:r>
            <a:r>
              <a:rPr lang="en-US" dirty="0" err="1" smtClean="0"/>
              <a:t>trong</a:t>
            </a:r>
            <a:r>
              <a:rPr lang="en-US" dirty="0" smtClean="0"/>
              <a:t> Action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doubleClick</a:t>
            </a:r>
            <a:r>
              <a:rPr lang="en-US" dirty="0" smtClean="0"/>
              <a:t>():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đúp</a:t>
            </a:r>
            <a:endParaRPr lang="en-US" dirty="0" smtClean="0"/>
          </a:p>
          <a:p>
            <a:r>
              <a:rPr lang="en-US" dirty="0" err="1" smtClean="0"/>
              <a:t>clickAndHold</a:t>
            </a:r>
            <a:r>
              <a:rPr lang="en-US" dirty="0" smtClean="0"/>
              <a:t>(): Click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endParaRPr lang="en-US" dirty="0" smtClean="0"/>
          </a:p>
          <a:p>
            <a:r>
              <a:rPr lang="en-US" dirty="0" err="1" smtClean="0"/>
              <a:t>dragAndDrop</a:t>
            </a:r>
            <a:r>
              <a:rPr lang="en-US" dirty="0" smtClean="0"/>
              <a:t>():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thả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endParaRPr lang="en-US" dirty="0" smtClean="0"/>
          </a:p>
          <a:p>
            <a:r>
              <a:rPr lang="en-US" dirty="0" err="1" smtClean="0"/>
              <a:t>moveToElement</a:t>
            </a:r>
            <a:r>
              <a:rPr lang="en-US" dirty="0" smtClean="0"/>
              <a:t>(): 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WebElement</a:t>
            </a:r>
            <a:r>
              <a:rPr lang="en-US" dirty="0" smtClean="0"/>
              <a:t>,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hover</a:t>
            </a:r>
          </a:p>
          <a:p>
            <a:r>
              <a:rPr lang="en-US" dirty="0" err="1" smtClean="0"/>
              <a:t>contextClick</a:t>
            </a:r>
            <a:r>
              <a:rPr lang="en-US" dirty="0" smtClean="0"/>
              <a:t>():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2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Actions </a:t>
            </a:r>
            <a:r>
              <a:rPr lang="en-US" dirty="0" err="1" smtClean="0"/>
              <a:t>trong</a:t>
            </a:r>
            <a:r>
              <a:rPr lang="en-US" dirty="0" smtClean="0"/>
              <a:t> Action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sendKeys</a:t>
            </a:r>
            <a:r>
              <a:rPr lang="en-US" dirty="0" smtClean="0"/>
              <a:t>(): Send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</a:t>
            </a:r>
            <a:r>
              <a:rPr lang="en-US" dirty="0" err="1" smtClean="0"/>
              <a:t>WebElement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input field </a:t>
            </a:r>
          </a:p>
          <a:p>
            <a:r>
              <a:rPr lang="en-US" dirty="0" err="1" smtClean="0"/>
              <a:t>keyUp</a:t>
            </a:r>
            <a:r>
              <a:rPr lang="en-US" dirty="0" smtClean="0"/>
              <a:t>(): </a:t>
            </a:r>
            <a:r>
              <a:rPr lang="en-US" dirty="0" err="1" smtClean="0"/>
              <a:t>Nhả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,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gõ</a:t>
            </a:r>
            <a:endParaRPr lang="en-US" dirty="0" smtClean="0"/>
          </a:p>
          <a:p>
            <a:r>
              <a:rPr lang="en-US" dirty="0" err="1" smtClean="0"/>
              <a:t>keyDown</a:t>
            </a:r>
            <a:r>
              <a:rPr lang="en-US" dirty="0" smtClean="0"/>
              <a:t>():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6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/>
              <a:t> </a:t>
            </a:r>
            <a:r>
              <a:rPr lang="en-US" dirty="0" smtClean="0"/>
              <a:t>minh </a:t>
            </a:r>
            <a:r>
              <a:rPr lang="en-US" dirty="0" err="1" smtClean="0"/>
              <a:t>họa</a:t>
            </a:r>
            <a:r>
              <a:rPr lang="en-US" dirty="0" smtClean="0"/>
              <a:t> Mouse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79520" cy="435133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http://demo.guru99.com/test/newtours/</a:t>
            </a:r>
            <a:r>
              <a:rPr lang="en-US" dirty="0" smtClean="0"/>
              <a:t>: </a:t>
            </a:r>
          </a:p>
          <a:p>
            <a:r>
              <a:rPr lang="en-US" dirty="0" smtClean="0"/>
              <a:t>Hover </a:t>
            </a:r>
            <a:r>
              <a:rPr lang="en-US" dirty="0" err="1" smtClean="0"/>
              <a:t>vào</a:t>
            </a:r>
            <a:r>
              <a:rPr lang="en-US" dirty="0" smtClean="0"/>
              <a:t> menu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bê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30" name="Picture 6" descr="https://www.guru99.com/images/image0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988820"/>
            <a:ext cx="701040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57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"/>
            <a:ext cx="10515600" cy="102870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r>
              <a:rPr lang="en-US" dirty="0" smtClean="0"/>
              <a:t> Mouse action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06756"/>
            <a:ext cx="10515600" cy="6472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WebElement</a:t>
            </a:r>
            <a:r>
              <a:rPr lang="en-US" dirty="0" smtClean="0"/>
              <a:t> </a:t>
            </a:r>
            <a:r>
              <a:rPr lang="en-US" dirty="0" err="1" smtClean="0"/>
              <a:t>link_Home</a:t>
            </a:r>
            <a:r>
              <a:rPr lang="en-US" dirty="0" smtClean="0"/>
              <a:t> = </a:t>
            </a:r>
            <a:r>
              <a:rPr lang="en-US" dirty="0" err="1" smtClean="0"/>
              <a:t>driver.findElement</a:t>
            </a:r>
            <a:r>
              <a:rPr lang="en-US" dirty="0" smtClean="0"/>
              <a:t>(</a:t>
            </a:r>
            <a:r>
              <a:rPr lang="en-US" dirty="0" err="1" smtClean="0"/>
              <a:t>By.linkText</a:t>
            </a:r>
            <a:r>
              <a:rPr lang="en-US" dirty="0" smtClean="0"/>
              <a:t>("Home"));</a:t>
            </a:r>
          </a:p>
          <a:p>
            <a:pPr marL="0" indent="0">
              <a:buNone/>
            </a:pPr>
            <a:r>
              <a:rPr lang="en-US" dirty="0" err="1" smtClean="0"/>
              <a:t>WebElement</a:t>
            </a:r>
            <a:r>
              <a:rPr lang="en-US" dirty="0" smtClean="0"/>
              <a:t> </a:t>
            </a:r>
            <a:r>
              <a:rPr lang="en-US" dirty="0" err="1" smtClean="0"/>
              <a:t>td_Home</a:t>
            </a:r>
            <a:r>
              <a:rPr lang="en-US" dirty="0" smtClean="0"/>
              <a:t> = driver</a:t>
            </a:r>
          </a:p>
          <a:p>
            <a:pPr marL="0" indent="0">
              <a:buNone/>
            </a:pPr>
            <a:r>
              <a:rPr lang="en-US" dirty="0" smtClean="0"/>
              <a:t>                        .</a:t>
            </a:r>
            <a:r>
              <a:rPr lang="en-US" dirty="0" err="1" smtClean="0"/>
              <a:t>findElement</a:t>
            </a:r>
            <a:r>
              <a:rPr lang="en-US" dirty="0" smtClean="0"/>
              <a:t>(By</a:t>
            </a:r>
          </a:p>
          <a:p>
            <a:pPr marL="0" indent="0">
              <a:buNone/>
            </a:pPr>
            <a:r>
              <a:rPr lang="en-US" dirty="0" smtClean="0"/>
              <a:t>                        .</a:t>
            </a:r>
            <a:r>
              <a:rPr lang="en-US" dirty="0" err="1" smtClean="0"/>
              <a:t>xpath</a:t>
            </a:r>
            <a:r>
              <a:rPr lang="en-US" dirty="0" smtClean="0"/>
              <a:t>("//html/body/div"</a:t>
            </a:r>
          </a:p>
          <a:p>
            <a:pPr marL="0" indent="0">
              <a:buNone/>
            </a:pPr>
            <a:r>
              <a:rPr lang="en-US" dirty="0" smtClean="0"/>
              <a:t>                        + "/table/</a:t>
            </a:r>
            <a:r>
              <a:rPr lang="en-US" dirty="0" err="1" smtClean="0"/>
              <a:t>tbody</a:t>
            </a:r>
            <a:r>
              <a:rPr lang="en-US" dirty="0" smtClean="0"/>
              <a:t>/</a:t>
            </a:r>
            <a:r>
              <a:rPr lang="en-US" dirty="0" err="1" smtClean="0"/>
              <a:t>tr</a:t>
            </a:r>
            <a:r>
              <a:rPr lang="en-US" dirty="0" smtClean="0"/>
              <a:t>/td"</a:t>
            </a:r>
          </a:p>
          <a:p>
            <a:pPr marL="0" indent="0">
              <a:buNone/>
            </a:pPr>
            <a:r>
              <a:rPr lang="en-US" dirty="0" smtClean="0"/>
              <a:t>                        + "/table/</a:t>
            </a:r>
            <a:r>
              <a:rPr lang="en-US" dirty="0" err="1" smtClean="0"/>
              <a:t>tbody</a:t>
            </a:r>
            <a:r>
              <a:rPr lang="en-US" dirty="0" smtClean="0"/>
              <a:t>/</a:t>
            </a:r>
            <a:r>
              <a:rPr lang="en-US" dirty="0" err="1" smtClean="0"/>
              <a:t>tr</a:t>
            </a:r>
            <a:r>
              <a:rPr lang="en-US" dirty="0" smtClean="0"/>
              <a:t>/td"</a:t>
            </a:r>
          </a:p>
          <a:p>
            <a:pPr marL="0" indent="0">
              <a:buNone/>
            </a:pPr>
            <a:r>
              <a:rPr lang="en-US" dirty="0" smtClean="0"/>
              <a:t>                        + "/table/</a:t>
            </a:r>
            <a:r>
              <a:rPr lang="en-US" dirty="0" err="1" smtClean="0"/>
              <a:t>tbody</a:t>
            </a:r>
            <a:r>
              <a:rPr lang="en-US" dirty="0" smtClean="0"/>
              <a:t>/</a:t>
            </a:r>
            <a:r>
              <a:rPr lang="en-US" dirty="0" err="1" smtClean="0"/>
              <a:t>tr</a:t>
            </a:r>
            <a:r>
              <a:rPr lang="en-US" dirty="0" smtClean="0"/>
              <a:t>/td"</a:t>
            </a:r>
          </a:p>
          <a:p>
            <a:pPr marL="0" indent="0">
              <a:buNone/>
            </a:pPr>
            <a:r>
              <a:rPr lang="en-US" dirty="0" smtClean="0"/>
              <a:t>						+ "/table/</a:t>
            </a:r>
            <a:r>
              <a:rPr lang="en-US" dirty="0" err="1" smtClean="0"/>
              <a:t>tbody</a:t>
            </a:r>
            <a:r>
              <a:rPr lang="en-US" dirty="0" smtClean="0"/>
              <a:t>/</a:t>
            </a:r>
            <a:r>
              <a:rPr lang="en-US" dirty="0" err="1" smtClean="0"/>
              <a:t>tr</a:t>
            </a:r>
            <a:r>
              <a:rPr lang="en-US" dirty="0" smtClean="0"/>
              <a:t>"));</a:t>
            </a:r>
          </a:p>
          <a:p>
            <a:pPr marL="0" indent="0">
              <a:buNone/>
            </a:pPr>
            <a:r>
              <a:rPr lang="en-US" dirty="0" smtClean="0"/>
              <a:t>Actions builder = new Actions(driver);</a:t>
            </a:r>
          </a:p>
          <a:p>
            <a:pPr marL="0" indent="0">
              <a:buNone/>
            </a:pPr>
            <a:r>
              <a:rPr lang="en-US" dirty="0" smtClean="0"/>
              <a:t>Action </a:t>
            </a:r>
            <a:r>
              <a:rPr lang="en-US" dirty="0" err="1" smtClean="0"/>
              <a:t>mouseOverHome</a:t>
            </a:r>
            <a:r>
              <a:rPr lang="en-US" dirty="0" smtClean="0"/>
              <a:t> = builder</a:t>
            </a:r>
          </a:p>
          <a:p>
            <a:pPr marL="0" indent="0">
              <a:buNone/>
            </a:pPr>
            <a:r>
              <a:rPr lang="en-US" dirty="0" smtClean="0"/>
              <a:t>		.</a:t>
            </a:r>
            <a:r>
              <a:rPr lang="en-US" dirty="0" err="1" smtClean="0"/>
              <a:t>moveToElement</a:t>
            </a:r>
            <a:r>
              <a:rPr lang="en-US" dirty="0" smtClean="0"/>
              <a:t>(</a:t>
            </a:r>
            <a:r>
              <a:rPr lang="en-US" dirty="0" err="1" smtClean="0"/>
              <a:t>link_Home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	.build();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bgColor</a:t>
            </a:r>
            <a:r>
              <a:rPr lang="en-US" dirty="0" smtClean="0"/>
              <a:t> = </a:t>
            </a:r>
            <a:r>
              <a:rPr lang="en-US" dirty="0" err="1" smtClean="0"/>
              <a:t>td_Home.getCssValue</a:t>
            </a:r>
            <a:r>
              <a:rPr lang="en-US" dirty="0" smtClean="0"/>
              <a:t>("background-color");</a:t>
            </a:r>
          </a:p>
          <a:p>
            <a:pPr marL="0" indent="0">
              <a:buNone/>
            </a:pPr>
            <a:r>
              <a:rPr lang="en-US" dirty="0" err="1" smtClean="0"/>
              <a:t>mouseOverHome.perform</a:t>
            </a:r>
            <a:r>
              <a:rPr lang="en-US" dirty="0" smtClean="0"/>
              <a:t>();      </a:t>
            </a:r>
          </a:p>
          <a:p>
            <a:pPr marL="0" indent="0">
              <a:buNone/>
            </a:pPr>
            <a:r>
              <a:rPr lang="en-US" dirty="0" err="1" smtClean="0"/>
              <a:t>bgColor</a:t>
            </a:r>
            <a:r>
              <a:rPr lang="en-US" dirty="0" smtClean="0"/>
              <a:t> = </a:t>
            </a:r>
            <a:r>
              <a:rPr lang="en-US" dirty="0" err="1" smtClean="0"/>
              <a:t>td_Home.getCssValue</a:t>
            </a:r>
            <a:r>
              <a:rPr lang="en-US" dirty="0" smtClean="0"/>
              <a:t>("background-color");// </a:t>
            </a:r>
            <a:r>
              <a:rPr lang="en-US" dirty="0" err="1" smtClean="0"/>
              <a:t>gia</a:t>
            </a:r>
            <a:r>
              <a:rPr lang="en-US" dirty="0" smtClean="0"/>
              <a:t> tri </a:t>
            </a:r>
            <a:r>
              <a:rPr lang="en-US" dirty="0" err="1" smtClean="0"/>
              <a:t>moi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865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1 Series multiple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www.guru99.com/images/image0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793"/>
            <a:ext cx="8763000" cy="495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65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Object Model (POM) là </a:t>
            </a:r>
            <a:r>
              <a:rPr lang="fr-FR" dirty="0" err="1"/>
              <a:t>gì</a:t>
            </a:r>
            <a:r>
              <a:rPr lang="fr-FR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289126" cy="3880773"/>
          </a:xfrm>
        </p:spPr>
        <p:txBody>
          <a:bodyPr/>
          <a:lstStyle/>
          <a:p>
            <a:r>
              <a:rPr lang="vi-VN" dirty="0"/>
              <a:t>Page Object Model (POM) là một mẫu thiết kế để tạo kho lưu trữ đối tượng - Object Repository cho các phần tử giao diện web.</a:t>
            </a:r>
          </a:p>
          <a:p>
            <a:r>
              <a:rPr lang="vi-VN" dirty="0"/>
              <a:t>Theo mô hình này, đối với mỗi trang web trong ứng dụng, sẽ có lớp trang tương ứng.</a:t>
            </a:r>
          </a:p>
          <a:p>
            <a:r>
              <a:rPr lang="vi-VN" dirty="0"/>
              <a:t>Lớp trang này sẽ chứa các WebElements của trang web đó và cũng chứa các phương thức thực hiện các thao tác trên các WebElements đó.</a:t>
            </a:r>
            <a:endParaRPr lang="en-US" dirty="0"/>
          </a:p>
        </p:txBody>
      </p:sp>
      <p:pic>
        <p:nvPicPr>
          <p:cNvPr id="3074" name="Picture 2" descr="Page Object Model (POM) &amp; Page Factory in Selenium: Complete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2160589"/>
            <a:ext cx="4419600" cy="339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73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Ưu điểm của Page Object Model (POM)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do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endParaRPr lang="en-US" dirty="0" smtClean="0"/>
          </a:p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endParaRPr lang="en-US" dirty="0" smtClean="0"/>
          </a:p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99277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400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Tahoma</vt:lpstr>
      <vt:lpstr>Trebuchet MS</vt:lpstr>
      <vt:lpstr>Wingdings 3</vt:lpstr>
      <vt:lpstr>Facet</vt:lpstr>
      <vt:lpstr>Làm việc với chuột và bàn phím trong SeleniumWebdriver Giới thiệu Page Object Model (POM)</vt:lpstr>
      <vt:lpstr>Làm việc với chuột và bàn phím trong SeleniumWebdriver</vt:lpstr>
      <vt:lpstr>Mouse Actions trong Action class</vt:lpstr>
      <vt:lpstr>Keyboard Actions trong Action class</vt:lpstr>
      <vt:lpstr>Ví dụ minh họa Mouse action</vt:lpstr>
      <vt:lpstr>Ví dụ minh họa Mouse action (cont.)</vt:lpstr>
      <vt:lpstr>Xây dựng 1 Series multiple actions</vt:lpstr>
      <vt:lpstr>Page Object Model (POM) là gì?</vt:lpstr>
      <vt:lpstr>Ưu điểm của Page Object Model (POM)</vt:lpstr>
      <vt:lpstr>Ví dụ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Làm việc với chuột và bàn phím trong Selenium</dc:title>
  <dc:creator>Nguyễn Đăng Quang - CMC Global DU8</dc:creator>
  <cp:lastModifiedBy>Nguyễn Đăng Quang - CMC Global DU8</cp:lastModifiedBy>
  <cp:revision>61</cp:revision>
  <dcterms:created xsi:type="dcterms:W3CDTF">2020-06-23T07:05:36Z</dcterms:created>
  <dcterms:modified xsi:type="dcterms:W3CDTF">2020-06-23T08:02:51Z</dcterms:modified>
</cp:coreProperties>
</file>