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18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4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9E28-E0C9-4712-B9CE-E7CE4D07C5A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uyendung.cmc.com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Page Object Model (POM)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51333" cy="2235667"/>
          </a:xfrm>
        </p:spPr>
        <p:txBody>
          <a:bodyPr>
            <a:normAutofit/>
          </a:bodyPr>
          <a:lstStyle/>
          <a:p>
            <a:r>
              <a:rPr lang="en-US" dirty="0" smtClean="0"/>
              <a:t>Action class</a:t>
            </a:r>
          </a:p>
          <a:p>
            <a:r>
              <a:rPr lang="en-US" dirty="0" smtClean="0"/>
              <a:t>+ Mouse actions</a:t>
            </a:r>
          </a:p>
          <a:p>
            <a:r>
              <a:rPr lang="en-US" dirty="0" smtClean="0"/>
              <a:t>+ Keyboard actions</a:t>
            </a:r>
          </a:p>
          <a:p>
            <a:r>
              <a:rPr lang="en-US" dirty="0" smtClean="0"/>
              <a:t>+Page Object Model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ndquang4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8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Object Model (POM) là </a:t>
            </a:r>
            <a:r>
              <a:rPr lang="fr-FR" dirty="0" err="1"/>
              <a:t>gì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9126" cy="3880773"/>
          </a:xfrm>
        </p:spPr>
        <p:txBody>
          <a:bodyPr/>
          <a:lstStyle/>
          <a:p>
            <a:r>
              <a:rPr lang="vi-VN" dirty="0"/>
              <a:t>Page Object Model (POM) là một mẫu thiết kế để tạo kho lưu trữ đối tượng - Object Repository cho các phần tử giao diện web.</a:t>
            </a:r>
          </a:p>
          <a:p>
            <a:r>
              <a:rPr lang="vi-VN" dirty="0"/>
              <a:t>Theo mô hình này, đối với mỗi trang web trong ứng dụng, sẽ có lớp trang tương ứng.</a:t>
            </a:r>
          </a:p>
          <a:p>
            <a:r>
              <a:rPr lang="vi-VN" dirty="0"/>
              <a:t>Lớp trang này sẽ chứa các WebElements của trang web đó và cũng chứa các phương thức thực hiện các thao tác trên các WebElements đó.</a:t>
            </a:r>
            <a:endParaRPr lang="en-US" dirty="0"/>
          </a:p>
        </p:txBody>
      </p:sp>
      <p:pic>
        <p:nvPicPr>
          <p:cNvPr id="3074" name="Picture 2" descr="Page Object Model (POM) &amp; Page Factory in Selenium: Complet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160589"/>
            <a:ext cx="4419600" cy="33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3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của Page Object Model (POM)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do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9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guru99.com/images/AdvanceSelenium/071514_0722_PageObject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34" y="2686511"/>
            <a:ext cx="52673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1725"/>
            <a:ext cx="5943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09" y="1270000"/>
            <a:ext cx="11599200" cy="50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63" y="1514277"/>
            <a:ext cx="10448689" cy="48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46" y="1596892"/>
            <a:ext cx="10868143" cy="4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hover 1 sub-menu “</a:t>
            </a:r>
            <a:r>
              <a:rPr lang="en-US" dirty="0" err="1" smtClean="0"/>
              <a:t>Về</a:t>
            </a:r>
            <a:r>
              <a:rPr lang="en-US" dirty="0" smtClean="0"/>
              <a:t> CMC/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https://tuyendung.cmc.com.vn/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menu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hover hay </a:t>
            </a:r>
            <a:r>
              <a:rPr lang="en-US" dirty="0" err="1" smtClean="0"/>
              <a:t>chưa</a:t>
            </a:r>
            <a:r>
              <a:rPr lang="en-US" dirty="0" smtClean="0"/>
              <a:t>? Demo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POM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HomePage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 </a:t>
            </a:r>
            <a:r>
              <a:rPr lang="en-US" dirty="0">
                <a:hlinkClick r:id="rId2"/>
              </a:rPr>
              <a:t>https://tuyendung.cmc.com.vn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. </a:t>
            </a:r>
            <a:r>
              <a:rPr lang="en-US" dirty="0" err="1" smtClean="0"/>
              <a:t>Thông</a:t>
            </a:r>
            <a:r>
              <a:rPr lang="en-US" dirty="0" smtClean="0"/>
              <a:t> tin test web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3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213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 Giới thiệu Page Object Model (POM)</vt:lpstr>
      <vt:lpstr>Page Object Model (POM) là gì?</vt:lpstr>
      <vt:lpstr>Ưu điểm của Page Object Model (POM)</vt:lpstr>
      <vt:lpstr>Ví dụ</vt:lpstr>
      <vt:lpstr>Demo</vt:lpstr>
      <vt:lpstr>Demo </vt:lpstr>
      <vt:lpstr>Demo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chuột và bàn phím trong Selenium</dc:title>
  <dc:creator>Nguyễn Đăng Quang - CMC Global DU8</dc:creator>
  <cp:lastModifiedBy>Tham Ham</cp:lastModifiedBy>
  <cp:revision>62</cp:revision>
  <dcterms:created xsi:type="dcterms:W3CDTF">2020-06-23T07:05:36Z</dcterms:created>
  <dcterms:modified xsi:type="dcterms:W3CDTF">2022-11-13T11:36:40Z</dcterms:modified>
</cp:coreProperties>
</file>