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8" r:id="rId5"/>
    <p:sldId id="259"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0" d="100"/>
          <a:sy n="70" d="100"/>
        </p:scale>
        <p:origin x="61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0249E28-E0C9-4712-B9CE-E7CE4D07C5AD}"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8C5FA7-CEBE-413A-B020-4D9AEA99DBB4}" type="slidenum">
              <a:rPr lang="en-US" smtClean="0"/>
              <a:t>‹#›</a:t>
            </a:fld>
            <a:endParaRPr lang="en-US"/>
          </a:p>
        </p:txBody>
      </p:sp>
    </p:spTree>
    <p:extLst>
      <p:ext uri="{BB962C8B-B14F-4D97-AF65-F5344CB8AC3E}">
        <p14:creationId xmlns:p14="http://schemas.microsoft.com/office/powerpoint/2010/main" val="2198484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0249E28-E0C9-4712-B9CE-E7CE4D07C5AD}"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8C5FA7-CEBE-413A-B020-4D9AEA99DBB4}" type="slidenum">
              <a:rPr lang="en-US" smtClean="0"/>
              <a:t>‹#›</a:t>
            </a:fld>
            <a:endParaRPr lang="en-US"/>
          </a:p>
        </p:txBody>
      </p:sp>
    </p:spTree>
    <p:extLst>
      <p:ext uri="{BB962C8B-B14F-4D97-AF65-F5344CB8AC3E}">
        <p14:creationId xmlns:p14="http://schemas.microsoft.com/office/powerpoint/2010/main" val="184604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0249E28-E0C9-4712-B9CE-E7CE4D07C5AD}"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8C5FA7-CEBE-413A-B020-4D9AEA99DBB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711808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0249E28-E0C9-4712-B9CE-E7CE4D07C5AD}"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8C5FA7-CEBE-413A-B020-4D9AEA99DBB4}" type="slidenum">
              <a:rPr lang="en-US" smtClean="0"/>
              <a:t>‹#›</a:t>
            </a:fld>
            <a:endParaRPr lang="en-US"/>
          </a:p>
        </p:txBody>
      </p:sp>
    </p:spTree>
    <p:extLst>
      <p:ext uri="{BB962C8B-B14F-4D97-AF65-F5344CB8AC3E}">
        <p14:creationId xmlns:p14="http://schemas.microsoft.com/office/powerpoint/2010/main" val="23683141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0249E28-E0C9-4712-B9CE-E7CE4D07C5AD}"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8C5FA7-CEBE-413A-B020-4D9AEA99DBB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467431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0249E28-E0C9-4712-B9CE-E7CE4D07C5AD}"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8C5FA7-CEBE-413A-B020-4D9AEA99DBB4}" type="slidenum">
              <a:rPr lang="en-US" smtClean="0"/>
              <a:t>‹#›</a:t>
            </a:fld>
            <a:endParaRPr lang="en-US"/>
          </a:p>
        </p:txBody>
      </p:sp>
    </p:spTree>
    <p:extLst>
      <p:ext uri="{BB962C8B-B14F-4D97-AF65-F5344CB8AC3E}">
        <p14:creationId xmlns:p14="http://schemas.microsoft.com/office/powerpoint/2010/main" val="1317706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0249E28-E0C9-4712-B9CE-E7CE4D07C5AD}"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8C5FA7-CEBE-413A-B020-4D9AEA99DBB4}" type="slidenum">
              <a:rPr lang="en-US" smtClean="0"/>
              <a:t>‹#›</a:t>
            </a:fld>
            <a:endParaRPr lang="en-US"/>
          </a:p>
        </p:txBody>
      </p:sp>
    </p:spTree>
    <p:extLst>
      <p:ext uri="{BB962C8B-B14F-4D97-AF65-F5344CB8AC3E}">
        <p14:creationId xmlns:p14="http://schemas.microsoft.com/office/powerpoint/2010/main" val="23203885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0249E28-E0C9-4712-B9CE-E7CE4D07C5AD}"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8C5FA7-CEBE-413A-B020-4D9AEA99DBB4}" type="slidenum">
              <a:rPr lang="en-US" smtClean="0"/>
              <a:t>‹#›</a:t>
            </a:fld>
            <a:endParaRPr lang="en-US"/>
          </a:p>
        </p:txBody>
      </p:sp>
    </p:spTree>
    <p:extLst>
      <p:ext uri="{BB962C8B-B14F-4D97-AF65-F5344CB8AC3E}">
        <p14:creationId xmlns:p14="http://schemas.microsoft.com/office/powerpoint/2010/main" val="1020960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0249E28-E0C9-4712-B9CE-E7CE4D07C5AD}"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8C5FA7-CEBE-413A-B020-4D9AEA99DBB4}" type="slidenum">
              <a:rPr lang="en-US" smtClean="0"/>
              <a:t>‹#›</a:t>
            </a:fld>
            <a:endParaRPr lang="en-US"/>
          </a:p>
        </p:txBody>
      </p:sp>
    </p:spTree>
    <p:extLst>
      <p:ext uri="{BB962C8B-B14F-4D97-AF65-F5344CB8AC3E}">
        <p14:creationId xmlns:p14="http://schemas.microsoft.com/office/powerpoint/2010/main" val="239342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0249E28-E0C9-4712-B9CE-E7CE4D07C5AD}"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8C5FA7-CEBE-413A-B020-4D9AEA99DBB4}" type="slidenum">
              <a:rPr lang="en-US" smtClean="0"/>
              <a:t>‹#›</a:t>
            </a:fld>
            <a:endParaRPr lang="en-US"/>
          </a:p>
        </p:txBody>
      </p:sp>
    </p:spTree>
    <p:extLst>
      <p:ext uri="{BB962C8B-B14F-4D97-AF65-F5344CB8AC3E}">
        <p14:creationId xmlns:p14="http://schemas.microsoft.com/office/powerpoint/2010/main" val="1266793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0249E28-E0C9-4712-B9CE-E7CE4D07C5AD}" type="datetimeFigureOut">
              <a:rPr lang="en-US" smtClean="0"/>
              <a:t>11/13/2022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8C5FA7-CEBE-413A-B020-4D9AEA99DBB4}" type="slidenum">
              <a:rPr lang="en-US" smtClean="0"/>
              <a:t>‹#›</a:t>
            </a:fld>
            <a:endParaRPr lang="en-US"/>
          </a:p>
        </p:txBody>
      </p:sp>
    </p:spTree>
    <p:extLst>
      <p:ext uri="{BB962C8B-B14F-4D97-AF65-F5344CB8AC3E}">
        <p14:creationId xmlns:p14="http://schemas.microsoft.com/office/powerpoint/2010/main" val="1132304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0249E28-E0C9-4712-B9CE-E7CE4D07C5AD}" type="datetimeFigureOut">
              <a:rPr lang="en-US" smtClean="0"/>
              <a:t>11/13/2022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8C5FA7-CEBE-413A-B020-4D9AEA99DBB4}" type="slidenum">
              <a:rPr lang="en-US" smtClean="0"/>
              <a:t>‹#›</a:t>
            </a:fld>
            <a:endParaRPr lang="en-US"/>
          </a:p>
        </p:txBody>
      </p:sp>
    </p:spTree>
    <p:extLst>
      <p:ext uri="{BB962C8B-B14F-4D97-AF65-F5344CB8AC3E}">
        <p14:creationId xmlns:p14="http://schemas.microsoft.com/office/powerpoint/2010/main" val="23304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0249E28-E0C9-4712-B9CE-E7CE4D07C5AD}" type="datetimeFigureOut">
              <a:rPr lang="en-US" smtClean="0"/>
              <a:t>11/13/2022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8C5FA7-CEBE-413A-B020-4D9AEA99DBB4}" type="slidenum">
              <a:rPr lang="en-US" smtClean="0"/>
              <a:t>‹#›</a:t>
            </a:fld>
            <a:endParaRPr lang="en-US"/>
          </a:p>
        </p:txBody>
      </p:sp>
    </p:spTree>
    <p:extLst>
      <p:ext uri="{BB962C8B-B14F-4D97-AF65-F5344CB8AC3E}">
        <p14:creationId xmlns:p14="http://schemas.microsoft.com/office/powerpoint/2010/main" val="2525221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249E28-E0C9-4712-B9CE-E7CE4D07C5AD}" type="datetimeFigureOut">
              <a:rPr lang="en-US" smtClean="0"/>
              <a:t>11/13/2022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8C5FA7-CEBE-413A-B020-4D9AEA99DBB4}" type="slidenum">
              <a:rPr lang="en-US" smtClean="0"/>
              <a:t>‹#›</a:t>
            </a:fld>
            <a:endParaRPr lang="en-US"/>
          </a:p>
        </p:txBody>
      </p:sp>
    </p:spTree>
    <p:extLst>
      <p:ext uri="{BB962C8B-B14F-4D97-AF65-F5344CB8AC3E}">
        <p14:creationId xmlns:p14="http://schemas.microsoft.com/office/powerpoint/2010/main" val="989364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0249E28-E0C9-4712-B9CE-E7CE4D07C5AD}" type="datetimeFigureOut">
              <a:rPr lang="en-US" smtClean="0"/>
              <a:t>11/13/2022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8C5FA7-CEBE-413A-B020-4D9AEA99DBB4}" type="slidenum">
              <a:rPr lang="en-US" smtClean="0"/>
              <a:t>‹#›</a:t>
            </a:fld>
            <a:endParaRPr lang="en-US"/>
          </a:p>
        </p:txBody>
      </p:sp>
    </p:spTree>
    <p:extLst>
      <p:ext uri="{BB962C8B-B14F-4D97-AF65-F5344CB8AC3E}">
        <p14:creationId xmlns:p14="http://schemas.microsoft.com/office/powerpoint/2010/main" val="3829394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0249E28-E0C9-4712-B9CE-E7CE4D07C5AD}" type="datetimeFigureOut">
              <a:rPr lang="en-US" smtClean="0"/>
              <a:t>11/13/2022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8C5FA7-CEBE-413A-B020-4D9AEA99DBB4}" type="slidenum">
              <a:rPr lang="en-US" smtClean="0"/>
              <a:t>‹#›</a:t>
            </a:fld>
            <a:endParaRPr lang="en-US"/>
          </a:p>
        </p:txBody>
      </p:sp>
    </p:spTree>
    <p:extLst>
      <p:ext uri="{BB962C8B-B14F-4D97-AF65-F5344CB8AC3E}">
        <p14:creationId xmlns:p14="http://schemas.microsoft.com/office/powerpoint/2010/main" val="3376345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0249E28-E0C9-4712-B9CE-E7CE4D07C5AD}" type="datetimeFigureOut">
              <a:rPr lang="en-US" smtClean="0"/>
              <a:t>11/13/2022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28C5FA7-CEBE-413A-B020-4D9AEA99DBB4}" type="slidenum">
              <a:rPr lang="en-US" smtClean="0"/>
              <a:t>‹#›</a:t>
            </a:fld>
            <a:endParaRPr lang="en-US"/>
          </a:p>
        </p:txBody>
      </p:sp>
    </p:spTree>
    <p:extLst>
      <p:ext uri="{BB962C8B-B14F-4D97-AF65-F5344CB8AC3E}">
        <p14:creationId xmlns:p14="http://schemas.microsoft.com/office/powerpoint/2010/main" val="21269385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softwaretestingmaterial.com/handling-excel-files-using-apache-poi/" TargetMode="External"/><Relationship Id="rId2" Type="http://schemas.openxmlformats.org/officeDocument/2006/relationships/hyperlink" Target="https://poi.apache.org/download.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a:t>BUILD AUTOMATION WEB </a:t>
            </a:r>
            <a:r>
              <a:rPr lang="en-US" sz="3600" dirty="0" smtClean="0"/>
              <a:t>FRAMEWORK(DATA-DRIVEN </a:t>
            </a:r>
            <a:r>
              <a:rPr lang="en-US" sz="3600" dirty="0"/>
              <a:t>TESTING) </a:t>
            </a:r>
            <a:endParaRPr lang="en-US" sz="3600" dirty="0"/>
          </a:p>
        </p:txBody>
      </p:sp>
      <p:sp>
        <p:nvSpPr>
          <p:cNvPr id="3" name="Subtitle 2"/>
          <p:cNvSpPr>
            <a:spLocks noGrp="1"/>
          </p:cNvSpPr>
          <p:nvPr>
            <p:ph type="subTitle" idx="1"/>
          </p:nvPr>
        </p:nvSpPr>
        <p:spPr>
          <a:xfrm>
            <a:off x="1507066" y="4050833"/>
            <a:ext cx="8551333" cy="2235667"/>
          </a:xfrm>
        </p:spPr>
        <p:txBody>
          <a:bodyPr>
            <a:normAutofit/>
          </a:bodyPr>
          <a:lstStyle/>
          <a:p>
            <a:r>
              <a:rPr lang="en-US" dirty="0" smtClean="0"/>
              <a:t>Data-Driven </a:t>
            </a:r>
            <a:r>
              <a:rPr lang="en-US" dirty="0" err="1" smtClean="0"/>
              <a:t>là</a:t>
            </a:r>
            <a:r>
              <a:rPr lang="en-US" dirty="0" smtClean="0"/>
              <a:t> </a:t>
            </a:r>
            <a:r>
              <a:rPr lang="en-US" dirty="0" err="1" smtClean="0"/>
              <a:t>gì</a:t>
            </a:r>
            <a:r>
              <a:rPr lang="en-US" dirty="0" smtClean="0"/>
              <a:t>?</a:t>
            </a:r>
          </a:p>
          <a:p>
            <a:r>
              <a:rPr lang="en-US" dirty="0" err="1" smtClean="0"/>
              <a:t>Lợi</a:t>
            </a:r>
            <a:r>
              <a:rPr lang="en-US" dirty="0" smtClean="0"/>
              <a:t> </a:t>
            </a:r>
            <a:r>
              <a:rPr lang="en-US" dirty="0" err="1" smtClean="0"/>
              <a:t>ích</a:t>
            </a:r>
            <a:r>
              <a:rPr lang="en-US" dirty="0" smtClean="0"/>
              <a:t> </a:t>
            </a:r>
            <a:r>
              <a:rPr lang="en-US" dirty="0" err="1" smtClean="0"/>
              <a:t>của</a:t>
            </a:r>
            <a:r>
              <a:rPr lang="en-US" dirty="0" smtClean="0"/>
              <a:t> Data-Driven?</a:t>
            </a:r>
          </a:p>
          <a:p>
            <a:r>
              <a:rPr lang="en-US" dirty="0" err="1" smtClean="0"/>
              <a:t>Đọc</a:t>
            </a:r>
            <a:r>
              <a:rPr lang="en-US" dirty="0" smtClean="0"/>
              <a:t> </a:t>
            </a:r>
            <a:r>
              <a:rPr lang="en-US" dirty="0" err="1" smtClean="0"/>
              <a:t>testData</a:t>
            </a:r>
            <a:r>
              <a:rPr lang="en-US" dirty="0" smtClean="0"/>
              <a:t> </a:t>
            </a:r>
            <a:r>
              <a:rPr lang="en-US" dirty="0" err="1" smtClean="0"/>
              <a:t>từ</a:t>
            </a:r>
            <a:r>
              <a:rPr lang="en-US" dirty="0"/>
              <a:t> </a:t>
            </a:r>
            <a:r>
              <a:rPr lang="en-US" dirty="0" smtClean="0"/>
              <a:t>excel </a:t>
            </a:r>
            <a:r>
              <a:rPr lang="en-US" dirty="0" err="1" smtClean="0"/>
              <a:t>sử</a:t>
            </a:r>
            <a:r>
              <a:rPr lang="en-US" dirty="0" smtClean="0"/>
              <a:t> </a:t>
            </a:r>
            <a:r>
              <a:rPr lang="en-US" dirty="0" err="1" smtClean="0"/>
              <a:t>dụng</a:t>
            </a:r>
            <a:r>
              <a:rPr lang="en-US" dirty="0" smtClean="0"/>
              <a:t> Apache POI?</a:t>
            </a:r>
          </a:p>
          <a:p>
            <a:r>
              <a:rPr lang="en-US" dirty="0" err="1" smtClean="0"/>
              <a:t>Tạo</a:t>
            </a:r>
            <a:r>
              <a:rPr lang="en-US" dirty="0" smtClean="0"/>
              <a:t> </a:t>
            </a:r>
            <a:r>
              <a:rPr lang="en-US" dirty="0" err="1" smtClean="0"/>
              <a:t>một</a:t>
            </a:r>
            <a:r>
              <a:rPr lang="en-US" dirty="0" smtClean="0"/>
              <a:t> Data-Driven </a:t>
            </a:r>
            <a:r>
              <a:rPr lang="en-US" dirty="0" err="1" smtClean="0"/>
              <a:t>sử</a:t>
            </a:r>
            <a:r>
              <a:rPr lang="en-US" dirty="0" smtClean="0"/>
              <a:t> </a:t>
            </a:r>
            <a:r>
              <a:rPr lang="en-US" dirty="0" err="1" smtClean="0"/>
              <a:t>dụng</a:t>
            </a:r>
            <a:r>
              <a:rPr lang="en-US" dirty="0" smtClean="0"/>
              <a:t> testing?</a:t>
            </a:r>
            <a:endParaRPr lang="en-US" dirty="0"/>
          </a:p>
        </p:txBody>
      </p:sp>
    </p:spTree>
    <p:extLst>
      <p:ext uri="{BB962C8B-B14F-4D97-AF65-F5344CB8AC3E}">
        <p14:creationId xmlns:p14="http://schemas.microsoft.com/office/powerpoint/2010/main" val="3511985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Data-Driven </a:t>
            </a:r>
            <a:r>
              <a:rPr lang="en-US" dirty="0" err="1" smtClean="0"/>
              <a:t>là</a:t>
            </a:r>
            <a:r>
              <a:rPr lang="en-US" dirty="0" smtClean="0"/>
              <a:t> </a:t>
            </a:r>
            <a:r>
              <a:rPr lang="en-US" dirty="0" err="1" smtClean="0"/>
              <a:t>gì</a:t>
            </a:r>
            <a:r>
              <a:rPr lang="en-US" dirty="0" smtClean="0"/>
              <a:t>?</a:t>
            </a:r>
            <a:endParaRPr lang="en-US" dirty="0"/>
          </a:p>
        </p:txBody>
      </p:sp>
      <p:sp>
        <p:nvSpPr>
          <p:cNvPr id="3" name="Content Placeholder 2"/>
          <p:cNvSpPr>
            <a:spLocks noGrp="1"/>
          </p:cNvSpPr>
          <p:nvPr>
            <p:ph idx="1"/>
          </p:nvPr>
        </p:nvSpPr>
        <p:spPr>
          <a:xfrm>
            <a:off x="612775" y="1519144"/>
            <a:ext cx="8596668" cy="3880773"/>
          </a:xfrm>
        </p:spPr>
        <p:txBody>
          <a:bodyPr/>
          <a:lstStyle/>
          <a:p>
            <a:r>
              <a:rPr lang="vi-VN" dirty="0"/>
              <a:t>Data-driven là một framework của kiểm thử tự động nơi mà lưu trữ dữ liệu trong một bảng hoặc các bảng tính.Các kiểm thử viên chỉ việc viết một kịch bản kiểm thử nhưng vẫn có thể chạy trên các bộ dữ liệu test khác nhau.Trong framework này các dữ liệu được lấy vào từ f nhiều ile lưu trữ( có thể là file XLSX, XML, CSV, database) và được lưu lại tại các biến của kịch bản </a:t>
            </a:r>
            <a:r>
              <a:rPr lang="vi-VN" dirty="0" smtClean="0"/>
              <a:t>test</a:t>
            </a:r>
            <a:endParaRPr lang="en-US" dirty="0" smtClean="0"/>
          </a:p>
          <a:p>
            <a:endParaRPr lang="en-US" dirty="0"/>
          </a:p>
          <a:p>
            <a:endParaRPr lang="en-US" dirty="0"/>
          </a:p>
        </p:txBody>
      </p:sp>
      <p:sp>
        <p:nvSpPr>
          <p:cNvPr id="6" name="AutoShape 4" descr="https://images.viblo.asia/3f9f5a20-96f4-4f7c-bd5d-80b24e03e80c.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https://images.viblo.asia/3f9f5a20-96f4-4f7c-bd5d-80b24e03e80c.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2"/>
          <a:stretch>
            <a:fillRect/>
          </a:stretch>
        </p:blipFill>
        <p:spPr>
          <a:xfrm>
            <a:off x="1136557" y="3232814"/>
            <a:ext cx="6397007" cy="3396922"/>
          </a:xfrm>
          <a:prstGeom prst="rect">
            <a:avLst/>
          </a:prstGeom>
        </p:spPr>
      </p:pic>
    </p:spTree>
    <p:extLst>
      <p:ext uri="{BB962C8B-B14F-4D97-AF65-F5344CB8AC3E}">
        <p14:creationId xmlns:p14="http://schemas.microsoft.com/office/powerpoint/2010/main" val="342292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Data-Driven </a:t>
            </a:r>
            <a:r>
              <a:rPr lang="en-US" dirty="0" err="1"/>
              <a:t>là</a:t>
            </a:r>
            <a:r>
              <a:rPr lang="en-US" dirty="0"/>
              <a:t> </a:t>
            </a:r>
            <a:r>
              <a:rPr lang="en-US" dirty="0" err="1"/>
              <a:t>gì</a:t>
            </a:r>
            <a:r>
              <a:rPr lang="en-US" dirty="0"/>
              <a:t>?</a:t>
            </a:r>
          </a:p>
        </p:txBody>
      </p:sp>
      <p:pic>
        <p:nvPicPr>
          <p:cNvPr id="4" name="Content Placeholder 3"/>
          <p:cNvPicPr>
            <a:picLocks noGrp="1" noChangeAspect="1"/>
          </p:cNvPicPr>
          <p:nvPr>
            <p:ph idx="1"/>
          </p:nvPr>
        </p:nvPicPr>
        <p:blipFill>
          <a:blip r:embed="rId2"/>
          <a:stretch>
            <a:fillRect/>
          </a:stretch>
        </p:blipFill>
        <p:spPr>
          <a:xfrm>
            <a:off x="791570" y="1892848"/>
            <a:ext cx="7861599" cy="4149178"/>
          </a:xfrm>
          <a:prstGeom prst="rect">
            <a:avLst/>
          </a:prstGeom>
        </p:spPr>
      </p:pic>
    </p:spTree>
    <p:extLst>
      <p:ext uri="{BB962C8B-B14F-4D97-AF65-F5344CB8AC3E}">
        <p14:creationId xmlns:p14="http://schemas.microsoft.com/office/powerpoint/2010/main" val="1205627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9039872" cy="1320800"/>
          </a:xfrm>
        </p:spPr>
        <p:txBody>
          <a:bodyPr/>
          <a:lstStyle/>
          <a:p>
            <a:r>
              <a:rPr lang="en-US" b="1" dirty="0" err="1"/>
              <a:t>Tại</a:t>
            </a:r>
            <a:r>
              <a:rPr lang="en-US" b="1" dirty="0"/>
              <a:t> </a:t>
            </a:r>
            <a:r>
              <a:rPr lang="en-US" sz="3200" b="1" dirty="0" err="1"/>
              <a:t>sao</a:t>
            </a:r>
            <a:r>
              <a:rPr lang="en-US" b="1" dirty="0"/>
              <a:t> </a:t>
            </a:r>
            <a:r>
              <a:rPr lang="en-US" b="1" dirty="0" err="1"/>
              <a:t>lại</a:t>
            </a:r>
            <a:r>
              <a:rPr lang="en-US" b="1" dirty="0"/>
              <a:t> </a:t>
            </a:r>
            <a:r>
              <a:rPr lang="en-US" b="1" dirty="0" err="1"/>
              <a:t>sử</a:t>
            </a:r>
            <a:r>
              <a:rPr lang="en-US" b="1" dirty="0"/>
              <a:t> </a:t>
            </a:r>
            <a:r>
              <a:rPr lang="en-US" b="1" dirty="0" err="1"/>
              <a:t>dụng</a:t>
            </a:r>
            <a:r>
              <a:rPr lang="en-US" b="1" dirty="0"/>
              <a:t> Data Driven Testing ?</a:t>
            </a:r>
          </a:p>
        </p:txBody>
      </p:sp>
      <p:sp>
        <p:nvSpPr>
          <p:cNvPr id="3" name="Content Placeholder 2"/>
          <p:cNvSpPr>
            <a:spLocks noGrp="1"/>
          </p:cNvSpPr>
          <p:nvPr>
            <p:ph idx="1"/>
          </p:nvPr>
        </p:nvSpPr>
        <p:spPr/>
        <p:txBody>
          <a:bodyPr/>
          <a:lstStyle/>
          <a:p>
            <a:pPr marL="0" indent="0">
              <a:buNone/>
            </a:pPr>
            <a:r>
              <a:rPr lang="vi-VN" dirty="0"/>
              <a:t>Khi bạn cần kiểm tra một kịch bản với hàng trăm bộ test dữ liệu bạn sẽ có 3 cách tiếp cận khác nhau</a:t>
            </a:r>
          </a:p>
          <a:p>
            <a:r>
              <a:rPr lang="vi-VN" dirty="0"/>
              <a:t>Tạo 100 trăm kịch bản cho 100 trăm bộ test data và chạy mỗi bộ 1 lần</a:t>
            </a:r>
          </a:p>
          <a:p>
            <a:r>
              <a:rPr lang="vi-VN" dirty="0"/>
              <a:t>Tạo một kịch bản test và với mỗi bản data lại test 1 lần</a:t>
            </a:r>
          </a:p>
          <a:p>
            <a:r>
              <a:rPr lang="vi-VN" dirty="0"/>
              <a:t>Tạo một kịch bản test và gôm tất cả các dữ liệu thành 1 file và chỉ chạy 1 lần tất cả các dữ liệu trong file lưu trữ Cách thứ 3 chính là cách tiếp cận của Data- Driven framework để giảm thiểu thời gian và các công việc của kiểm thử viên phải làm</a:t>
            </a:r>
          </a:p>
          <a:p>
            <a:endParaRPr lang="en-US" dirty="0"/>
          </a:p>
        </p:txBody>
      </p:sp>
    </p:spTree>
    <p:extLst>
      <p:ext uri="{BB962C8B-B14F-4D97-AF65-F5344CB8AC3E}">
        <p14:creationId xmlns:p14="http://schemas.microsoft.com/office/powerpoint/2010/main" val="3440714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t>Cách</a:t>
            </a:r>
            <a:r>
              <a:rPr lang="en-US" b="1" dirty="0"/>
              <a:t> </a:t>
            </a:r>
            <a:r>
              <a:rPr lang="en-US" b="1" dirty="0" err="1"/>
              <a:t>tạo</a:t>
            </a:r>
            <a:r>
              <a:rPr lang="en-US" b="1" dirty="0"/>
              <a:t> </a:t>
            </a:r>
            <a:r>
              <a:rPr lang="en-US" b="1" dirty="0" err="1"/>
              <a:t>một</a:t>
            </a:r>
            <a:r>
              <a:rPr lang="en-US" b="1" dirty="0"/>
              <a:t> Data Driven Automation </a:t>
            </a:r>
            <a:r>
              <a:rPr lang="en-US" b="1" dirty="0" err="1"/>
              <a:t>Framwork</a:t>
            </a:r>
            <a:r>
              <a:rPr lang="en-US" b="1" dirty="0"/>
              <a:t/>
            </a:r>
            <a:br>
              <a:rPr lang="en-US" b="1" dirty="0"/>
            </a:br>
            <a:endParaRPr lang="en-US" dirty="0"/>
          </a:p>
        </p:txBody>
      </p:sp>
      <p:sp>
        <p:nvSpPr>
          <p:cNvPr id="3" name="Content Placeholder 2"/>
          <p:cNvSpPr>
            <a:spLocks noGrp="1"/>
          </p:cNvSpPr>
          <p:nvPr>
            <p:ph idx="1"/>
          </p:nvPr>
        </p:nvSpPr>
        <p:spPr/>
        <p:txBody>
          <a:bodyPr/>
          <a:lstStyle/>
          <a:p>
            <a:r>
              <a:rPr lang="vi-VN" dirty="0"/>
              <a:t>Dowload Apache POI (</a:t>
            </a:r>
            <a:r>
              <a:rPr lang="vi-VN" dirty="0">
                <a:hlinkClick r:id="rId2"/>
              </a:rPr>
              <a:t>https://poi.apache.org/download.html</a:t>
            </a:r>
            <a:r>
              <a:rPr lang="vi-VN" dirty="0"/>
              <a:t>)</a:t>
            </a:r>
          </a:p>
          <a:p>
            <a:r>
              <a:rPr lang="vi-VN" dirty="0"/>
              <a:t>Tích hợp Apache POI vào eclipse (</a:t>
            </a:r>
            <a:r>
              <a:rPr lang="vi-VN" dirty="0">
                <a:hlinkClick r:id="rId3"/>
              </a:rPr>
              <a:t>https://www.softwaretestingmaterial.com/handling-excel-files-using-apache-poi/</a:t>
            </a:r>
            <a:r>
              <a:rPr lang="vi-VN" dirty="0"/>
              <a:t>)</a:t>
            </a:r>
          </a:p>
          <a:p>
            <a:r>
              <a:rPr lang="vi-VN" dirty="0"/>
              <a:t>Viết kịch bản test</a:t>
            </a:r>
          </a:p>
          <a:p>
            <a:r>
              <a:rPr lang="vi-VN" dirty="0"/>
              <a:t>Đọc dữ liệu từ file lưu trữ</a:t>
            </a:r>
          </a:p>
          <a:p>
            <a:r>
              <a:rPr lang="vi-VN" dirty="0"/>
              <a:t>Viết dữ liệu ra file lưu trữ (nếu cần)</a:t>
            </a:r>
          </a:p>
          <a:p>
            <a:endParaRPr lang="en-US" dirty="0"/>
          </a:p>
        </p:txBody>
      </p:sp>
    </p:spTree>
    <p:extLst>
      <p:ext uri="{BB962C8B-B14F-4D97-AF65-F5344CB8AC3E}">
        <p14:creationId xmlns:p14="http://schemas.microsoft.com/office/powerpoint/2010/main" val="1625580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a:t>
            </a:r>
            <a:endParaRPr lang="en-US"/>
          </a:p>
        </p:txBody>
      </p:sp>
      <p:pic>
        <p:nvPicPr>
          <p:cNvPr id="4" name="Content Placeholder 3"/>
          <p:cNvPicPr>
            <a:picLocks noGrp="1" noChangeAspect="1"/>
          </p:cNvPicPr>
          <p:nvPr>
            <p:ph idx="1"/>
          </p:nvPr>
        </p:nvPicPr>
        <p:blipFill>
          <a:blip r:embed="rId2"/>
          <a:stretch>
            <a:fillRect/>
          </a:stretch>
        </p:blipFill>
        <p:spPr>
          <a:xfrm>
            <a:off x="776432" y="2160588"/>
            <a:ext cx="8399174" cy="3881437"/>
          </a:xfrm>
          <a:prstGeom prst="rect">
            <a:avLst/>
          </a:prstGeom>
        </p:spPr>
      </p:pic>
    </p:spTree>
    <p:extLst>
      <p:ext uri="{BB962C8B-B14F-4D97-AF65-F5344CB8AC3E}">
        <p14:creationId xmlns:p14="http://schemas.microsoft.com/office/powerpoint/2010/main" val="88454857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65</TotalTime>
  <Words>292</Words>
  <Application>Microsoft Office PowerPoint</Application>
  <PresentationFormat>Widescreen</PresentationFormat>
  <Paragraphs>20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Trebuchet MS</vt:lpstr>
      <vt:lpstr>Wingdings 3</vt:lpstr>
      <vt:lpstr>Facet</vt:lpstr>
      <vt:lpstr>BUILD AUTOMATION WEB FRAMEWORK(DATA-DRIVEN TESTING) </vt:lpstr>
      <vt:lpstr>Data-Driven là gì?</vt:lpstr>
      <vt:lpstr>Data-Driven là gì?</vt:lpstr>
      <vt:lpstr>Tại sao lại sử dụng Data Driven Testing ?</vt:lpstr>
      <vt:lpstr>Cách tạo một Data Driven Automation Framwork </vt:lpstr>
      <vt:lpstr>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Làm việc với chuột và bàn phím trong Selenium</dc:title>
  <dc:creator>Nguyễn Đăng Quang - CMC Global DU8</dc:creator>
  <cp:lastModifiedBy>Tham Ham</cp:lastModifiedBy>
  <cp:revision>63</cp:revision>
  <dcterms:created xsi:type="dcterms:W3CDTF">2020-06-23T07:05:36Z</dcterms:created>
  <dcterms:modified xsi:type="dcterms:W3CDTF">2022-11-13T11:45:50Z</dcterms:modified>
</cp:coreProperties>
</file>