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15" r:id="rId2"/>
    <p:sldId id="982" r:id="rId3"/>
    <p:sldId id="983" r:id="rId4"/>
    <p:sldId id="984" r:id="rId5"/>
    <p:sldId id="985" r:id="rId6"/>
    <p:sldId id="9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5E"/>
    <a:srgbClr val="42B0D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7" autoAdjust="0"/>
    <p:restoredTop sz="94660"/>
  </p:normalViewPr>
  <p:slideViewPr>
    <p:cSldViewPr snapToGrid="0">
      <p:cViewPr>
        <p:scale>
          <a:sx n="125" d="100"/>
          <a:sy n="125" d="100"/>
        </p:scale>
        <p:origin x="1536" y="1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5A67-5266-44A2-B4E2-E6D255B4213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088-1E47-440E-96E1-5255AC0C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947"/>
            <a:ext cx="10515600" cy="1145058"/>
          </a:xfrm>
        </p:spPr>
        <p:txBody>
          <a:bodyPr/>
          <a:lstStyle>
            <a:lvl1pPr>
              <a:defRPr b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10515600" cy="472710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Corbel" panose="020B05030202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Corbel" panose="020B05030202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717-6B62-4C54-896B-6193C4F527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4909"/>
            <a:ext cx="12192000" cy="16312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C00000"/>
                </a:solidFill>
                <a:latin typeface="Corbel" panose="020B0503020204020204" pitchFamily="34" charset="0"/>
                <a:ea typeface="+mj-ea"/>
              </a:rPr>
              <a:t>Object Localization</a:t>
            </a:r>
          </a:p>
          <a:p>
            <a:pPr algn="ctr"/>
            <a:r>
              <a:rPr lang="en-US" altLang="ko-KR" sz="5000" b="1" dirty="0" smtClean="0">
                <a:latin typeface="Corbel" panose="020B0503020204020204" pitchFamily="34" charset="0"/>
                <a:ea typeface="+mj-ea"/>
              </a:rPr>
              <a:t>Overview</a:t>
            </a:r>
            <a:endParaRPr lang="ko-KR" altLang="en-US" sz="2400" b="1" dirty="0">
              <a:latin typeface="Corbel" panose="020B0503020204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4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Vision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3" y="1351005"/>
            <a:ext cx="11389317" cy="45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+ Localization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005"/>
            <a:ext cx="10529011" cy="44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Intersection Over Union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60564" y="2330686"/>
            <a:ext cx="5640184" cy="2965450"/>
            <a:chOff x="1873250" y="3702050"/>
            <a:chExt cx="5640184" cy="2965450"/>
          </a:xfrm>
        </p:grpSpPr>
        <p:pic>
          <p:nvPicPr>
            <p:cNvPr id="5" name="Picture 2" descr="jaccard overlap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575" y="3702050"/>
              <a:ext cx="3801859" cy="296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73250" y="4950738"/>
              <a:ext cx="2222500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Corbel" panose="020B0503020204020204" pitchFamily="34" charset="0"/>
                </a:rPr>
                <a:t>Jaccard</a:t>
              </a:r>
              <a:r>
                <a:rPr lang="en-US" altLang="ko-KR" dirty="0" smtClean="0">
                  <a:latin typeface="Corbel" panose="020B0503020204020204" pitchFamily="34" charset="0"/>
                </a:rPr>
                <a:t> Overlap = </a:t>
              </a:r>
              <a:endParaRPr lang="ko-KR" altLang="en-US" dirty="0">
                <a:latin typeface="Corbel" panose="020B0503020204020204" pitchFamily="34" charset="0"/>
              </a:endParaRPr>
            </a:p>
          </p:txBody>
        </p:sp>
      </p:grpSp>
      <p:pic>
        <p:nvPicPr>
          <p:cNvPr id="1026" name="Picture 2" descr="intersection over un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21" y="2889210"/>
            <a:ext cx="4964127" cy="205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+ Localization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054"/>
            <a:ext cx="12194436" cy="58119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850" y="1111250"/>
            <a:ext cx="630555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+ Localization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054"/>
            <a:ext cx="12194436" cy="58119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850" y="1111250"/>
            <a:ext cx="630555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19800" y="1111250"/>
            <a:ext cx="5725160" cy="2312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1600" y="1967230"/>
            <a:ext cx="4267200" cy="2312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21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Office 테마</vt:lpstr>
      <vt:lpstr>PowerPoint 프레젠테이션</vt:lpstr>
      <vt:lpstr>Computer Vision Task</vt:lpstr>
      <vt:lpstr>Classification + Localization</vt:lpstr>
      <vt:lpstr>Intersection Over Union</vt:lpstr>
      <vt:lpstr>Classification + Localization</vt:lpstr>
      <vt:lpstr>Classification + Localization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 Won</dc:creator>
  <cp:lastModifiedBy>이 진원</cp:lastModifiedBy>
  <cp:revision>363</cp:revision>
  <dcterms:created xsi:type="dcterms:W3CDTF">2016-05-04T02:19:39Z</dcterms:created>
  <dcterms:modified xsi:type="dcterms:W3CDTF">2020-05-14T17:57:10Z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C:\Users\jwlee\Downloads\PR12_Faster_RCNN_170528.pptx</vt:lpwstr>
  </property>
</Properties>
</file>