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20" r:id="rId2"/>
    <p:sldId id="721" r:id="rId3"/>
    <p:sldId id="722" r:id="rId4"/>
    <p:sldId id="723" r:id="rId5"/>
    <p:sldId id="724" r:id="rId6"/>
    <p:sldId id="726" r:id="rId7"/>
    <p:sldId id="727" r:id="rId8"/>
    <p:sldId id="72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E5E"/>
    <a:srgbClr val="42B0D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1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0" d="100"/>
          <a:sy n="130" d="100"/>
        </p:scale>
        <p:origin x="48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5A67-5266-44A2-B4E2-E6D255B4213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6088-1E47-440E-96E1-5255AC0C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5947"/>
            <a:ext cx="10515600" cy="1145058"/>
          </a:xfrm>
        </p:spPr>
        <p:txBody>
          <a:bodyPr/>
          <a:lstStyle>
            <a:lvl1pPr>
              <a:defRPr b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9859"/>
            <a:ext cx="10515600" cy="4727104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Corbel" panose="020B05030202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Corbel" panose="020B0503020204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0" y="1911343"/>
            <a:ext cx="10218057" cy="156966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  <a:latin typeface="Corbel" panose="020B0503020204020204" pitchFamily="34" charset="0"/>
                <a:ea typeface="+mj-ea"/>
              </a:rPr>
              <a:t>Bag of Tricks </a:t>
            </a:r>
          </a:p>
          <a:p>
            <a:pPr algn="ctr"/>
            <a:r>
              <a:rPr lang="en-US" altLang="ko-KR" sz="4800" b="1" dirty="0" smtClean="0">
                <a:latin typeface="Corbel" panose="020B0503020204020204" pitchFamily="34" charset="0"/>
                <a:ea typeface="+mj-ea"/>
              </a:rPr>
              <a:t>for Image Classification</a:t>
            </a:r>
            <a:endParaRPr lang="ko-KR" altLang="en-US" sz="1600" b="1" dirty="0">
              <a:latin typeface="Corbel" panose="020B0503020204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00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Better Performance(Single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Better Network Architecture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Use better model – ex) ImageNet SOTA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More layers</a:t>
            </a:r>
          </a:p>
          <a:p>
            <a:pPr lvl="1"/>
            <a:r>
              <a:rPr lang="en-US" altLang="ko-KR" dirty="0" smtClean="0"/>
              <a:t>More channels</a:t>
            </a:r>
          </a:p>
          <a:p>
            <a:pPr lvl="1"/>
            <a:r>
              <a:rPr lang="en-US" altLang="ko-KR" dirty="0" smtClean="0"/>
              <a:t>Use better activation function – ex) swish, etc.</a:t>
            </a:r>
          </a:p>
          <a:p>
            <a:pPr lvl="1"/>
            <a:r>
              <a:rPr lang="en-US" altLang="ko-KR" dirty="0" smtClean="0"/>
              <a:t>Use additional architecture – ex) skip connection, SE-module, etc.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Training Tricks!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 of Tricks for Image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19" y="1449859"/>
            <a:ext cx="9681762" cy="48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Tricks for Image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Efficient Training</a:t>
            </a:r>
          </a:p>
          <a:p>
            <a:pPr lvl="1"/>
            <a:r>
              <a:rPr lang="en-US" altLang="ko-KR" dirty="0" smtClean="0"/>
              <a:t>Linear scaling learning rate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Learning rate warm up</a:t>
            </a:r>
          </a:p>
          <a:p>
            <a:pPr lvl="1"/>
            <a:r>
              <a:rPr lang="en-US" altLang="ko-KR" dirty="0" smtClean="0"/>
              <a:t>Zero gamma in </a:t>
            </a:r>
            <a:r>
              <a:rPr lang="en-US" altLang="ko-KR" dirty="0" err="1" smtClean="0"/>
              <a:t>batchnorm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 bias decay</a:t>
            </a:r>
          </a:p>
          <a:p>
            <a:pPr lvl="1"/>
            <a:r>
              <a:rPr lang="en-US" altLang="ko-KR" dirty="0" smtClean="0"/>
              <a:t>Low-precision training</a:t>
            </a:r>
            <a:endParaRPr lang="ko-KR" altLang="en-US" dirty="0"/>
          </a:p>
        </p:txBody>
      </p:sp>
      <p:pic>
        <p:nvPicPr>
          <p:cNvPr id="1026" name="Picture 2" descr="Batch Normalization 설명 및 구현 | Beomsu K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734741"/>
            <a:ext cx="4675505" cy="335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1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Tricks for Image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Refinements</a:t>
            </a:r>
          </a:p>
          <a:p>
            <a:pPr lvl="1"/>
            <a:r>
              <a:rPr lang="en-US" altLang="ko-KR" dirty="0" smtClean="0"/>
              <a:t>Cosine Learning Rate Decay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7" y="2378366"/>
            <a:ext cx="5014913" cy="43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48" y="2098207"/>
            <a:ext cx="3955717" cy="10954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Tricks for Image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4825958"/>
          </a:xfrm>
        </p:spPr>
        <p:txBody>
          <a:bodyPr/>
          <a:lstStyle/>
          <a:p>
            <a:r>
              <a:rPr lang="en-US" altLang="ko-KR" dirty="0" smtClean="0"/>
              <a:t>Training Refinements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Label Smoothing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Knowledge Distillation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3860800"/>
            <a:ext cx="7136349" cy="29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g of Tricks for Image Classification with Convolutional Neur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091198"/>
            <a:ext cx="8543925" cy="42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4825958"/>
          </a:xfrm>
        </p:spPr>
        <p:txBody>
          <a:bodyPr/>
          <a:lstStyle/>
          <a:p>
            <a:r>
              <a:rPr lang="en-US" altLang="ko-KR" dirty="0" smtClean="0"/>
              <a:t>Training Refinements</a:t>
            </a:r>
          </a:p>
          <a:p>
            <a:pPr lvl="1"/>
            <a:r>
              <a:rPr lang="en-US" altLang="ko-KR" dirty="0" err="1" smtClean="0"/>
              <a:t>Mixup</a:t>
            </a:r>
            <a:r>
              <a:rPr lang="en-US" altLang="ko-KR" dirty="0" smtClean="0"/>
              <a:t> Training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Tricks for 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74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Tricks for Image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Cutmix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300716"/>
            <a:ext cx="5723989" cy="39751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13" y="3071370"/>
            <a:ext cx="3705225" cy="9138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13" y="4181138"/>
            <a:ext cx="4202967" cy="8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125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Corbel</vt:lpstr>
      <vt:lpstr>Wingdings</vt:lpstr>
      <vt:lpstr>Office 테마</vt:lpstr>
      <vt:lpstr>PowerPoint 프레젠테이션</vt:lpstr>
      <vt:lpstr>For Better Performance(Single Model)</vt:lpstr>
      <vt:lpstr>Bag of Tricks for Image Classification</vt:lpstr>
      <vt:lpstr>Bag of Tricks for Image Classification</vt:lpstr>
      <vt:lpstr>Bag of Tricks for Image Classification</vt:lpstr>
      <vt:lpstr>Bag of Tricks for Image Classification</vt:lpstr>
      <vt:lpstr>Bag of Tricks for Image Classification</vt:lpstr>
      <vt:lpstr>Bag of Tricks for Image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 Won</dc:creator>
  <cp:lastModifiedBy>이 진원</cp:lastModifiedBy>
  <cp:revision>364</cp:revision>
  <dcterms:created xsi:type="dcterms:W3CDTF">2016-05-04T02:19:39Z</dcterms:created>
  <dcterms:modified xsi:type="dcterms:W3CDTF">2020-05-19T15:58:08Z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C:\Users\jwlee\Downloads\PR12_Faster_RCNN_170528.pptx</vt:lpwstr>
  </property>
</Properties>
</file>