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720" r:id="rId2"/>
    <p:sldId id="737" r:id="rId3"/>
    <p:sldId id="747" r:id="rId4"/>
    <p:sldId id="748" r:id="rId5"/>
    <p:sldId id="75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E5E"/>
    <a:srgbClr val="42B0D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0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0" y="3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30" d="100"/>
          <a:sy n="130" d="100"/>
        </p:scale>
        <p:origin x="482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85A67-5266-44A2-B4E2-E6D255B42138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6088-1E47-440E-96E1-5255AC0C4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4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84920" y="6001585"/>
            <a:ext cx="3307080" cy="8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2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5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36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5947"/>
            <a:ext cx="10515600" cy="1145058"/>
          </a:xfrm>
        </p:spPr>
        <p:txBody>
          <a:bodyPr/>
          <a:lstStyle>
            <a:lvl1pPr>
              <a:defRPr b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9859"/>
            <a:ext cx="10515600" cy="4727104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Corbel" panose="020B0503020204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Corbel" panose="020B0503020204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84920" y="6001585"/>
            <a:ext cx="3307080" cy="8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1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6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9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5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8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21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12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9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4717-6B62-4C54-896B-6193C4F52703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9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0" y="1911343"/>
            <a:ext cx="10218057" cy="1754326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rgbClr val="C00000"/>
                </a:solidFill>
                <a:latin typeface="Corbel" panose="020B0503020204020204" pitchFamily="34" charset="0"/>
                <a:ea typeface="+mj-ea"/>
              </a:rPr>
              <a:t>Class Activation Map</a:t>
            </a:r>
          </a:p>
          <a:p>
            <a:pPr algn="ctr"/>
            <a:r>
              <a:rPr lang="en-US" altLang="ko-KR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  <a:ea typeface="+mj-ea"/>
              </a:rPr>
              <a:t>Visualization </a:t>
            </a:r>
            <a:r>
              <a:rPr lang="en-US" altLang="ko-KR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  <a:ea typeface="+mj-ea"/>
              </a:rPr>
              <a:t>of CNN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003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Class Activation Map </a:t>
            </a:r>
            <a:br>
              <a:rPr lang="en-US" altLang="ko-KR" dirty="0" smtClean="0"/>
            </a:br>
            <a:r>
              <a:rPr lang="en-US" altLang="ko-KR" dirty="0" smtClean="0"/>
              <a:t>– Weakly </a:t>
            </a:r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3244" y="1327009"/>
            <a:ext cx="7796609" cy="539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 activation map (CAM)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09649" y="1196753"/>
            <a:ext cx="9629775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solidFill>
                  <a:prstClr val="black"/>
                </a:solidFill>
                <a:cs typeface="Meiryo UI" pitchFamily="34" charset="-128"/>
              </a:rPr>
              <a:t>Identify important image regions </a:t>
            </a:r>
            <a:r>
              <a:rPr kumimoji="1" lang="en-US" altLang="ko-KR" sz="2400" dirty="0">
                <a:solidFill>
                  <a:prstClr val="black"/>
                </a:solidFill>
                <a:cs typeface="Meiryo UI" pitchFamily="34" charset="-128"/>
              </a:rPr>
              <a:t>by projecting back the weights of output layer to convolutional feature maps. </a:t>
            </a:r>
          </a:p>
          <a:p>
            <a:pPr marL="342900" indent="-342900">
              <a:spcBef>
                <a:spcPct val="20000"/>
              </a:spcBef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solidFill>
                  <a:prstClr val="black"/>
                </a:solidFill>
                <a:cs typeface="Meiryo UI" pitchFamily="34" charset="-128"/>
              </a:rPr>
              <a:t>CAMs can be generated for each class in single image.</a:t>
            </a:r>
          </a:p>
          <a:p>
            <a:pPr marL="342900" indent="-342900">
              <a:spcBef>
                <a:spcPct val="20000"/>
              </a:spcBef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solidFill>
                  <a:prstClr val="black"/>
                </a:solidFill>
                <a:cs typeface="Meiryo UI" pitchFamily="34" charset="-128"/>
              </a:rPr>
              <a:t>Regions for each categories are different in given image.</a:t>
            </a:r>
          </a:p>
          <a:p>
            <a:pPr marL="742950" lvl="1" indent="-285750">
              <a:spcBef>
                <a:spcPct val="2000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solidFill>
                  <a:prstClr val="black"/>
                </a:solidFill>
                <a:cs typeface="Meiryo UI" pitchFamily="34" charset="-128"/>
              </a:rPr>
              <a:t>palace, dome, church </a:t>
            </a:r>
            <a:r>
              <a:rPr kumimoji="1" lang="is-IS" altLang="ko-KR" sz="2000" dirty="0">
                <a:solidFill>
                  <a:prstClr val="black"/>
                </a:solidFill>
                <a:cs typeface="Meiryo UI" pitchFamily="34" charset="-128"/>
              </a:rPr>
              <a:t>…</a:t>
            </a:r>
            <a:endParaRPr kumimoji="1" lang="ko-KR" altLang="en-US" sz="2000" dirty="0">
              <a:solidFill>
                <a:prstClr val="black"/>
              </a:solidFill>
              <a:cs typeface="Meiryo UI" pitchFamily="34" charset="-128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2175" y="3283478"/>
            <a:ext cx="6858000" cy="35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0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847528" y="1118784"/>
            <a:ext cx="8496944" cy="1230096"/>
          </a:xfrm>
        </p:spPr>
        <p:txBody>
          <a:bodyPr/>
          <a:lstStyle/>
          <a:p>
            <a:r>
              <a:rPr kumimoji="1" lang="en-US" altLang="ko-KR" dirty="0" smtClean="0"/>
              <a:t>CAM on top 5 predictions on an image</a:t>
            </a:r>
          </a:p>
          <a:p>
            <a:r>
              <a:rPr kumimoji="1" lang="en-US" altLang="ko-KR" dirty="0" smtClean="0"/>
              <a:t>CAM for one object class in images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2252823"/>
            <a:ext cx="4320480" cy="35703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528" y="2252822"/>
            <a:ext cx="3816424" cy="36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5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Weakness of CAM (Weakly Supervised </a:t>
            </a:r>
            <a:r>
              <a:rPr lang="en-US" altLang="ko-KR" dirty="0" err="1" smtClean="0"/>
              <a:t>Localicztion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Focusing on discriminative features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192530" y="1871482"/>
            <a:ext cx="9335102" cy="4489213"/>
            <a:chOff x="861060" y="1446821"/>
            <a:chExt cx="9806940" cy="493317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1060" y="1449859"/>
              <a:ext cx="4938249" cy="493014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9309" y="1446821"/>
              <a:ext cx="4868691" cy="4933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628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6310</TotalTime>
  <Words>87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Meiryo UI</vt:lpstr>
      <vt:lpstr>맑은 고딕</vt:lpstr>
      <vt:lpstr>Arial</vt:lpstr>
      <vt:lpstr>Corbel</vt:lpstr>
      <vt:lpstr>Wingdings</vt:lpstr>
      <vt:lpstr>Office 테마</vt:lpstr>
      <vt:lpstr>PowerPoint 프레젠테이션</vt:lpstr>
      <vt:lpstr>Class Activation Map  – Weakly Supervised Learning</vt:lpstr>
      <vt:lpstr>Class activation map (CAM)</vt:lpstr>
      <vt:lpstr>Results</vt:lpstr>
      <vt:lpstr>Weakness of CAM (Weakly Supervised Localicztion)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Jin Won</dc:creator>
  <cp:lastModifiedBy>이 진원</cp:lastModifiedBy>
  <cp:revision>358</cp:revision>
  <dcterms:created xsi:type="dcterms:W3CDTF">2016-05-04T02:19:39Z</dcterms:created>
  <dcterms:modified xsi:type="dcterms:W3CDTF">2020-05-17T14:03:36Z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C:\Users\jwlee\Downloads\PR12_Faster_RCNN_170528.pptx</vt:lpwstr>
  </property>
</Properties>
</file>