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89" r:id="rId2"/>
    <p:sldId id="990" r:id="rId3"/>
    <p:sldId id="944" r:id="rId4"/>
    <p:sldId id="945" r:id="rId5"/>
    <p:sldId id="946" r:id="rId6"/>
    <p:sldId id="947" r:id="rId7"/>
    <p:sldId id="987" r:id="rId8"/>
    <p:sldId id="948" r:id="rId9"/>
    <p:sldId id="949" r:id="rId10"/>
    <p:sldId id="950" r:id="rId11"/>
    <p:sldId id="951" r:id="rId12"/>
    <p:sldId id="952" r:id="rId13"/>
    <p:sldId id="953" r:id="rId14"/>
    <p:sldId id="95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E5E"/>
    <a:srgbClr val="42B0D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4" y="6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5A67-5266-44A2-B4E2-E6D255B42138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6088-1E47-440E-96E1-5255AC0C4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3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5947"/>
            <a:ext cx="10515600" cy="1145058"/>
          </a:xfrm>
        </p:spPr>
        <p:txBody>
          <a:bodyPr/>
          <a:lstStyle>
            <a:lvl1pPr>
              <a:defRPr b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9859"/>
            <a:ext cx="10515600" cy="4727104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Corbel" panose="020B0503020204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Corbel" panose="020B0503020204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84920" y="6001585"/>
            <a:ext cx="3307080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1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9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5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2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4717-6B62-4C54-896B-6193C4F52703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2E8-CB86-483D-8E47-B927822D6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9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4909"/>
            <a:ext cx="12192000" cy="163121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rgbClr val="C00000"/>
                </a:solidFill>
                <a:latin typeface="Corbel" panose="020B0503020204020204" pitchFamily="34" charset="0"/>
                <a:ea typeface="+mj-ea"/>
              </a:rPr>
              <a:t>Image Segmentation</a:t>
            </a:r>
          </a:p>
          <a:p>
            <a:pPr algn="ctr"/>
            <a:r>
              <a:rPr lang="en-US" altLang="ko-KR" sz="5000" b="1" dirty="0" smtClean="0">
                <a:latin typeface="Corbel" panose="020B0503020204020204" pitchFamily="34" charset="0"/>
                <a:ea typeface="+mj-ea"/>
              </a:rPr>
              <a:t>U-Net</a:t>
            </a:r>
            <a:endParaRPr lang="ko-KR" altLang="en-US" sz="2400" b="1" dirty="0">
              <a:latin typeface="Corbel" panose="020B050302020402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06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U-Net Architecture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05654" y="2029123"/>
            <a:ext cx="6474488" cy="4047829"/>
            <a:chOff x="1442205" y="1460895"/>
            <a:chExt cx="8632651" cy="5397105"/>
          </a:xfrm>
        </p:grpSpPr>
        <p:pic>
          <p:nvPicPr>
            <p:cNvPr id="4" name="Picture 2" descr="http://lmb.informatik.uni-freiburg.de/people/ronneber/u-net/u-net-architectur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149" y="1551608"/>
              <a:ext cx="7964707" cy="530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543694" y="3167149"/>
              <a:ext cx="216131" cy="6234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1759" y="1510043"/>
              <a:ext cx="216131" cy="2740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0610" y="3467439"/>
              <a:ext cx="8811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x-y size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2205" y="1460895"/>
              <a:ext cx="14256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# of channel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3593868" y="3725376"/>
            <a:ext cx="535306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7669531" y="5391151"/>
            <a:ext cx="1357273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9775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2x2 Max-pooling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19" y="2226470"/>
            <a:ext cx="6792762" cy="37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U-Net Architecture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05654" y="2029123"/>
            <a:ext cx="6474488" cy="4047829"/>
            <a:chOff x="1442205" y="1460895"/>
            <a:chExt cx="8632651" cy="5397105"/>
          </a:xfrm>
        </p:grpSpPr>
        <p:pic>
          <p:nvPicPr>
            <p:cNvPr id="4" name="Picture 2" descr="http://lmb.informatik.uni-freiburg.de/people/ronneber/u-net/u-net-architectur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149" y="1551608"/>
              <a:ext cx="7964707" cy="530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543694" y="3167149"/>
              <a:ext cx="216131" cy="6234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1759" y="1510043"/>
              <a:ext cx="216131" cy="2740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0610" y="3467439"/>
              <a:ext cx="8811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x-y size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2205" y="1460895"/>
              <a:ext cx="14256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# of channel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4073255" y="2853382"/>
            <a:ext cx="3384821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7703821" y="5191126"/>
            <a:ext cx="1357273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781551" y="4619625"/>
            <a:ext cx="219075" cy="3619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1087" y="4385101"/>
            <a:ext cx="1054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</a:rPr>
              <a:t>Cropping!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295776" y="4381500"/>
            <a:ext cx="595313" cy="783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931879" y="3072409"/>
            <a:ext cx="1068746" cy="134828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098512" y="4668345"/>
            <a:ext cx="273341" cy="76621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U-Net Architecture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05654" y="2029123"/>
            <a:ext cx="6474488" cy="4047829"/>
            <a:chOff x="1442205" y="1460895"/>
            <a:chExt cx="8632651" cy="5397105"/>
          </a:xfrm>
        </p:grpSpPr>
        <p:pic>
          <p:nvPicPr>
            <p:cNvPr id="4" name="Picture 2" descr="http://lmb.informatik.uni-freiburg.de/people/ronneber/u-net/u-net-architectur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149" y="1551608"/>
              <a:ext cx="7964707" cy="530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543694" y="3167149"/>
              <a:ext cx="216131" cy="6234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1759" y="1510043"/>
              <a:ext cx="216131" cy="2740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0610" y="3467439"/>
              <a:ext cx="8811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x-y size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2205" y="1460895"/>
              <a:ext cx="14256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# of channel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7419976" y="3542608"/>
            <a:ext cx="400051" cy="4769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7640956" y="5600701"/>
            <a:ext cx="1357273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412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2x2 Up-convolution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6" y="2226470"/>
            <a:ext cx="5817167" cy="37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Vision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3" y="1351005"/>
            <a:ext cx="11389317" cy="45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U-Net: Convolutional Networks for Biomedical Image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40" y="1449859"/>
            <a:ext cx="8215520" cy="514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Biomedical Image Segmentation with U-net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84300" y="4800600"/>
            <a:ext cx="9766300" cy="12192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U-Net learns segmentation in an end-to-end setting</a:t>
            </a:r>
          </a:p>
          <a:p>
            <a:r>
              <a:rPr lang="en-US" altLang="ko-KR" dirty="0" smtClean="0"/>
              <a:t>Very few annotated images (approx. 30 per application)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03400" y="1786774"/>
            <a:ext cx="8585200" cy="2578057"/>
            <a:chOff x="2881637" y="2164645"/>
            <a:chExt cx="5838374" cy="17644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81637" y="2309062"/>
              <a:ext cx="1621808" cy="162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8203" y="2309062"/>
              <a:ext cx="1621808" cy="1620000"/>
            </a:xfrm>
            <a:prstGeom prst="rect">
              <a:avLst/>
            </a:prstGeom>
          </p:spPr>
        </p:pic>
        <p:pic>
          <p:nvPicPr>
            <p:cNvPr id="1026" name="Picture 2" descr="http://lmb.informatik.uni-freiburg.de/people/ronneber/u-net/u-net-architectur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087" y="2164645"/>
              <a:ext cx="1628178" cy="1084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4537735" y="3554730"/>
              <a:ext cx="2526178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83617" y="3277731"/>
              <a:ext cx="103441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0" b="1" dirty="0"/>
                <a:t>U-Net</a:t>
              </a:r>
              <a:endParaRPr lang="ko-KR" altLang="en-US" sz="13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U-Net Architecture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05654" y="2029123"/>
            <a:ext cx="6474488" cy="4047829"/>
            <a:chOff x="1442205" y="1460895"/>
            <a:chExt cx="8632651" cy="5397105"/>
          </a:xfrm>
        </p:grpSpPr>
        <p:pic>
          <p:nvPicPr>
            <p:cNvPr id="4" name="Picture 2" descr="http://lmb.informatik.uni-freiburg.de/people/ronneber/u-net/u-net-architectur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149" y="1551608"/>
              <a:ext cx="7964707" cy="530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543694" y="3167149"/>
              <a:ext cx="216131" cy="6234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1759" y="1510043"/>
              <a:ext cx="216131" cy="2740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0610" y="3467439"/>
              <a:ext cx="8811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x-y size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2205" y="1460895"/>
              <a:ext cx="14256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# of channel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0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U-Net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160" y="2125266"/>
            <a:ext cx="5973147" cy="3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is Important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19" y="1562065"/>
            <a:ext cx="8359775" cy="46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U-Net Architecture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605654" y="2029123"/>
            <a:ext cx="6474488" cy="4047829"/>
            <a:chOff x="1442205" y="1460895"/>
            <a:chExt cx="8632651" cy="5397105"/>
          </a:xfrm>
        </p:grpSpPr>
        <p:pic>
          <p:nvPicPr>
            <p:cNvPr id="4" name="Picture 2" descr="http://lmb.informatik.uni-freiburg.de/people/ronneber/u-net/u-net-architectur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149" y="1551608"/>
              <a:ext cx="7964707" cy="5306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543694" y="3167149"/>
              <a:ext cx="216131" cy="62345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1759" y="1510043"/>
              <a:ext cx="216131" cy="2740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70610" y="3467439"/>
              <a:ext cx="88114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x-y size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2205" y="1460895"/>
              <a:ext cx="14256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25" dirty="0">
                  <a:solidFill>
                    <a:srgbClr val="C00000"/>
                  </a:solidFill>
                </a:rPr>
                <a:t># of channel</a:t>
              </a:r>
              <a:endParaRPr lang="ko-KR" altLang="en-US" sz="1125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3512820" y="2847976"/>
            <a:ext cx="535306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타원 14"/>
          <p:cNvSpPr/>
          <p:nvPr/>
        </p:nvSpPr>
        <p:spPr>
          <a:xfrm>
            <a:off x="7722871" y="4981576"/>
            <a:ext cx="1357273" cy="2381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136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3x3 Convolution + </a:t>
            </a:r>
            <a:r>
              <a:rPr lang="en-US" altLang="ko-KR" dirty="0" err="1" smtClean="0"/>
              <a:t>ReLU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9" y="2226469"/>
            <a:ext cx="6677025" cy="37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8518</TotalTime>
  <Words>88</Words>
  <Application>Microsoft Office PowerPoint</Application>
  <PresentationFormat>와이드스크린</PresentationFormat>
  <Paragraphs>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Corbel</vt:lpstr>
      <vt:lpstr>Wingdings</vt:lpstr>
      <vt:lpstr>Office 테마</vt:lpstr>
      <vt:lpstr>PowerPoint 프레젠테이션</vt:lpstr>
      <vt:lpstr>Computer Vision Task</vt:lpstr>
      <vt:lpstr>U-Net: Convolutional Networks for Biomedical Image Segmentation</vt:lpstr>
      <vt:lpstr>Biomedical Image Segmentation with U-net</vt:lpstr>
      <vt:lpstr>U-Net Architecture</vt:lpstr>
      <vt:lpstr>U-Net Architecture</vt:lpstr>
      <vt:lpstr>Context is Important</vt:lpstr>
      <vt:lpstr>U-Net Architecture</vt:lpstr>
      <vt:lpstr>3x3 Convolution + ReLU</vt:lpstr>
      <vt:lpstr>U-Net Architecture</vt:lpstr>
      <vt:lpstr>2x2 Max-pooling</vt:lpstr>
      <vt:lpstr>U-Net Architecture</vt:lpstr>
      <vt:lpstr>U-Net Architecture</vt:lpstr>
      <vt:lpstr>2x2 Up-convolution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Jin Won</dc:creator>
  <cp:lastModifiedBy>이 진원</cp:lastModifiedBy>
  <cp:revision>408</cp:revision>
  <dcterms:created xsi:type="dcterms:W3CDTF">2016-05-04T02:19:39Z</dcterms:created>
  <dcterms:modified xsi:type="dcterms:W3CDTF">2020-05-18T13:24:35Z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C:\Users\jwlee\Downloads\PR12_Faster_RCNN_170528.pptx</vt:lpwstr>
  </property>
</Properties>
</file>