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F6D2-CAD5-C53D-12EF-3BBF5640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3398D-DD0C-57C8-D9FF-ABB64C204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DB78-9FA3-B3F9-AA0A-BAA1074A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CBE3-F85E-47C0-5007-85C16191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624D-C80A-B666-D01B-A5C9592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9FDB-69E4-55B6-ED5F-50639282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A6BB8-A4F5-6547-971D-663E8FC3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E486-2CD6-ACB2-AA56-A62039B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FC9-A5D0-B3CA-0BD5-01CB4E42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74F75-49F5-025F-18F2-1D2F73DD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57D02-1B4D-FFBF-EF2F-2234692DF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68866-D35E-E8A1-4D51-89F3A690A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6F14-F5E9-CE68-6B7C-A5268D44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1080-C71D-64AF-A806-F17995B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65CF-77D0-8949-C3BD-F2D182C4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CC01-8BF6-B16C-F6C0-EA41717F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C35B-B520-0A10-F58F-BA6428F9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B4F7-99F1-0B36-5D91-96E2F63A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8697-C93C-0B30-FA69-E6749EB3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3A55-4EFA-3485-E4B3-A1B9903E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1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F20F-61BD-BBD9-F044-CB13B30D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557A-E153-66CD-AFC1-7251A538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476A-06BB-078F-23E9-8168EEC5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E6D9-2ECA-A1AF-7E44-2F01A434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2B46-6A9E-6A14-D9EB-1E1B4E7D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5224-5FA4-425A-FF84-3BD047EC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86DE-4F68-2B83-3AD9-25B34FBC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B1D9-E9DC-BF7A-9C5B-1CCF35DDA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0A4-76AE-630D-AAD7-5372C0DF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25AE-55CA-FAD1-5EBA-E9C0EB6D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7618C-92D4-70B4-1587-E40B1445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2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E338-1A05-9076-736C-A757BA77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3841-D6B7-F6CE-3D48-766D3613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7123-672A-3F67-BDC0-E3E9EEF3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4E37D-E804-887D-437C-41F35C22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0EB2-1359-56B0-4C34-016BCA57A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54725-F184-2604-2A3E-8853B202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13619-7422-70D4-C37A-231281D3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DDE7E-ECAF-9C4E-1728-5327A85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D9FB-1505-8C17-4817-300EE1E7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A1858-2030-9DA8-CD00-9FEDA31C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D298D-FA66-FDA3-50F0-F0AD7ED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5303-57C1-3498-7268-5FD1F479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3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2E15C-8238-B1A5-80C8-82F6789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6DCCF-9F82-D75A-FBAC-10A86008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E6A87-02A6-078D-CC2A-599DDF2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6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FA4A-7150-081C-535D-790F40F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22F6-59F9-3185-7BC4-8AAD2AEBE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8716-F65A-67DD-9DE1-57772F14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FF8DF-672D-7E2F-6CE9-F3EB8C9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F9878-8153-96D7-5BBD-8366939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8079-D129-887F-5F2A-16A8AFA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6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4E93-D0F2-BF9C-6F18-851534C5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CE3D3-A02E-6ADE-D45A-9F8C94DEC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3C3-FA72-8AD9-33FD-A3847313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C310-2FD3-0EC1-5096-D0E887B3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76CA-B375-6C2B-51DF-CB05E5D0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5C3F-8C88-C56B-14BF-0450DF38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BA1F4-110D-BFC0-3A95-9588402F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58C8-AA4E-55AF-5979-1AE2014C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97F6-C5D5-0BFA-8B80-A1D3C37B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AFB1-97EE-485F-8EDE-A02527E321FA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52E3-C543-496E-597C-E0356DF0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E82F-C824-4017-F9EB-E308ADCB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6586-598E-4E29-803C-D616EFF6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A2FA8-9557-9547-37A2-C471665F249F}"/>
              </a:ext>
            </a:extLst>
          </p:cNvPr>
          <p:cNvSpPr/>
          <p:nvPr/>
        </p:nvSpPr>
        <p:spPr>
          <a:xfrm>
            <a:off x="4179887" y="1353729"/>
            <a:ext cx="3324755" cy="1408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Project Overview :</a:t>
            </a:r>
            <a:endParaRPr lang="en-GB" sz="8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  <a:p>
            <a:pPr marL="457200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GB" sz="11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Improve quality of life when drying clothes.</a:t>
            </a:r>
          </a:p>
          <a:p>
            <a:pPr marL="457200" indent="-2286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1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Provide data to the user on their drying</a:t>
            </a:r>
            <a:r>
              <a:rPr lang="en-GB" sz="20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.</a:t>
            </a:r>
            <a:endParaRPr lang="en-GB" sz="11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pic>
        <p:nvPicPr>
          <p:cNvPr id="3" name="Picture 2" descr="A diagram of a cloud network&#10;&#10;Description automatically generated">
            <a:extLst>
              <a:ext uri="{FF2B5EF4-FFF2-40B4-BE49-F238E27FC236}">
                <a16:creationId xmlns:a16="http://schemas.microsoft.com/office/drawing/2014/main" id="{7F448534-5429-2DE0-7354-7E15CFB0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97" y="2821628"/>
            <a:ext cx="4390179" cy="1842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86FF49-9BDB-B832-25BE-EC4B606E09EC}"/>
              </a:ext>
            </a:extLst>
          </p:cNvPr>
          <p:cNvSpPr/>
          <p:nvPr/>
        </p:nvSpPr>
        <p:spPr>
          <a:xfrm>
            <a:off x="179915" y="1353729"/>
            <a:ext cx="2314575" cy="1408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800"/>
              </a:spcAft>
            </a:pPr>
            <a:r>
              <a:rPr lang="en-GB" sz="11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Sensor:</a:t>
            </a:r>
            <a:endParaRPr lang="en-GB" sz="8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  <a:p>
            <a:pPr marL="457200" indent="-2286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 Improve quality of life when drying clothes.</a:t>
            </a:r>
            <a:endParaRPr lang="en-GB" sz="8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  <a:p>
            <a:pPr marL="457200" indent="-2286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1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Provide data to the user on their drying.</a:t>
            </a:r>
            <a:endParaRPr lang="en-GB" sz="10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pic>
        <p:nvPicPr>
          <p:cNvPr id="5" name="Picture 4" descr="A small blue and black device&#10;&#10;Description automatically generated">
            <a:extLst>
              <a:ext uri="{FF2B5EF4-FFF2-40B4-BE49-F238E27FC236}">
                <a16:creationId xmlns:a16="http://schemas.microsoft.com/office/drawing/2014/main" id="{678487D5-B136-5BF3-9733-A1B578E7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9" y="2875914"/>
            <a:ext cx="1495426" cy="1329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158D95-7082-96C0-2BE1-7C1272D22437}"/>
              </a:ext>
            </a:extLst>
          </p:cNvPr>
          <p:cNvSpPr/>
          <p:nvPr/>
        </p:nvSpPr>
        <p:spPr>
          <a:xfrm>
            <a:off x="202561" y="4599632"/>
            <a:ext cx="2200275" cy="18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GB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Actuation:</a:t>
            </a:r>
            <a:endParaRPr lang="en-GB" sz="9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  <a:p>
            <a:pPr marL="457200" indent="-2286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Main aim – Send a notification to user on their smartphone when clothes are ready to be taken down, using Blynk </a:t>
            </a:r>
            <a:endParaRPr lang="en-GB" sz="9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5B660-2D11-9C3A-377E-ABDFE4DBC33B}"/>
              </a:ext>
            </a:extLst>
          </p:cNvPr>
          <p:cNvSpPr/>
          <p:nvPr/>
        </p:nvSpPr>
        <p:spPr>
          <a:xfrm>
            <a:off x="9145060" y="4601825"/>
            <a:ext cx="2314575" cy="1945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GB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Problems:</a:t>
            </a:r>
          </a:p>
          <a:p>
            <a:pPr marL="514350" indent="-28575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External influences affecting the temperature, will change depending on location of clothesline</a:t>
            </a:r>
            <a:r>
              <a:rPr lang="en-US" sz="11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.</a:t>
            </a:r>
            <a:endParaRPr lang="en-GB" sz="8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GB" sz="1000" kern="1000" dirty="0">
              <a:solidFill>
                <a:srgbClr val="595959"/>
              </a:solidFill>
              <a:effectLst/>
              <a:ea typeface="Cambria" panose="02040503050406030204" pitchFamily="18" charset="0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9B683-5DF4-5E97-1E16-9C09FA419549}"/>
              </a:ext>
            </a:extLst>
          </p:cNvPr>
          <p:cNvSpPr/>
          <p:nvPr/>
        </p:nvSpPr>
        <p:spPr>
          <a:xfrm>
            <a:off x="8890000" y="1353729"/>
            <a:ext cx="2569635" cy="1408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800"/>
              </a:spcAft>
            </a:pPr>
            <a:r>
              <a:rPr lang="en-GB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Experiments:</a:t>
            </a:r>
          </a:p>
          <a:p>
            <a:pPr marL="457200" indent="-2286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Run multiple tests to see the optimal point in clothes becoming dry - the measurements of the humidity and temperature</a:t>
            </a:r>
            <a:endParaRPr lang="en-GB" sz="12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52F5F-738D-D49C-1A8C-57FEE2B8EDCE}"/>
              </a:ext>
            </a:extLst>
          </p:cNvPr>
          <p:cNvSpPr/>
          <p:nvPr/>
        </p:nvSpPr>
        <p:spPr>
          <a:xfrm>
            <a:off x="3747293" y="4664584"/>
            <a:ext cx="4087813" cy="182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GB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Future Implementations:</a:t>
            </a:r>
          </a:p>
          <a:p>
            <a:pPr marL="457200" indent="-2286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Predict the time it should take for the clothes to dry.</a:t>
            </a:r>
            <a:endParaRPr lang="en-GB" sz="12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  <a:p>
            <a:pPr marL="457200" indent="-2286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Use on more specialist equipment – Wetsuits,   wet</a:t>
            </a:r>
            <a:r>
              <a:rPr lang="en-US" sz="1200" kern="1000" dirty="0">
                <a:solidFill>
                  <a:srgbClr val="595959"/>
                </a:solidFill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-</a:t>
            </a:r>
            <a:r>
              <a:rPr lang="en-US" sz="1200" kern="1000" dirty="0">
                <a:solidFill>
                  <a:srgbClr val="595959"/>
                </a:solidFill>
                <a:effectLst/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shoes etc.</a:t>
            </a:r>
            <a:endParaRPr lang="en-GB" sz="1200" kern="1000" dirty="0">
              <a:solidFill>
                <a:srgbClr val="595959"/>
              </a:solidFill>
              <a:effectLst/>
              <a:latin typeface="Aharoni" panose="02010803020104030203" pitchFamily="2" charset="-79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Blynk (legacy) APK Download for Windows - Latest Version 2.27.34">
            <a:extLst>
              <a:ext uri="{FF2B5EF4-FFF2-40B4-BE49-F238E27FC236}">
                <a16:creationId xmlns:a16="http://schemas.microsoft.com/office/drawing/2014/main" id="{3D50248C-2D53-4977-A15B-EE959A65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77" y="2923536"/>
            <a:ext cx="1639139" cy="16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601629-248E-7430-84B6-2F6F5242C196}"/>
              </a:ext>
            </a:extLst>
          </p:cNvPr>
          <p:cNvSpPr/>
          <p:nvPr/>
        </p:nvSpPr>
        <p:spPr>
          <a:xfrm>
            <a:off x="0" y="254000"/>
            <a:ext cx="12293600" cy="938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Clothes Dryer Sensor</a:t>
            </a:r>
          </a:p>
        </p:txBody>
      </p:sp>
    </p:spTree>
    <p:extLst>
      <p:ext uri="{BB962C8B-B14F-4D97-AF65-F5344CB8AC3E}">
        <p14:creationId xmlns:p14="http://schemas.microsoft.com/office/powerpoint/2010/main" val="71350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Pulley</dc:creator>
  <cp:lastModifiedBy>Oliver Pulley</cp:lastModifiedBy>
  <cp:revision>1</cp:revision>
  <dcterms:created xsi:type="dcterms:W3CDTF">2023-10-27T16:07:40Z</dcterms:created>
  <dcterms:modified xsi:type="dcterms:W3CDTF">2023-10-27T17:09:28Z</dcterms:modified>
</cp:coreProperties>
</file>