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B205F-47B7-4FBA-A499-F8E8979167BD}" v="4" dt="2023-12-12T03:28:36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FEA57E-7C1A-457B-A4CD-5DCEB057B502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6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8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33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536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09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967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42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27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8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4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4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87E41-6DE4-8E81-DE53-6CED48A3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852" y="872061"/>
            <a:ext cx="3073940" cy="3436688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262626"/>
                </a:solidFill>
              </a:rPr>
              <a:t>Clothes dryer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5C8E2-6388-27E2-3F97-606144D5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851" y="4439732"/>
            <a:ext cx="3112851" cy="145264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Oliver Pulley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colorful light bulb with business icons">
            <a:extLst>
              <a:ext uri="{FF2B5EF4-FFF2-40B4-BE49-F238E27FC236}">
                <a16:creationId xmlns:a16="http://schemas.microsoft.com/office/drawing/2014/main" id="{E6355CC4-F9C4-3793-4E7B-52E80A613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2" r="29787" b="1"/>
          <a:stretch/>
        </p:blipFill>
        <p:spPr>
          <a:xfrm>
            <a:off x="6544725" y="609602"/>
            <a:ext cx="3880411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5B9D-4437-7840-AEF3-B85028D9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Reasons for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6745-5D04-BE7D-BE09-823E8DB2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Became impractical in my house to test in time using shared spaces.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Requires multiple uses to find optimal data – would be confusing at first for the customers.</a:t>
            </a:r>
          </a:p>
          <a:p>
            <a:endParaRPr lang="en-GB" dirty="0"/>
          </a:p>
          <a:p>
            <a:r>
              <a:rPr lang="en-GB" dirty="0"/>
              <a:t>Believed the system to be inefficient.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6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5BD8-E0E5-6427-03D1-683B3646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118-9A21-09D8-DE26-F986FEFB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Focused on developing a timer instead.</a:t>
            </a:r>
          </a:p>
          <a:p>
            <a:endParaRPr lang="en-GB" dirty="0"/>
          </a:p>
          <a:p>
            <a:r>
              <a:rPr lang="en-GB" dirty="0"/>
              <a:t>Based on the readings of the room that is then used in a formula to determine the time. </a:t>
            </a:r>
          </a:p>
          <a:p>
            <a:endParaRPr lang="en-GB" dirty="0"/>
          </a:p>
          <a:p>
            <a:r>
              <a:rPr lang="en-GB" dirty="0"/>
              <a:t>Simpler and easy access for customers – just click the button to generate time when clothes set up.</a:t>
            </a:r>
          </a:p>
        </p:txBody>
      </p:sp>
    </p:spTree>
    <p:extLst>
      <p:ext uri="{BB962C8B-B14F-4D97-AF65-F5344CB8AC3E}">
        <p14:creationId xmlns:p14="http://schemas.microsoft.com/office/powerpoint/2010/main" val="420859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11F8-011C-0057-FB84-F9CBA8DF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6009-F9A5-4229-AB31-5F046624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formula for this project.</a:t>
            </a:r>
          </a:p>
          <a:p>
            <a:r>
              <a:rPr lang="en-GB" dirty="0"/>
              <a:t>Time = Constant / temperature x (1 – humidity) </a:t>
            </a:r>
          </a:p>
          <a:p>
            <a:endParaRPr lang="en-GB" dirty="0"/>
          </a:p>
          <a:p>
            <a:r>
              <a:rPr lang="en-GB" dirty="0"/>
              <a:t>Constant would be the value that would change depending on external variables.</a:t>
            </a:r>
          </a:p>
          <a:p>
            <a:r>
              <a:rPr lang="en-GB" dirty="0"/>
              <a:t>Chose 50 as the values produced reflected research.</a:t>
            </a:r>
          </a:p>
        </p:txBody>
      </p:sp>
    </p:spTree>
    <p:extLst>
      <p:ext uri="{BB962C8B-B14F-4D97-AF65-F5344CB8AC3E}">
        <p14:creationId xmlns:p14="http://schemas.microsoft.com/office/powerpoint/2010/main" val="130093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11B9-7EA8-4174-50E1-EDC7B591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Formula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CCBC-154C-9FCB-EB80-213E0BA6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was done into a more improved Formula to increase precision.</a:t>
            </a:r>
          </a:p>
          <a:p>
            <a:endParaRPr lang="en-GB" dirty="0"/>
          </a:p>
          <a:p>
            <a:r>
              <a:rPr lang="en-GB" dirty="0"/>
              <a:t>Formula curated from </a:t>
            </a:r>
            <a:r>
              <a:rPr lang="en-GB" dirty="0" err="1"/>
              <a:t>Vileda</a:t>
            </a:r>
            <a:r>
              <a:rPr lang="en-GB" dirty="0"/>
              <a:t> = E = W/M2 ≥ 1 HR + (RH &lt;70%) + (T ≥21C) + (FF8-12)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Lack of additional equipment hindered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26899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83D3-281A-4893-87EC-6A71FC60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D6AD-1308-A84D-3926-065EA0BC2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Evaporation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Bold"/>
              </a:rPr>
              <a:t>E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(if preferred) The Heat of Evaporation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Bold"/>
              </a:rPr>
              <a:t>∆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Montserrat-Bold"/>
              </a:rPr>
              <a:t>Hvap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Dry day, there is no symbol.</a:t>
            </a: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Sunshine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Bold"/>
              </a:rPr>
              <a:t>W/m2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Relative Humidity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Bold"/>
              </a:rPr>
              <a:t>RH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Wind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Bold"/>
              </a:rPr>
              <a:t>ff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Montserrat-Regular"/>
              </a:rPr>
              <a:t>Temperature = </a:t>
            </a:r>
            <a:r>
              <a:rPr lang="en-GB" b="1" i="0" dirty="0">
                <a:solidFill>
                  <a:srgbClr val="333333"/>
                </a:solidFill>
                <a:effectLst/>
                <a:latin typeface="Montserrat-SemiBold"/>
              </a:rPr>
              <a:t>T</a:t>
            </a:r>
            <a:endParaRPr lang="en-GB" b="0" i="0" dirty="0">
              <a:solidFill>
                <a:srgbClr val="333333"/>
              </a:solidFill>
              <a:effectLst/>
              <a:latin typeface="Montserrat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35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0882-E80B-216B-2FBC-D0AB5FEE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552140"/>
            <a:ext cx="9601196" cy="1303867"/>
          </a:xfrm>
        </p:spPr>
        <p:txBody>
          <a:bodyPr/>
          <a:lstStyle/>
          <a:p>
            <a:r>
              <a:rPr lang="en-GB" dirty="0"/>
              <a:t>Final design </a:t>
            </a:r>
          </a:p>
        </p:txBody>
      </p:sp>
    </p:spTree>
    <p:extLst>
      <p:ext uri="{BB962C8B-B14F-4D97-AF65-F5344CB8AC3E}">
        <p14:creationId xmlns:p14="http://schemas.microsoft.com/office/powerpoint/2010/main" val="11229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1A93-EAB8-A056-E882-D8CE590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53F1-04FF-19E5-A386-3FF319B14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fit for this IOT is incorporated into a clothes rack. Creating a “smart rack”.</a:t>
            </a:r>
          </a:p>
          <a:p>
            <a:endParaRPr lang="en-GB" dirty="0"/>
          </a:p>
          <a:p>
            <a:r>
              <a:rPr lang="en-GB" dirty="0"/>
              <a:t>This would allow the users to know their rooms temperature and use their phone to set the time when drying.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77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2B88-B086-C384-FA28-F624B014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image </a:t>
            </a:r>
          </a:p>
        </p:txBody>
      </p:sp>
      <p:pic>
        <p:nvPicPr>
          <p:cNvPr id="1026" name="Picture 2" descr="This four-tier clothes airer is praised by thousands for drying big laundry  loads | Daily Mail Online">
            <a:extLst>
              <a:ext uri="{FF2B5EF4-FFF2-40B4-BE49-F238E27FC236}">
                <a16:creationId xmlns:a16="http://schemas.microsoft.com/office/drawing/2014/main" id="{4AEA4DA1-B048-7F7E-054F-4E15EB149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50" y="2916604"/>
            <a:ext cx="2792750" cy="26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8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826C-E035-A462-27E7-59E2F9D2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4E8C-DD39-4878-7E42-3FFF77A4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device uses </a:t>
            </a:r>
            <a:r>
              <a:rPr lang="en-GB" dirty="0" err="1"/>
              <a:t>WiFi</a:t>
            </a:r>
            <a:r>
              <a:rPr lang="en-GB" dirty="0"/>
              <a:t> and would have to have a battery to keep the device powered.</a:t>
            </a:r>
          </a:p>
          <a:p>
            <a:endParaRPr lang="en-GB" dirty="0"/>
          </a:p>
          <a:p>
            <a:r>
              <a:rPr lang="en-GB" dirty="0"/>
              <a:t>Problem would be wasting battery when not in use. – Solution would be to use the different low power modes of esp32.</a:t>
            </a:r>
          </a:p>
        </p:txBody>
      </p:sp>
    </p:spTree>
    <p:extLst>
      <p:ext uri="{BB962C8B-B14F-4D97-AF65-F5344CB8AC3E}">
        <p14:creationId xmlns:p14="http://schemas.microsoft.com/office/powerpoint/2010/main" val="2463772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E353-2169-BB74-FB08-8A348DC7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EC80-B274-1411-C47B-EDEB9667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an extension on the original idea – Include a new actuator of a heater. </a:t>
            </a:r>
          </a:p>
          <a:p>
            <a:endParaRPr lang="en-GB" dirty="0"/>
          </a:p>
          <a:p>
            <a:r>
              <a:rPr lang="en-GB" dirty="0"/>
              <a:t>Turn on a heater if the room is considered “not efficient” enough. </a:t>
            </a:r>
          </a:p>
          <a:p>
            <a:endParaRPr lang="en-GB" dirty="0"/>
          </a:p>
          <a:p>
            <a:r>
              <a:rPr lang="en-GB" dirty="0"/>
              <a:t>Would require a wired powered connection to have a heater equal to others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59851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C034-96FB-1D4B-62B6-8BA6ED73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18C4-F187-A957-7404-FB628A9A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 quality of life when drying clothes.</a:t>
            </a:r>
          </a:p>
          <a:p>
            <a:endParaRPr lang="en-GB" dirty="0"/>
          </a:p>
          <a:p>
            <a:r>
              <a:rPr lang="en-GB" dirty="0"/>
              <a:t>Provide data to the user on their drying.</a:t>
            </a:r>
          </a:p>
          <a:p>
            <a:pPr>
              <a:buSzPct val="114999"/>
            </a:pPr>
            <a:endParaRPr lang="en-GB" dirty="0"/>
          </a:p>
          <a:p>
            <a:pPr>
              <a:buSzPct val="114999"/>
            </a:pPr>
            <a:r>
              <a:rPr lang="en-GB" dirty="0"/>
              <a:t>Customer outreach saw a positive response to the concept.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17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A520-FA55-CD0E-6926-4AADF02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65E6-707F-E7B4-1966-E98A06D2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Using the DHT11 temperature and humidity sensor.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Have a chart to show the fluctuation of temperature and humidity.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8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mall blue and black device&#10;&#10;Description automatically generated">
            <a:extLst>
              <a:ext uri="{FF2B5EF4-FFF2-40B4-BE49-F238E27FC236}">
                <a16:creationId xmlns:a16="http://schemas.microsoft.com/office/drawing/2014/main" id="{678487D5-B136-5BF3-9733-A1B578E77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65" y="1214128"/>
            <a:ext cx="498227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C81B-6D8C-3E58-85FA-5855D708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3ECD-3A15-F8A4-FF96-18E694D7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Main aim – Send a notification to user on their smartphone when clothes are ready to be taken down.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Uses the Blynk app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Additional features:</a:t>
            </a:r>
          </a:p>
          <a:p>
            <a:r>
              <a:rPr lang="en-GB" dirty="0"/>
              <a:t>Provide the user with the information collected, humidity and temperature.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6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1D5-58C0-F7C5-C5CF-6AD5EE2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44FB7-C23F-297F-FC6A-87CF5C2A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device will communicate with the Blynk on the smartphone:</a:t>
            </a:r>
          </a:p>
          <a:p>
            <a:r>
              <a:rPr lang="en-GB" dirty="0"/>
              <a:t>Uses Internet connectivity.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Uses the MQTT protocol for communication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34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loud network&#10;&#10;Description automatically generated">
            <a:extLst>
              <a:ext uri="{FF2B5EF4-FFF2-40B4-BE49-F238E27FC236}">
                <a16:creationId xmlns:a16="http://schemas.microsoft.com/office/drawing/2014/main" id="{7F448534-5429-2DE0-7354-7E15CFB0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1351872"/>
            <a:ext cx="9897035" cy="41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8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41FF-F41F-F4C3-9710-12F01A59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051" y="2777066"/>
            <a:ext cx="9601196" cy="1303867"/>
          </a:xfrm>
        </p:spPr>
        <p:txBody>
          <a:bodyPr/>
          <a:lstStyle/>
          <a:p>
            <a:r>
              <a:rPr lang="en-GB" dirty="0"/>
              <a:t>Original Idea + Changes</a:t>
            </a:r>
          </a:p>
        </p:txBody>
      </p:sp>
    </p:spTree>
    <p:extLst>
      <p:ext uri="{BB962C8B-B14F-4D97-AF65-F5344CB8AC3E}">
        <p14:creationId xmlns:p14="http://schemas.microsoft.com/office/powerpoint/2010/main" val="257389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037B-06F0-7262-C87A-BF6EB78B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9AD7-8B0F-1B68-0FF9-2F94A40F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focused on using the raw data, temperature and humidity, to signal to user when the clothes were done.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would also have to use previous samples acquired to know the specific data needed to be “dry”,</a:t>
            </a:r>
          </a:p>
        </p:txBody>
      </p:sp>
    </p:spTree>
    <p:extLst>
      <p:ext uri="{BB962C8B-B14F-4D97-AF65-F5344CB8AC3E}">
        <p14:creationId xmlns:p14="http://schemas.microsoft.com/office/powerpoint/2010/main" val="142292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234</TotalTime>
  <Words>517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Garamond</vt:lpstr>
      <vt:lpstr>Montserrat-Bold</vt:lpstr>
      <vt:lpstr>Montserrat-Regular</vt:lpstr>
      <vt:lpstr>Montserrat-SemiBold</vt:lpstr>
      <vt:lpstr>Organic</vt:lpstr>
      <vt:lpstr>Clothes dryer Sensor</vt:lpstr>
      <vt:lpstr>Purpose </vt:lpstr>
      <vt:lpstr>Sensors</vt:lpstr>
      <vt:lpstr>PowerPoint Presentation</vt:lpstr>
      <vt:lpstr>Actuation</vt:lpstr>
      <vt:lpstr>Network</vt:lpstr>
      <vt:lpstr>PowerPoint Presentation</vt:lpstr>
      <vt:lpstr>Original Idea + Changes</vt:lpstr>
      <vt:lpstr>Original Idea</vt:lpstr>
      <vt:lpstr>Reasons for change</vt:lpstr>
      <vt:lpstr>Changes</vt:lpstr>
      <vt:lpstr>Formula</vt:lpstr>
      <vt:lpstr>Improved Formula </vt:lpstr>
      <vt:lpstr>Definitions </vt:lpstr>
      <vt:lpstr>Final design </vt:lpstr>
      <vt:lpstr>Final design </vt:lpstr>
      <vt:lpstr>Concept image </vt:lpstr>
      <vt:lpstr>Final Design </vt:lpstr>
      <vt:lpstr>Final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 dryer Sensor</dc:title>
  <dc:creator>Oliver Pulley</dc:creator>
  <cp:lastModifiedBy>Oliver Pulley</cp:lastModifiedBy>
  <cp:revision>73</cp:revision>
  <dcterms:created xsi:type="dcterms:W3CDTF">2023-10-21T19:55:40Z</dcterms:created>
  <dcterms:modified xsi:type="dcterms:W3CDTF">2023-12-12T03:36:04Z</dcterms:modified>
</cp:coreProperties>
</file>