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23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521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69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6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311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693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434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9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1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7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56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0652-7EA5-488A-A919-0152AD812546}" type="datetimeFigureOut">
              <a:rPr lang="de-CH" smtClean="0"/>
              <a:t>03.02.2016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4DCD-81E7-4A46-BCB0-83A3BD26B2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4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888259" y="1399793"/>
            <a:ext cx="1769076" cy="1506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&lt;</a:t>
            </a:r>
            <a:r>
              <a:rPr lang="de-CH" dirty="0" err="1" smtClean="0">
                <a:solidFill>
                  <a:schemeClr val="tx1"/>
                </a:solidFill>
              </a:rPr>
              <a:t>this</a:t>
            </a:r>
            <a:r>
              <a:rPr lang="de-CH" dirty="0" smtClean="0">
                <a:solidFill>
                  <a:schemeClr val="tx1"/>
                </a:solidFill>
              </a:rPr>
              <a:t>, 1, 1&gt;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&lt;</a:t>
            </a:r>
            <a:r>
              <a:rPr lang="de-CH" dirty="0" err="1" smtClean="0">
                <a:solidFill>
                  <a:schemeClr val="tx1"/>
                </a:solidFill>
              </a:rPr>
              <a:t>is</a:t>
            </a:r>
            <a:r>
              <a:rPr lang="de-CH" dirty="0" smtClean="0">
                <a:solidFill>
                  <a:schemeClr val="tx1"/>
                </a:solidFill>
              </a:rPr>
              <a:t>, 1, 1&gt;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&lt;a, 1&gt;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&lt;</a:t>
            </a:r>
            <a:r>
              <a:rPr lang="de-CH" dirty="0" err="1" smtClean="0">
                <a:solidFill>
                  <a:schemeClr val="tx1"/>
                </a:solidFill>
              </a:rPr>
              <a:t>another</a:t>
            </a:r>
            <a:r>
              <a:rPr lang="de-CH" dirty="0" smtClean="0">
                <a:solidFill>
                  <a:schemeClr val="tx1"/>
                </a:solidFill>
              </a:rPr>
              <a:t>, 1&gt;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&lt;</a:t>
            </a:r>
            <a:r>
              <a:rPr lang="de-CH" dirty="0" err="1" smtClean="0">
                <a:solidFill>
                  <a:schemeClr val="tx1"/>
                </a:solidFill>
              </a:rPr>
              <a:t>text</a:t>
            </a:r>
            <a:r>
              <a:rPr lang="de-CH" smtClean="0">
                <a:solidFill>
                  <a:schemeClr val="tx1"/>
                </a:solidFill>
              </a:rPr>
              <a:t>, 1, 1&gt;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12124" y="901521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Documents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28857" y="1484609"/>
            <a:ext cx="1300766" cy="42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this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is</a:t>
            </a:r>
            <a:r>
              <a:rPr lang="de-CH" dirty="0" smtClean="0">
                <a:solidFill>
                  <a:schemeClr val="tx1"/>
                </a:solidFill>
              </a:rPr>
              <a:t> a </a:t>
            </a:r>
            <a:r>
              <a:rPr lang="de-CH" dirty="0" err="1" smtClean="0">
                <a:solidFill>
                  <a:schemeClr val="tx1"/>
                </a:solidFill>
              </a:rPr>
              <a:t>text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5" idx="3"/>
            <a:endCxn id="12" idx="1"/>
          </p:cNvCxnSpPr>
          <p:nvPr/>
        </p:nvCxnSpPr>
        <p:spPr>
          <a:xfrm>
            <a:off x="1829623" y="1694732"/>
            <a:ext cx="393617" cy="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223240" y="1502941"/>
            <a:ext cx="1186248" cy="385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Mapper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6689124" y="1502941"/>
            <a:ext cx="1186248" cy="86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Reducer</a:t>
            </a:r>
            <a:endParaRPr lang="de-CH" dirty="0"/>
          </a:p>
        </p:txBody>
      </p:sp>
      <p:sp>
        <p:nvSpPr>
          <p:cNvPr id="19" name="Rechteck 18"/>
          <p:cNvSpPr/>
          <p:nvPr/>
        </p:nvSpPr>
        <p:spPr>
          <a:xfrm>
            <a:off x="8638185" y="1270853"/>
            <a:ext cx="1300766" cy="1506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This </a:t>
            </a:r>
            <a:r>
              <a:rPr lang="de-CH" dirty="0" err="1" smtClean="0">
                <a:solidFill>
                  <a:schemeClr val="tx1"/>
                </a:solidFill>
              </a:rPr>
              <a:t>is</a:t>
            </a:r>
            <a:r>
              <a:rPr lang="de-CH" dirty="0" smtClean="0">
                <a:solidFill>
                  <a:schemeClr val="tx1"/>
                </a:solidFill>
              </a:rPr>
              <a:t> a </a:t>
            </a:r>
            <a:r>
              <a:rPr lang="de-CH" dirty="0" err="1" smtClean="0">
                <a:solidFill>
                  <a:schemeClr val="tx1"/>
                </a:solidFill>
              </a:rPr>
              <a:t>text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file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32562" y="2153207"/>
            <a:ext cx="1300766" cy="9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this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is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another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text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>
            <a:endCxn id="28" idx="1"/>
          </p:cNvCxnSpPr>
          <p:nvPr/>
        </p:nvCxnSpPr>
        <p:spPr>
          <a:xfrm>
            <a:off x="1361555" y="2643476"/>
            <a:ext cx="861685" cy="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223240" y="2451685"/>
            <a:ext cx="1186248" cy="385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Mapper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180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6</cp:revision>
  <dcterms:created xsi:type="dcterms:W3CDTF">2016-02-03T11:22:31Z</dcterms:created>
  <dcterms:modified xsi:type="dcterms:W3CDTF">2016-02-03T11:30:15Z</dcterms:modified>
</cp:coreProperties>
</file>