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DBBA1-D220-4A8A-BDBE-3DF25E84765E}" type="datetimeFigureOut">
              <a:rPr lang="de-CH" smtClean="0"/>
              <a:t>01.09.2015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3295F-FF87-4E60-ABF3-106EE780E99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248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DBBA1-D220-4A8A-BDBE-3DF25E84765E}" type="datetimeFigureOut">
              <a:rPr lang="de-CH" smtClean="0"/>
              <a:t>01.09.2015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3295F-FF87-4E60-ABF3-106EE780E99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2326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DBBA1-D220-4A8A-BDBE-3DF25E84765E}" type="datetimeFigureOut">
              <a:rPr lang="de-CH" smtClean="0"/>
              <a:t>01.09.2015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3295F-FF87-4E60-ABF3-106EE780E99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329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DBBA1-D220-4A8A-BDBE-3DF25E84765E}" type="datetimeFigureOut">
              <a:rPr lang="de-CH" smtClean="0"/>
              <a:t>01.09.2015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3295F-FF87-4E60-ABF3-106EE780E99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1462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DBBA1-D220-4A8A-BDBE-3DF25E84765E}" type="datetimeFigureOut">
              <a:rPr lang="de-CH" smtClean="0"/>
              <a:t>01.09.2015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3295F-FF87-4E60-ABF3-106EE780E99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044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DBBA1-D220-4A8A-BDBE-3DF25E84765E}" type="datetimeFigureOut">
              <a:rPr lang="de-CH" smtClean="0"/>
              <a:t>01.09.2015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3295F-FF87-4E60-ABF3-106EE780E99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1488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DBBA1-D220-4A8A-BDBE-3DF25E84765E}" type="datetimeFigureOut">
              <a:rPr lang="de-CH" smtClean="0"/>
              <a:t>01.09.2015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3295F-FF87-4E60-ABF3-106EE780E99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502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DBBA1-D220-4A8A-BDBE-3DF25E84765E}" type="datetimeFigureOut">
              <a:rPr lang="de-CH" smtClean="0"/>
              <a:t>01.09.2015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3295F-FF87-4E60-ABF3-106EE780E99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838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DBBA1-D220-4A8A-BDBE-3DF25E84765E}" type="datetimeFigureOut">
              <a:rPr lang="de-CH" smtClean="0"/>
              <a:t>01.09.2015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3295F-FF87-4E60-ABF3-106EE780E99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3070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DBBA1-D220-4A8A-BDBE-3DF25E84765E}" type="datetimeFigureOut">
              <a:rPr lang="de-CH" smtClean="0"/>
              <a:t>01.09.2015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3295F-FF87-4E60-ABF3-106EE780E99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620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DBBA1-D220-4A8A-BDBE-3DF25E84765E}" type="datetimeFigureOut">
              <a:rPr lang="de-CH" smtClean="0"/>
              <a:t>01.09.2015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3295F-FF87-4E60-ABF3-106EE780E99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975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DBBA1-D220-4A8A-BDBE-3DF25E84765E}" type="datetimeFigureOut">
              <a:rPr lang="de-CH" smtClean="0"/>
              <a:t>01.09.2015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3295F-FF87-4E60-ABF3-106EE780E99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476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4224269" y="1278226"/>
            <a:ext cx="875765" cy="2736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900" dirty="0" err="1" smtClean="0">
                <a:solidFill>
                  <a:schemeClr val="tx1"/>
                </a:solidFill>
              </a:rPr>
              <a:t>module_types</a:t>
            </a:r>
            <a:endParaRPr lang="de-CH" sz="900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695681" y="969135"/>
            <a:ext cx="717999" cy="3090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900" dirty="0" err="1" smtClean="0">
                <a:solidFill>
                  <a:schemeClr val="tx1"/>
                </a:solidFill>
              </a:rPr>
              <a:t>disciplines</a:t>
            </a:r>
            <a:endParaRPr lang="de-CH" sz="900" dirty="0">
              <a:solidFill>
                <a:schemeClr val="tx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5386799" y="592352"/>
            <a:ext cx="591784" cy="2895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900" dirty="0" err="1" smtClean="0">
                <a:solidFill>
                  <a:schemeClr val="tx1"/>
                </a:solidFill>
              </a:rPr>
              <a:t>abbr</a:t>
            </a:r>
            <a:endParaRPr lang="de-CH" sz="900" dirty="0">
              <a:solidFill>
                <a:schemeClr val="tx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6078128" y="592352"/>
            <a:ext cx="645124" cy="2895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900" dirty="0" err="1" smtClean="0">
                <a:solidFill>
                  <a:schemeClr val="tx1"/>
                </a:solidFill>
              </a:rPr>
              <a:t>descr</a:t>
            </a:r>
            <a:endParaRPr lang="de-CH" sz="900" dirty="0">
              <a:solidFill>
                <a:schemeClr val="tx1"/>
              </a:solidFill>
            </a:endParaRPr>
          </a:p>
        </p:txBody>
      </p:sp>
      <p:cxnSp>
        <p:nvCxnSpPr>
          <p:cNvPr id="14" name="Gerader Verbinder 13"/>
          <p:cNvCxnSpPr>
            <a:stCxn id="11" idx="4"/>
            <a:endCxn id="10" idx="0"/>
          </p:cNvCxnSpPr>
          <p:nvPr/>
        </p:nvCxnSpPr>
        <p:spPr>
          <a:xfrm>
            <a:off x="5682691" y="881912"/>
            <a:ext cx="371990" cy="87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stCxn id="12" idx="4"/>
            <a:endCxn id="10" idx="0"/>
          </p:cNvCxnSpPr>
          <p:nvPr/>
        </p:nvCxnSpPr>
        <p:spPr>
          <a:xfrm flipH="1">
            <a:off x="6054681" y="881912"/>
            <a:ext cx="346009" cy="87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4027303" y="881912"/>
            <a:ext cx="591784" cy="2895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900" dirty="0" err="1" smtClean="0">
                <a:solidFill>
                  <a:schemeClr val="tx1"/>
                </a:solidFill>
              </a:rPr>
              <a:t>abbr</a:t>
            </a:r>
            <a:endParaRPr lang="de-CH" sz="900" dirty="0">
              <a:solidFill>
                <a:schemeClr val="tx1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4718632" y="881912"/>
            <a:ext cx="645124" cy="2895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900" dirty="0" err="1" smtClean="0">
                <a:solidFill>
                  <a:schemeClr val="tx1"/>
                </a:solidFill>
              </a:rPr>
              <a:t>descr</a:t>
            </a:r>
            <a:endParaRPr lang="de-CH" sz="900" dirty="0">
              <a:solidFill>
                <a:schemeClr val="tx1"/>
              </a:solidFill>
            </a:endParaRPr>
          </a:p>
        </p:txBody>
      </p:sp>
      <p:cxnSp>
        <p:nvCxnSpPr>
          <p:cNvPr id="20" name="Gerader Verbinder 19"/>
          <p:cNvCxnSpPr>
            <a:stCxn id="18" idx="4"/>
            <a:endCxn id="5" idx="0"/>
          </p:cNvCxnSpPr>
          <p:nvPr/>
        </p:nvCxnSpPr>
        <p:spPr>
          <a:xfrm>
            <a:off x="4323195" y="1171472"/>
            <a:ext cx="338957" cy="106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19" idx="4"/>
            <a:endCxn id="5" idx="0"/>
          </p:cNvCxnSpPr>
          <p:nvPr/>
        </p:nvCxnSpPr>
        <p:spPr>
          <a:xfrm flipH="1">
            <a:off x="4662152" y="1171472"/>
            <a:ext cx="379042" cy="106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2351868" y="1141387"/>
            <a:ext cx="1061892" cy="2736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900" dirty="0" err="1" smtClean="0">
                <a:solidFill>
                  <a:schemeClr val="tx1"/>
                </a:solidFill>
              </a:rPr>
              <a:t>assessment_types</a:t>
            </a:r>
            <a:endParaRPr lang="de-CH" sz="900" dirty="0">
              <a:solidFill>
                <a:schemeClr val="tx1"/>
              </a:solidFill>
            </a:endParaRPr>
          </a:p>
        </p:txBody>
      </p:sp>
      <p:sp>
        <p:nvSpPr>
          <p:cNvPr id="26" name="Ellipse 25"/>
          <p:cNvSpPr/>
          <p:nvPr/>
        </p:nvSpPr>
        <p:spPr>
          <a:xfrm>
            <a:off x="2211864" y="737132"/>
            <a:ext cx="591784" cy="2895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900" dirty="0" err="1" smtClean="0">
                <a:solidFill>
                  <a:schemeClr val="tx1"/>
                </a:solidFill>
              </a:rPr>
              <a:t>abbr</a:t>
            </a:r>
            <a:endParaRPr lang="de-CH" sz="900" dirty="0">
              <a:solidFill>
                <a:schemeClr val="tx1"/>
              </a:solidFill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2903193" y="737132"/>
            <a:ext cx="645124" cy="2895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900" dirty="0" err="1" smtClean="0">
                <a:solidFill>
                  <a:schemeClr val="tx1"/>
                </a:solidFill>
              </a:rPr>
              <a:t>descr</a:t>
            </a:r>
            <a:endParaRPr lang="de-CH" sz="900" dirty="0">
              <a:solidFill>
                <a:schemeClr val="tx1"/>
              </a:solidFill>
            </a:endParaRPr>
          </a:p>
        </p:txBody>
      </p:sp>
      <p:cxnSp>
        <p:nvCxnSpPr>
          <p:cNvPr id="28" name="Gerader Verbinder 27"/>
          <p:cNvCxnSpPr>
            <a:stCxn id="26" idx="4"/>
            <a:endCxn id="25" idx="0"/>
          </p:cNvCxnSpPr>
          <p:nvPr/>
        </p:nvCxnSpPr>
        <p:spPr>
          <a:xfrm>
            <a:off x="2507756" y="1026692"/>
            <a:ext cx="375058" cy="114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stCxn id="27" idx="4"/>
            <a:endCxn id="25" idx="0"/>
          </p:cNvCxnSpPr>
          <p:nvPr/>
        </p:nvCxnSpPr>
        <p:spPr>
          <a:xfrm flipH="1">
            <a:off x="2882814" y="1026692"/>
            <a:ext cx="342941" cy="114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7442831" y="1141387"/>
            <a:ext cx="875765" cy="2736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900" dirty="0" err="1" smtClean="0">
                <a:solidFill>
                  <a:schemeClr val="tx1"/>
                </a:solidFill>
              </a:rPr>
              <a:t>course_types</a:t>
            </a:r>
            <a:endParaRPr lang="de-CH" sz="900" dirty="0">
              <a:solidFill>
                <a:schemeClr val="tx1"/>
              </a:solidFill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7207714" y="737132"/>
            <a:ext cx="591784" cy="2895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900" dirty="0" err="1" smtClean="0">
                <a:solidFill>
                  <a:schemeClr val="tx1"/>
                </a:solidFill>
              </a:rPr>
              <a:t>abbr</a:t>
            </a:r>
            <a:endParaRPr lang="de-CH" sz="900" dirty="0">
              <a:solidFill>
                <a:schemeClr val="tx1"/>
              </a:solidFill>
            </a:endParaRPr>
          </a:p>
        </p:txBody>
      </p:sp>
      <p:sp>
        <p:nvSpPr>
          <p:cNvPr id="34" name="Ellipse 33"/>
          <p:cNvSpPr/>
          <p:nvPr/>
        </p:nvSpPr>
        <p:spPr>
          <a:xfrm>
            <a:off x="7899043" y="737132"/>
            <a:ext cx="645124" cy="2895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900" dirty="0" err="1" smtClean="0">
                <a:solidFill>
                  <a:schemeClr val="tx1"/>
                </a:solidFill>
              </a:rPr>
              <a:t>descr</a:t>
            </a:r>
            <a:endParaRPr lang="de-CH" sz="900" dirty="0">
              <a:solidFill>
                <a:schemeClr val="tx1"/>
              </a:solidFill>
            </a:endParaRPr>
          </a:p>
        </p:txBody>
      </p:sp>
      <p:cxnSp>
        <p:nvCxnSpPr>
          <p:cNvPr id="35" name="Gerader Verbinder 34"/>
          <p:cNvCxnSpPr>
            <a:stCxn id="33" idx="4"/>
            <a:endCxn id="32" idx="0"/>
          </p:cNvCxnSpPr>
          <p:nvPr/>
        </p:nvCxnSpPr>
        <p:spPr>
          <a:xfrm>
            <a:off x="7503606" y="1026692"/>
            <a:ext cx="377108" cy="114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>
            <a:stCxn id="34" idx="4"/>
            <a:endCxn id="32" idx="0"/>
          </p:cNvCxnSpPr>
          <p:nvPr/>
        </p:nvCxnSpPr>
        <p:spPr>
          <a:xfrm flipH="1">
            <a:off x="7880714" y="1026692"/>
            <a:ext cx="340891" cy="114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1016860" y="3551795"/>
            <a:ext cx="1061892" cy="2736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900" smtClean="0">
                <a:solidFill>
                  <a:schemeClr val="tx1"/>
                </a:solidFill>
              </a:rPr>
              <a:t>Plans</a:t>
            </a:r>
            <a:endParaRPr lang="de-CH" sz="900" dirty="0">
              <a:solidFill>
                <a:schemeClr val="tx1"/>
              </a:solidFill>
            </a:endParaRPr>
          </a:p>
        </p:txBody>
      </p:sp>
      <p:sp>
        <p:nvSpPr>
          <p:cNvPr id="46" name="Ellipse 45"/>
          <p:cNvSpPr/>
          <p:nvPr/>
        </p:nvSpPr>
        <p:spPr>
          <a:xfrm>
            <a:off x="876856" y="3147540"/>
            <a:ext cx="591784" cy="2895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900" dirty="0" err="1" smtClean="0">
                <a:solidFill>
                  <a:schemeClr val="tx1"/>
                </a:solidFill>
              </a:rPr>
              <a:t>abbr</a:t>
            </a:r>
            <a:endParaRPr lang="de-CH" sz="900" dirty="0">
              <a:solidFill>
                <a:schemeClr val="tx1"/>
              </a:solidFill>
            </a:endParaRPr>
          </a:p>
        </p:txBody>
      </p:sp>
      <p:sp>
        <p:nvSpPr>
          <p:cNvPr id="47" name="Ellipse 46"/>
          <p:cNvSpPr/>
          <p:nvPr/>
        </p:nvSpPr>
        <p:spPr>
          <a:xfrm>
            <a:off x="1568185" y="3147540"/>
            <a:ext cx="645124" cy="2895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900" dirty="0" err="1" smtClean="0">
                <a:solidFill>
                  <a:schemeClr val="tx1"/>
                </a:solidFill>
              </a:rPr>
              <a:t>descr</a:t>
            </a:r>
            <a:endParaRPr lang="de-CH" sz="900" dirty="0">
              <a:solidFill>
                <a:schemeClr val="tx1"/>
              </a:solidFill>
            </a:endParaRPr>
          </a:p>
        </p:txBody>
      </p:sp>
      <p:cxnSp>
        <p:nvCxnSpPr>
          <p:cNvPr id="48" name="Gerader Verbinder 47"/>
          <p:cNvCxnSpPr>
            <a:stCxn id="46" idx="4"/>
            <a:endCxn id="45" idx="0"/>
          </p:cNvCxnSpPr>
          <p:nvPr/>
        </p:nvCxnSpPr>
        <p:spPr>
          <a:xfrm>
            <a:off x="1172748" y="3437100"/>
            <a:ext cx="375058" cy="114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>
            <a:stCxn id="47" idx="4"/>
            <a:endCxn id="45" idx="0"/>
          </p:cNvCxnSpPr>
          <p:nvPr/>
        </p:nvCxnSpPr>
        <p:spPr>
          <a:xfrm flipH="1">
            <a:off x="1547806" y="3437100"/>
            <a:ext cx="342941" cy="114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122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Breitbild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Oliver Zihler</dc:creator>
  <cp:lastModifiedBy>Oliver Zihler</cp:lastModifiedBy>
  <cp:revision>4</cp:revision>
  <dcterms:created xsi:type="dcterms:W3CDTF">2015-09-01T15:19:42Z</dcterms:created>
  <dcterms:modified xsi:type="dcterms:W3CDTF">2015-09-01T15:21:46Z</dcterms:modified>
</cp:coreProperties>
</file>