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Zihler" initials="OZ" lastIdx="3" clrIdx="0">
    <p:extLst>
      <p:ext uri="{19B8F6BF-5375-455C-9EA6-DF929625EA0E}">
        <p15:presenceInfo xmlns:p15="http://schemas.microsoft.com/office/powerpoint/2012/main" userId="826a8029a00e19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D9A2-B4B6-4E69-842E-DFCD22D667B1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4F35-7F8F-4490-9FBF-082FCBB08B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97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D9A2-B4B6-4E69-842E-DFCD22D667B1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4F35-7F8F-4490-9FBF-082FCBB08B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618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D9A2-B4B6-4E69-842E-DFCD22D667B1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4F35-7F8F-4490-9FBF-082FCBB08B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126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D9A2-B4B6-4E69-842E-DFCD22D667B1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4F35-7F8F-4490-9FBF-082FCBB08B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08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D9A2-B4B6-4E69-842E-DFCD22D667B1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4F35-7F8F-4490-9FBF-082FCBB08B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78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D9A2-B4B6-4E69-842E-DFCD22D667B1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4F35-7F8F-4490-9FBF-082FCBB08B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318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D9A2-B4B6-4E69-842E-DFCD22D667B1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4F35-7F8F-4490-9FBF-082FCBB08B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427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D9A2-B4B6-4E69-842E-DFCD22D667B1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4F35-7F8F-4490-9FBF-082FCBB08B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91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D9A2-B4B6-4E69-842E-DFCD22D667B1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4F35-7F8F-4490-9FBF-082FCBB08B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182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D9A2-B4B6-4E69-842E-DFCD22D667B1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4F35-7F8F-4490-9FBF-082FCBB08B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76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D9A2-B4B6-4E69-842E-DFCD22D667B1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4F35-7F8F-4490-9FBF-082FCBB08B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725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D9A2-B4B6-4E69-842E-DFCD22D667B1}" type="datetimeFigureOut">
              <a:rPr lang="de-CH" smtClean="0"/>
              <a:t>31.08.2015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4F35-7F8F-4490-9FBF-082FCBB08B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5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4099859" y="2514315"/>
            <a:ext cx="4034117" cy="1409985"/>
            <a:chOff x="4061759" y="2209515"/>
            <a:chExt cx="4034117" cy="1409985"/>
          </a:xfrm>
        </p:grpSpPr>
        <p:sp>
          <p:nvSpPr>
            <p:cNvPr id="4" name="Abgerundetes Rechteck 3"/>
            <p:cNvSpPr/>
            <p:nvPr/>
          </p:nvSpPr>
          <p:spPr>
            <a:xfrm>
              <a:off x="4061759" y="2578847"/>
              <a:ext cx="4034117" cy="1040653"/>
            </a:xfrm>
            <a:prstGeom prst="roundRect">
              <a:avLst>
                <a:gd name="adj" fmla="val 511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061759" y="220951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smtClean="0"/>
                <a:t>Login</a:t>
              </a:r>
              <a:endParaRPr lang="de-CH" b="1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486400" y="2734873"/>
              <a:ext cx="2362200" cy="3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 smtClean="0">
                  <a:solidFill>
                    <a:sysClr val="windowText" lastClr="000000"/>
                  </a:solidFill>
                </a:rPr>
                <a:t>admin</a:t>
              </a:r>
              <a:endParaRPr lang="de-C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5486400" y="3167100"/>
              <a:ext cx="2362200" cy="3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ysClr val="windowText" lastClr="000000"/>
                  </a:solidFill>
                </a:rPr>
                <a:t>*****</a:t>
              </a:r>
              <a:endParaRPr lang="de-CH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44722" y="2714507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Username</a:t>
              </a:r>
              <a:endParaRPr lang="de-CH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144722" y="3146734"/>
              <a:ext cx="109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Password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80800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099859" y="2883647"/>
            <a:ext cx="4034117" cy="1040653"/>
          </a:xfrm>
          <a:prstGeom prst="roundRect">
            <a:avLst>
              <a:gd name="adj" fmla="val 51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/>
          <p:cNvSpPr txBox="1"/>
          <p:nvPr/>
        </p:nvSpPr>
        <p:spPr>
          <a:xfrm>
            <a:off x="4099859" y="251431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Login</a:t>
            </a:r>
            <a:endParaRPr lang="de-CH" b="1" dirty="0"/>
          </a:p>
        </p:txBody>
      </p:sp>
      <p:sp>
        <p:nvSpPr>
          <p:cNvPr id="6" name="Rechteck 5"/>
          <p:cNvSpPr/>
          <p:nvPr/>
        </p:nvSpPr>
        <p:spPr>
          <a:xfrm>
            <a:off x="5524500" y="3039673"/>
            <a:ext cx="2362200" cy="3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ysClr val="windowText" lastClr="000000"/>
                </a:solidFill>
              </a:rPr>
              <a:t>admin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524500" y="3471900"/>
            <a:ext cx="2362200" cy="3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ysClr val="windowText" lastClr="000000"/>
                </a:solidFill>
              </a:rPr>
              <a:t>*****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182822" y="3019307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Username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4182822" y="3451534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Password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7239000" y="4129332"/>
            <a:ext cx="894976" cy="3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ysClr val="windowText" lastClr="000000"/>
                </a:solidFill>
              </a:rPr>
              <a:t>Login</a:t>
            </a:r>
            <a:endParaRPr lang="de-CH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2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0" y="0"/>
            <a:ext cx="138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 smtClean="0"/>
              <a:t>Admin View: Plans</a:t>
            </a:r>
            <a:endParaRPr lang="de-CH" sz="120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45587" y="1255309"/>
            <a:ext cx="11472672" cy="1132890"/>
          </a:xfrm>
          <a:prstGeom prst="roundRect">
            <a:avLst>
              <a:gd name="adj" fmla="val 51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13" name="Textfeld 12"/>
          <p:cNvSpPr txBox="1"/>
          <p:nvPr/>
        </p:nvSpPr>
        <p:spPr>
          <a:xfrm>
            <a:off x="220155" y="88597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b="1" dirty="0" smtClean="0"/>
              <a:t>Plans</a:t>
            </a:r>
            <a:endParaRPr lang="de-CH" sz="1200" b="1" dirty="0"/>
          </a:p>
        </p:txBody>
      </p:sp>
      <p:sp>
        <p:nvSpPr>
          <p:cNvPr id="17" name="Rechteck 16"/>
          <p:cNvSpPr/>
          <p:nvPr/>
        </p:nvSpPr>
        <p:spPr>
          <a:xfrm>
            <a:off x="1538642" y="1476184"/>
            <a:ext cx="1555217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b="1" dirty="0" smtClean="0">
                <a:solidFill>
                  <a:sysClr val="windowText" lastClr="000000"/>
                </a:solidFill>
              </a:rPr>
              <a:t>Year</a:t>
            </a:r>
          </a:p>
        </p:txBody>
      </p:sp>
      <p:sp>
        <p:nvSpPr>
          <p:cNvPr id="18" name="Rechteck 17"/>
          <p:cNvSpPr/>
          <p:nvPr/>
        </p:nvSpPr>
        <p:spPr>
          <a:xfrm>
            <a:off x="395640" y="1476184"/>
            <a:ext cx="1371600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Semester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1538642" y="1840883"/>
            <a:ext cx="1555217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dirty="0" smtClean="0">
                <a:solidFill>
                  <a:sysClr val="windowText" lastClr="000000"/>
                </a:solidFill>
              </a:rPr>
              <a:t>2015</a:t>
            </a:r>
          </a:p>
        </p:txBody>
      </p:sp>
      <p:sp>
        <p:nvSpPr>
          <p:cNvPr id="20" name="Rechteck 19"/>
          <p:cNvSpPr/>
          <p:nvPr/>
        </p:nvSpPr>
        <p:spPr>
          <a:xfrm>
            <a:off x="395640" y="1840883"/>
            <a:ext cx="1371600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dirty="0" smtClean="0">
                <a:solidFill>
                  <a:sysClr val="windowText" lastClr="000000"/>
                </a:solidFill>
              </a:rPr>
              <a:t>HS</a:t>
            </a:r>
          </a:p>
        </p:txBody>
      </p:sp>
      <p:sp>
        <p:nvSpPr>
          <p:cNvPr id="21" name="Rechteck 20"/>
          <p:cNvSpPr/>
          <p:nvPr/>
        </p:nvSpPr>
        <p:spPr>
          <a:xfrm>
            <a:off x="3093859" y="1476184"/>
            <a:ext cx="1555217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b="1" dirty="0" smtClean="0">
                <a:solidFill>
                  <a:sysClr val="windowText" lastClr="000000"/>
                </a:solidFill>
              </a:rPr>
              <a:t># Modules</a:t>
            </a:r>
          </a:p>
        </p:txBody>
      </p:sp>
      <p:sp>
        <p:nvSpPr>
          <p:cNvPr id="22" name="Rechteck 21"/>
          <p:cNvSpPr/>
          <p:nvPr/>
        </p:nvSpPr>
        <p:spPr>
          <a:xfrm>
            <a:off x="3093859" y="1840883"/>
            <a:ext cx="1555217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dirty="0" smtClea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4" name="Rechteck 23"/>
          <p:cNvSpPr/>
          <p:nvPr/>
        </p:nvSpPr>
        <p:spPr>
          <a:xfrm>
            <a:off x="4785617" y="1840914"/>
            <a:ext cx="1555217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u="sng" dirty="0" smtClean="0">
                <a:solidFill>
                  <a:sysClr val="windowText" lastClr="000000"/>
                </a:solidFill>
              </a:rPr>
              <a:t>Add Module</a:t>
            </a:r>
          </a:p>
        </p:txBody>
      </p:sp>
      <p:sp>
        <p:nvSpPr>
          <p:cNvPr id="25" name="Rechteck 24"/>
          <p:cNvSpPr/>
          <p:nvPr/>
        </p:nvSpPr>
        <p:spPr>
          <a:xfrm>
            <a:off x="4785618" y="1476215"/>
            <a:ext cx="3239724" cy="367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b="1" dirty="0" smtClean="0">
                <a:solidFill>
                  <a:sysClr val="windowText" lastClr="000000"/>
                </a:solidFill>
              </a:rPr>
              <a:t>Modules</a:t>
            </a:r>
          </a:p>
        </p:txBody>
      </p:sp>
      <p:sp>
        <p:nvSpPr>
          <p:cNvPr id="26" name="Rechteck 25"/>
          <p:cNvSpPr/>
          <p:nvPr/>
        </p:nvSpPr>
        <p:spPr>
          <a:xfrm>
            <a:off x="6340834" y="1840914"/>
            <a:ext cx="1684508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u="sng" dirty="0" smtClean="0">
                <a:solidFill>
                  <a:sysClr val="windowText" lastClr="000000"/>
                </a:solidFill>
              </a:rPr>
              <a:t>Show Modules</a:t>
            </a:r>
          </a:p>
        </p:txBody>
      </p:sp>
      <p:sp>
        <p:nvSpPr>
          <p:cNvPr id="29" name="Rechteck 28"/>
          <p:cNvSpPr/>
          <p:nvPr/>
        </p:nvSpPr>
        <p:spPr>
          <a:xfrm>
            <a:off x="8161882" y="1840883"/>
            <a:ext cx="1621653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u="sng" dirty="0" smtClean="0">
                <a:solidFill>
                  <a:sysClr val="windowText" lastClr="000000"/>
                </a:solidFill>
              </a:rPr>
              <a:t>Delete plan</a:t>
            </a:r>
            <a:r>
              <a:rPr lang="de-CH" sz="1200" dirty="0" smtClean="0">
                <a:solidFill>
                  <a:sysClr val="windowText" lastClr="000000"/>
                </a:solidFill>
              </a:rPr>
              <a:t> | </a:t>
            </a:r>
            <a:r>
              <a:rPr lang="de-CH" sz="1200" u="sng" dirty="0" smtClean="0">
                <a:solidFill>
                  <a:sysClr val="windowText" lastClr="000000"/>
                </a:solidFill>
              </a:rPr>
              <a:t>alter plan</a:t>
            </a:r>
          </a:p>
        </p:txBody>
      </p:sp>
      <p:sp>
        <p:nvSpPr>
          <p:cNvPr id="30" name="Rechteck 29"/>
          <p:cNvSpPr/>
          <p:nvPr/>
        </p:nvSpPr>
        <p:spPr>
          <a:xfrm>
            <a:off x="8161884" y="1476184"/>
            <a:ext cx="1621651" cy="367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b="1" dirty="0" smtClean="0">
                <a:solidFill>
                  <a:sysClr val="windowText" lastClr="000000"/>
                </a:solidFill>
              </a:rPr>
              <a:t>Options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580337" y="1496047"/>
            <a:ext cx="154780" cy="324577"/>
            <a:chOff x="2397918" y="1597964"/>
            <a:chExt cx="154780" cy="324577"/>
          </a:xfrm>
        </p:grpSpPr>
        <p:sp>
          <p:nvSpPr>
            <p:cNvPr id="7" name="Gleichschenkliges Dreieck 6"/>
            <p:cNvSpPr/>
            <p:nvPr/>
          </p:nvSpPr>
          <p:spPr>
            <a:xfrm>
              <a:off x="2397918" y="1597964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49" name="Gleichschenkliges Dreieck 48"/>
            <p:cNvSpPr/>
            <p:nvPr/>
          </p:nvSpPr>
          <p:spPr>
            <a:xfrm rot="10800000">
              <a:off x="2400298" y="1770141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910242" y="1487976"/>
            <a:ext cx="154780" cy="324577"/>
            <a:chOff x="2397918" y="1597964"/>
            <a:chExt cx="154780" cy="324577"/>
          </a:xfrm>
        </p:grpSpPr>
        <p:sp>
          <p:nvSpPr>
            <p:cNvPr id="51" name="Gleichschenkliges Dreieck 50"/>
            <p:cNvSpPr/>
            <p:nvPr/>
          </p:nvSpPr>
          <p:spPr>
            <a:xfrm>
              <a:off x="2397918" y="1597964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52" name="Gleichschenkliges Dreieck 51"/>
            <p:cNvSpPr/>
            <p:nvPr/>
          </p:nvSpPr>
          <p:spPr>
            <a:xfrm rot="10800000">
              <a:off x="2400298" y="1770141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4469269" y="1497833"/>
            <a:ext cx="154780" cy="324577"/>
            <a:chOff x="2397918" y="1597964"/>
            <a:chExt cx="154780" cy="324577"/>
          </a:xfrm>
        </p:grpSpPr>
        <p:sp>
          <p:nvSpPr>
            <p:cNvPr id="54" name="Gleichschenkliges Dreieck 53"/>
            <p:cNvSpPr/>
            <p:nvPr/>
          </p:nvSpPr>
          <p:spPr>
            <a:xfrm>
              <a:off x="2397918" y="1597964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55" name="Gleichschenkliges Dreieck 54"/>
            <p:cNvSpPr/>
            <p:nvPr/>
          </p:nvSpPr>
          <p:spPr>
            <a:xfrm rot="10800000">
              <a:off x="2400298" y="1770141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</p:grpSp>
      <p:sp>
        <p:nvSpPr>
          <p:cNvPr id="56" name="Rechteck 55"/>
          <p:cNvSpPr/>
          <p:nvPr/>
        </p:nvSpPr>
        <p:spPr>
          <a:xfrm>
            <a:off x="293670" y="3951013"/>
            <a:ext cx="1892300" cy="417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ysClr val="windowText" lastClr="000000"/>
                </a:solidFill>
              </a:rPr>
              <a:t>Add </a:t>
            </a:r>
            <a:r>
              <a:rPr lang="de-CH" sz="1200" dirty="0" err="1" smtClean="0">
                <a:solidFill>
                  <a:sysClr val="windowText" lastClr="000000"/>
                </a:solidFill>
              </a:rPr>
              <a:t>new</a:t>
            </a:r>
            <a:r>
              <a:rPr lang="de-CH" sz="1200" dirty="0" smtClean="0">
                <a:solidFill>
                  <a:sysClr val="windowText" lastClr="000000"/>
                </a:solidFill>
              </a:rPr>
              <a:t> </a:t>
            </a:r>
            <a:r>
              <a:rPr lang="de-CH" sz="1200" dirty="0" err="1" smtClean="0">
                <a:solidFill>
                  <a:sysClr val="windowText" lastClr="000000"/>
                </a:solidFill>
              </a:rPr>
              <a:t>user</a:t>
            </a:r>
            <a:endParaRPr lang="de-CH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hteck 56">
            <a:hlinkClick r:id="rId2" action="ppaction://hlinksldjump"/>
          </p:cNvPr>
          <p:cNvSpPr/>
          <p:nvPr/>
        </p:nvSpPr>
        <p:spPr>
          <a:xfrm>
            <a:off x="9631418" y="512662"/>
            <a:ext cx="1986842" cy="440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ysClr val="windowText" lastClr="000000"/>
                </a:solidFill>
              </a:rPr>
              <a:t>+ Create </a:t>
            </a:r>
            <a:r>
              <a:rPr lang="de-CH" sz="1200" dirty="0" err="1" smtClean="0">
                <a:solidFill>
                  <a:sysClr val="windowText" lastClr="000000"/>
                </a:solidFill>
              </a:rPr>
              <a:t>new</a:t>
            </a:r>
            <a:r>
              <a:rPr lang="de-CH" sz="1200" dirty="0" smtClean="0">
                <a:solidFill>
                  <a:sysClr val="windowText" lastClr="000000"/>
                </a:solidFill>
              </a:rPr>
              <a:t> plan</a:t>
            </a:r>
            <a:endParaRPr lang="de-CH" sz="1200" dirty="0">
              <a:solidFill>
                <a:sysClr val="windowText" lastClr="000000"/>
              </a:solidFill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147620" y="3889664"/>
            <a:ext cx="2184400" cy="1508448"/>
          </a:xfrm>
          <a:prstGeom prst="roundRect">
            <a:avLst>
              <a:gd name="adj" fmla="val 51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60" name="Textfeld 59"/>
          <p:cNvSpPr txBox="1"/>
          <p:nvPr/>
        </p:nvSpPr>
        <p:spPr>
          <a:xfrm>
            <a:off x="135998" y="3520332"/>
            <a:ext cx="1199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 smtClean="0"/>
              <a:t>Other </a:t>
            </a:r>
            <a:r>
              <a:rPr lang="de-CH" sz="1200" b="1" dirty="0" err="1" smtClean="0"/>
              <a:t>this</a:t>
            </a:r>
            <a:r>
              <a:rPr lang="de-CH" sz="1200" b="1" dirty="0" smtClean="0"/>
              <a:t> </a:t>
            </a:r>
            <a:r>
              <a:rPr lang="de-CH" sz="1200" b="1" dirty="0" err="1" smtClean="0"/>
              <a:t>to</a:t>
            </a:r>
            <a:r>
              <a:rPr lang="de-CH" sz="1200" b="1" dirty="0" smtClean="0"/>
              <a:t> do</a:t>
            </a:r>
            <a:endParaRPr lang="de-CH" sz="1200" b="1" dirty="0"/>
          </a:p>
        </p:txBody>
      </p:sp>
      <p:sp>
        <p:nvSpPr>
          <p:cNvPr id="61" name="Rechteck 60"/>
          <p:cNvSpPr/>
          <p:nvPr/>
        </p:nvSpPr>
        <p:spPr>
          <a:xfrm>
            <a:off x="293670" y="4930293"/>
            <a:ext cx="1892300" cy="417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ysClr val="windowText" lastClr="000000"/>
                </a:solidFill>
              </a:rPr>
              <a:t>Add </a:t>
            </a:r>
            <a:r>
              <a:rPr lang="de-CH" sz="1200" dirty="0" err="1" smtClean="0">
                <a:solidFill>
                  <a:sysClr val="windowText" lastClr="000000"/>
                </a:solidFill>
              </a:rPr>
              <a:t>new</a:t>
            </a:r>
            <a:r>
              <a:rPr lang="de-CH" sz="1200" dirty="0" smtClean="0">
                <a:solidFill>
                  <a:sysClr val="windowText" lastClr="000000"/>
                </a:solidFill>
              </a:rPr>
              <a:t> </a:t>
            </a:r>
            <a:r>
              <a:rPr lang="de-CH" sz="1200" dirty="0" err="1" smtClean="0">
                <a:solidFill>
                  <a:sysClr val="windowText" lastClr="000000"/>
                </a:solidFill>
              </a:rPr>
              <a:t>faculty</a:t>
            </a:r>
            <a:endParaRPr lang="de-CH" sz="120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293670" y="4444710"/>
            <a:ext cx="1892300" cy="417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>
                <a:solidFill>
                  <a:sysClr val="windowText" lastClr="000000"/>
                </a:solidFill>
              </a:rPr>
              <a:t>Add </a:t>
            </a:r>
            <a:r>
              <a:rPr lang="de-CH" sz="1200" dirty="0" err="1" smtClean="0">
                <a:solidFill>
                  <a:sysClr val="windowText" lastClr="000000"/>
                </a:solidFill>
              </a:rPr>
              <a:t>new</a:t>
            </a:r>
            <a:r>
              <a:rPr lang="de-CH" sz="1200" dirty="0" smtClean="0">
                <a:solidFill>
                  <a:sysClr val="windowText" lastClr="000000"/>
                </a:solidFill>
              </a:rPr>
              <a:t> </a:t>
            </a:r>
            <a:r>
              <a:rPr lang="de-CH" sz="1200" dirty="0" err="1" smtClean="0">
                <a:solidFill>
                  <a:sysClr val="windowText" lastClr="000000"/>
                </a:solidFill>
              </a:rPr>
              <a:t>room</a:t>
            </a:r>
            <a:endParaRPr lang="de-CH" sz="12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0209007" y="1840914"/>
            <a:ext cx="1226371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u="sng" dirty="0" err="1" smtClean="0">
                <a:solidFill>
                  <a:sysClr val="windowText" lastClr="000000"/>
                </a:solidFill>
              </a:rPr>
              <a:t>use</a:t>
            </a:r>
            <a:endParaRPr lang="de-CH" sz="1200" u="sng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0209009" y="1476215"/>
            <a:ext cx="1226370" cy="367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200" b="1" dirty="0" err="1" smtClean="0">
                <a:solidFill>
                  <a:sysClr val="windowText" lastClr="000000"/>
                </a:solidFill>
              </a:rPr>
              <a:t>Use</a:t>
            </a:r>
            <a:r>
              <a:rPr lang="de-CH" sz="1200" b="1" dirty="0" smtClean="0">
                <a:solidFill>
                  <a:sysClr val="windowText" lastClr="000000"/>
                </a:solidFill>
              </a:rPr>
              <a:t> </a:t>
            </a:r>
            <a:r>
              <a:rPr lang="de-CH" sz="1200" b="1" dirty="0" err="1" smtClean="0">
                <a:solidFill>
                  <a:sysClr val="windowText" lastClr="000000"/>
                </a:solidFill>
              </a:rPr>
              <a:t>as</a:t>
            </a:r>
            <a:r>
              <a:rPr lang="de-CH" sz="1200" b="1" dirty="0" smtClean="0">
                <a:solidFill>
                  <a:sysClr val="windowText" lastClr="000000"/>
                </a:solidFill>
              </a:rPr>
              <a:t> </a:t>
            </a:r>
            <a:r>
              <a:rPr lang="de-CH" sz="1200" b="1" dirty="0" err="1" smtClean="0">
                <a:solidFill>
                  <a:sysClr val="windowText" lastClr="000000"/>
                </a:solidFill>
              </a:rPr>
              <a:t>template</a:t>
            </a:r>
            <a:endParaRPr lang="de-CH" sz="1200" b="1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3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0" y="0"/>
            <a:ext cx="304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Admin View: Create New Plan</a:t>
            </a:r>
            <a:endParaRPr lang="de-CH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4070349" y="1727306"/>
            <a:ext cx="1409702" cy="336034"/>
            <a:chOff x="10477498" y="184666"/>
            <a:chExt cx="1409702" cy="336034"/>
          </a:xfrm>
        </p:grpSpPr>
        <p:sp>
          <p:nvSpPr>
            <p:cNvPr id="6" name="Gleichschenkliges Dreieck 5"/>
            <p:cNvSpPr/>
            <p:nvPr/>
          </p:nvSpPr>
          <p:spPr>
            <a:xfrm rot="10800000">
              <a:off x="11645900" y="220028"/>
              <a:ext cx="215900" cy="26902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477498" y="184666"/>
              <a:ext cx="1143002" cy="336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dirty="0" smtClean="0">
                  <a:solidFill>
                    <a:sysClr val="windowText" lastClr="000000"/>
                  </a:solidFill>
                </a:rPr>
                <a:t>Fall </a:t>
              </a:r>
            </a:p>
            <a:p>
              <a:endParaRPr lang="de-CH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477498" y="184666"/>
              <a:ext cx="1409702" cy="336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2" name="Abgerundetes Rechteck 11"/>
          <p:cNvSpPr/>
          <p:nvPr/>
        </p:nvSpPr>
        <p:spPr>
          <a:xfrm>
            <a:off x="2743201" y="1066801"/>
            <a:ext cx="7035800" cy="1765300"/>
          </a:xfrm>
          <a:prstGeom prst="roundRect">
            <a:avLst>
              <a:gd name="adj" fmla="val 51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1831887" y="1124233"/>
            <a:ext cx="898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smtClean="0"/>
              <a:t>Insert </a:t>
            </a:r>
            <a:r>
              <a:rPr lang="de-CH" b="1" dirty="0" err="1" smtClean="0"/>
              <a:t>information</a:t>
            </a:r>
            <a:r>
              <a:rPr lang="de-CH" b="1" dirty="0" smtClean="0"/>
              <a:t> </a:t>
            </a:r>
            <a:r>
              <a:rPr lang="de-CH" b="1" dirty="0" err="1" smtClean="0"/>
              <a:t>about</a:t>
            </a:r>
            <a:r>
              <a:rPr lang="de-CH" b="1" dirty="0" smtClean="0"/>
              <a:t> </a:t>
            </a:r>
            <a:r>
              <a:rPr lang="de-CH" b="1" dirty="0" err="1" smtClean="0"/>
              <a:t>the</a:t>
            </a:r>
            <a:r>
              <a:rPr lang="de-CH" b="1" dirty="0" smtClean="0"/>
              <a:t> </a:t>
            </a:r>
            <a:r>
              <a:rPr lang="de-CH" b="1" dirty="0" err="1" smtClean="0"/>
              <a:t>new</a:t>
            </a:r>
            <a:r>
              <a:rPr lang="de-CH" b="1" dirty="0" smtClean="0"/>
              <a:t> plan (press </a:t>
            </a:r>
            <a:r>
              <a:rPr lang="de-CH" b="1" dirty="0" err="1" smtClean="0"/>
              <a:t>generate</a:t>
            </a:r>
            <a:r>
              <a:rPr lang="de-CH" b="1" dirty="0" smtClean="0"/>
              <a:t> </a:t>
            </a:r>
            <a:r>
              <a:rPr lang="de-CH" b="1" dirty="0" err="1" smtClean="0"/>
              <a:t>when</a:t>
            </a:r>
            <a:r>
              <a:rPr lang="de-CH" b="1" dirty="0" smtClean="0"/>
              <a:t> </a:t>
            </a:r>
            <a:r>
              <a:rPr lang="de-CH" b="1" dirty="0" err="1" smtClean="0"/>
              <a:t>finished</a:t>
            </a:r>
            <a:r>
              <a:rPr lang="de-CH" b="1" dirty="0" smtClean="0"/>
              <a:t>)</a:t>
            </a:r>
            <a:endParaRPr lang="de-CH" b="1" dirty="0"/>
          </a:p>
        </p:txBody>
      </p:sp>
      <p:sp>
        <p:nvSpPr>
          <p:cNvPr id="14" name="Rechteck 13">
            <a:hlinkClick r:id="rId2" action="ppaction://hlinksldjump"/>
          </p:cNvPr>
          <p:cNvSpPr/>
          <p:nvPr/>
        </p:nvSpPr>
        <p:spPr>
          <a:xfrm>
            <a:off x="8604250" y="3001129"/>
            <a:ext cx="1174751" cy="3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ysClr val="windowText" lastClr="000000"/>
                </a:solidFill>
              </a:rPr>
              <a:t>Generate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923953" y="1709636"/>
            <a:ext cx="10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Semester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3400301" y="2173722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Year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4070349" y="2190371"/>
            <a:ext cx="1143002" cy="336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 smtClean="0">
                <a:solidFill>
                  <a:sysClr val="windowText" lastClr="000000"/>
                </a:solidFill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05361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0" y="0"/>
            <a:ext cx="1576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Admin View: Plans</a:t>
            </a:r>
            <a:endParaRPr lang="de-CH" sz="1400" b="1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45587" y="1255308"/>
            <a:ext cx="11472672" cy="1900325"/>
          </a:xfrm>
          <a:prstGeom prst="roundRect">
            <a:avLst>
              <a:gd name="adj" fmla="val 51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3" name="Textfeld 12"/>
          <p:cNvSpPr txBox="1"/>
          <p:nvPr/>
        </p:nvSpPr>
        <p:spPr>
          <a:xfrm>
            <a:off x="360137" y="865718"/>
            <a:ext cx="1735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400" b="1" dirty="0" smtClean="0"/>
              <a:t>Modules </a:t>
            </a:r>
            <a:r>
              <a:rPr lang="de-CH" sz="1400" b="1" dirty="0" err="1" smtClean="0"/>
              <a:t>for</a:t>
            </a:r>
            <a:r>
              <a:rPr lang="de-CH" sz="1400" b="1" dirty="0" smtClean="0"/>
              <a:t> HS 2015</a:t>
            </a:r>
            <a:endParaRPr lang="de-CH" sz="1400" b="1" dirty="0"/>
          </a:p>
        </p:txBody>
      </p:sp>
      <p:sp>
        <p:nvSpPr>
          <p:cNvPr id="17" name="Rechteck 16"/>
          <p:cNvSpPr/>
          <p:nvPr/>
        </p:nvSpPr>
        <p:spPr>
          <a:xfrm>
            <a:off x="1766383" y="1476184"/>
            <a:ext cx="1023381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b="1" dirty="0" err="1" smtClean="0">
                <a:solidFill>
                  <a:sysClr val="windowText" lastClr="000000"/>
                </a:solidFill>
              </a:rPr>
              <a:t>Discipline</a:t>
            </a:r>
            <a:endParaRPr lang="de-CH" sz="14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09766" y="1476184"/>
            <a:ext cx="1157474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b="1" dirty="0" smtClean="0">
                <a:solidFill>
                  <a:schemeClr val="tx1"/>
                </a:solidFill>
              </a:rPr>
              <a:t>Modul (</a:t>
            </a:r>
            <a:r>
              <a:rPr lang="de-CH" sz="1400" b="1" dirty="0" err="1" smtClean="0">
                <a:solidFill>
                  <a:schemeClr val="tx1"/>
                </a:solidFill>
              </a:rPr>
              <a:t>Nr</a:t>
            </a:r>
            <a:r>
              <a:rPr lang="de-CH" sz="1400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9" name="Rechteck 18"/>
          <p:cNvSpPr/>
          <p:nvPr/>
        </p:nvSpPr>
        <p:spPr>
          <a:xfrm>
            <a:off x="1766383" y="1840883"/>
            <a:ext cx="1023381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dirty="0" err="1" smtClean="0">
                <a:solidFill>
                  <a:sysClr val="windowText" lastClr="000000"/>
                </a:solidFill>
              </a:rPr>
              <a:t>BSc</a:t>
            </a:r>
            <a:endParaRPr lang="de-CH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09766" y="1840883"/>
            <a:ext cx="1157474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dirty="0" smtClean="0">
                <a:solidFill>
                  <a:sysClr val="windowText" lastClr="000000"/>
                </a:solidFill>
              </a:rPr>
              <a:t>GEO 110</a:t>
            </a:r>
          </a:p>
        </p:txBody>
      </p:sp>
      <p:sp>
        <p:nvSpPr>
          <p:cNvPr id="21" name="Rechteck 20"/>
          <p:cNvSpPr/>
          <p:nvPr/>
        </p:nvSpPr>
        <p:spPr>
          <a:xfrm>
            <a:off x="2781322" y="1476184"/>
            <a:ext cx="1029570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b="1" dirty="0" smtClean="0">
                <a:solidFill>
                  <a:sysClr val="windowText" lastClr="000000"/>
                </a:solidFill>
              </a:rPr>
              <a:t>Semester</a:t>
            </a:r>
            <a:endParaRPr lang="de-CH" sz="14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781322" y="1840883"/>
            <a:ext cx="1029570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dirty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4" name="Rechteck 23"/>
          <p:cNvSpPr/>
          <p:nvPr/>
        </p:nvSpPr>
        <p:spPr>
          <a:xfrm>
            <a:off x="5280047" y="1840914"/>
            <a:ext cx="1060787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u="sng" dirty="0" smtClean="0">
                <a:solidFill>
                  <a:sysClr val="windowText" lastClr="000000"/>
                </a:solidFill>
              </a:rPr>
              <a:t>Add LVA</a:t>
            </a:r>
          </a:p>
        </p:txBody>
      </p:sp>
      <p:sp>
        <p:nvSpPr>
          <p:cNvPr id="25" name="Rechteck 24"/>
          <p:cNvSpPr/>
          <p:nvPr/>
        </p:nvSpPr>
        <p:spPr>
          <a:xfrm>
            <a:off x="5280046" y="1476184"/>
            <a:ext cx="2317302" cy="367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b="1" dirty="0" smtClean="0">
                <a:solidFill>
                  <a:sysClr val="windowText" lastClr="000000"/>
                </a:solidFill>
              </a:rPr>
              <a:t>LVAs</a:t>
            </a:r>
          </a:p>
        </p:txBody>
      </p:sp>
      <p:sp>
        <p:nvSpPr>
          <p:cNvPr id="26" name="Rechteck 25"/>
          <p:cNvSpPr/>
          <p:nvPr/>
        </p:nvSpPr>
        <p:spPr>
          <a:xfrm>
            <a:off x="6340834" y="1840914"/>
            <a:ext cx="1256514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u="sng" dirty="0" smtClean="0">
                <a:solidFill>
                  <a:sysClr val="windowText" lastClr="000000"/>
                </a:solidFill>
              </a:rPr>
              <a:t>Show LVAs</a:t>
            </a:r>
          </a:p>
        </p:txBody>
      </p:sp>
      <p:sp>
        <p:nvSpPr>
          <p:cNvPr id="29" name="Rechteck 28"/>
          <p:cNvSpPr/>
          <p:nvPr/>
        </p:nvSpPr>
        <p:spPr>
          <a:xfrm>
            <a:off x="8161883" y="1840883"/>
            <a:ext cx="1326620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u="sng" dirty="0" smtClean="0">
                <a:solidFill>
                  <a:sysClr val="windowText" lastClr="000000"/>
                </a:solidFill>
              </a:rPr>
              <a:t>Delete </a:t>
            </a:r>
            <a:r>
              <a:rPr lang="de-CH" sz="1400" u="sng" dirty="0" err="1" smtClean="0">
                <a:solidFill>
                  <a:sysClr val="windowText" lastClr="000000"/>
                </a:solidFill>
              </a:rPr>
              <a:t>module</a:t>
            </a:r>
            <a:endParaRPr lang="de-CH" sz="1400" u="sng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8161884" y="1476184"/>
            <a:ext cx="1326619" cy="367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b="1" dirty="0" smtClean="0">
                <a:solidFill>
                  <a:sysClr val="windowText" lastClr="000000"/>
                </a:solidFill>
              </a:rPr>
              <a:t>Options</a:t>
            </a:r>
          </a:p>
        </p:txBody>
      </p:sp>
      <p:cxnSp>
        <p:nvCxnSpPr>
          <p:cNvPr id="3" name="Gerade Verbindung mit Pfeil 2"/>
          <p:cNvCxnSpPr/>
          <p:nvPr/>
        </p:nvCxnSpPr>
        <p:spPr>
          <a:xfrm flipH="1">
            <a:off x="1500878" y="1894389"/>
            <a:ext cx="145884" cy="200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2490958" y="1894389"/>
            <a:ext cx="145884" cy="200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1580337" y="1496047"/>
            <a:ext cx="154780" cy="324577"/>
            <a:chOff x="2397918" y="1597964"/>
            <a:chExt cx="154780" cy="324577"/>
          </a:xfrm>
        </p:grpSpPr>
        <p:sp>
          <p:nvSpPr>
            <p:cNvPr id="7" name="Gleichschenkliges Dreieck 6"/>
            <p:cNvSpPr/>
            <p:nvPr/>
          </p:nvSpPr>
          <p:spPr>
            <a:xfrm>
              <a:off x="2397918" y="1597964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49" name="Gleichschenkliges Dreieck 48"/>
            <p:cNvSpPr/>
            <p:nvPr/>
          </p:nvSpPr>
          <p:spPr>
            <a:xfrm rot="10800000">
              <a:off x="2400298" y="1770141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642024" y="1508839"/>
            <a:ext cx="154780" cy="324577"/>
            <a:chOff x="2397918" y="1597964"/>
            <a:chExt cx="154780" cy="324577"/>
          </a:xfrm>
        </p:grpSpPr>
        <p:sp>
          <p:nvSpPr>
            <p:cNvPr id="51" name="Gleichschenkliges Dreieck 50"/>
            <p:cNvSpPr/>
            <p:nvPr/>
          </p:nvSpPr>
          <p:spPr>
            <a:xfrm>
              <a:off x="2397918" y="1597964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52" name="Gleichschenkliges Dreieck 51"/>
            <p:cNvSpPr/>
            <p:nvPr/>
          </p:nvSpPr>
          <p:spPr>
            <a:xfrm rot="10800000">
              <a:off x="2400298" y="1770141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3639150" y="1508839"/>
            <a:ext cx="154780" cy="324577"/>
            <a:chOff x="2397918" y="1597964"/>
            <a:chExt cx="154780" cy="324577"/>
          </a:xfrm>
        </p:grpSpPr>
        <p:sp>
          <p:nvSpPr>
            <p:cNvPr id="54" name="Gleichschenkliges Dreieck 53"/>
            <p:cNvSpPr/>
            <p:nvPr/>
          </p:nvSpPr>
          <p:spPr>
            <a:xfrm>
              <a:off x="2397918" y="1597964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55" name="Gleichschenkliges Dreieck 54"/>
            <p:cNvSpPr/>
            <p:nvPr/>
          </p:nvSpPr>
          <p:spPr>
            <a:xfrm rot="10800000">
              <a:off x="2400298" y="1770141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</p:grpSp>
      <p:sp>
        <p:nvSpPr>
          <p:cNvPr id="57" name="Rechteck 56">
            <a:hlinkClick r:id="rId2" action="ppaction://hlinksldjump"/>
          </p:cNvPr>
          <p:cNvSpPr/>
          <p:nvPr/>
        </p:nvSpPr>
        <p:spPr>
          <a:xfrm>
            <a:off x="9631418" y="512662"/>
            <a:ext cx="1986842" cy="440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ysClr val="windowText" lastClr="000000"/>
                </a:solidFill>
              </a:rPr>
              <a:t>+ Create </a:t>
            </a:r>
            <a:r>
              <a:rPr lang="de-CH" sz="1400" dirty="0" err="1" smtClean="0">
                <a:solidFill>
                  <a:sysClr val="windowText" lastClr="000000"/>
                </a:solidFill>
              </a:rPr>
              <a:t>new</a:t>
            </a:r>
            <a:r>
              <a:rPr lang="de-CH" sz="1400" dirty="0" smtClean="0">
                <a:solidFill>
                  <a:sysClr val="windowText" lastClr="000000"/>
                </a:solidFill>
              </a:rPr>
              <a:t> </a:t>
            </a:r>
            <a:r>
              <a:rPr lang="de-CH" sz="1400" dirty="0" err="1" smtClean="0">
                <a:solidFill>
                  <a:sysClr val="windowText" lastClr="000000"/>
                </a:solidFill>
              </a:rPr>
              <a:t>module</a:t>
            </a:r>
            <a:endParaRPr lang="de-CH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Gerade Verbindung mit Pfeil 57"/>
          <p:cNvCxnSpPr/>
          <p:nvPr/>
        </p:nvCxnSpPr>
        <p:spPr>
          <a:xfrm flipH="1">
            <a:off x="3558869" y="1915229"/>
            <a:ext cx="145884" cy="200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3793746" y="1479745"/>
            <a:ext cx="1208560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b="1" dirty="0" smtClean="0">
                <a:solidFill>
                  <a:sysClr val="windowText" lastClr="000000"/>
                </a:solidFill>
              </a:rPr>
              <a:t>Comments</a:t>
            </a:r>
            <a:endParaRPr lang="de-CH" sz="14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793746" y="1844444"/>
            <a:ext cx="1208560" cy="37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dirty="0" err="1" smtClean="0">
                <a:solidFill>
                  <a:sysClr val="windowText" lastClr="000000"/>
                </a:solidFill>
              </a:rPr>
              <a:t>Bla</a:t>
            </a:r>
            <a:r>
              <a:rPr lang="de-CH" sz="1400" dirty="0" smtClean="0">
                <a:solidFill>
                  <a:sysClr val="windowText" lastClr="000000"/>
                </a:solidFill>
              </a:rPr>
              <a:t> </a:t>
            </a:r>
            <a:r>
              <a:rPr lang="de-CH" sz="1400" dirty="0" err="1" smtClean="0">
                <a:solidFill>
                  <a:sysClr val="windowText" lastClr="000000"/>
                </a:solidFill>
              </a:rPr>
              <a:t>bla</a:t>
            </a:r>
            <a:r>
              <a:rPr lang="de-CH" sz="1400" dirty="0" smtClean="0">
                <a:solidFill>
                  <a:sysClr val="windowText" lastClr="000000"/>
                </a:solidFill>
              </a:rPr>
              <a:t> </a:t>
            </a:r>
            <a:r>
              <a:rPr lang="de-CH" sz="1400" dirty="0" err="1" smtClean="0">
                <a:solidFill>
                  <a:sysClr val="windowText" lastClr="000000"/>
                </a:solidFill>
              </a:rPr>
              <a:t>bla</a:t>
            </a:r>
            <a:endParaRPr lang="de-CH" sz="140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65" name="Gruppieren 64"/>
          <p:cNvGrpSpPr/>
          <p:nvPr/>
        </p:nvGrpSpPr>
        <p:grpSpPr>
          <a:xfrm>
            <a:off x="4823310" y="1520867"/>
            <a:ext cx="154780" cy="324577"/>
            <a:chOff x="2397918" y="1597964"/>
            <a:chExt cx="154780" cy="324577"/>
          </a:xfrm>
        </p:grpSpPr>
        <p:sp>
          <p:nvSpPr>
            <p:cNvPr id="70" name="Gleichschenkliges Dreieck 69"/>
            <p:cNvSpPr/>
            <p:nvPr/>
          </p:nvSpPr>
          <p:spPr>
            <a:xfrm>
              <a:off x="2397918" y="1597964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71" name="Gleichschenkliges Dreieck 70"/>
            <p:cNvSpPr/>
            <p:nvPr/>
          </p:nvSpPr>
          <p:spPr>
            <a:xfrm rot="10800000">
              <a:off x="2400298" y="1770141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</p:grpSp>
      <p:cxnSp>
        <p:nvCxnSpPr>
          <p:cNvPr id="72" name="Gerade Verbindung mit Pfeil 71"/>
          <p:cNvCxnSpPr/>
          <p:nvPr/>
        </p:nvCxnSpPr>
        <p:spPr>
          <a:xfrm flipH="1">
            <a:off x="4798737" y="1907624"/>
            <a:ext cx="145884" cy="200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9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54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Zihler</dc:creator>
  <cp:lastModifiedBy>Oliver Zihler</cp:lastModifiedBy>
  <cp:revision>56</cp:revision>
  <dcterms:created xsi:type="dcterms:W3CDTF">2015-08-31T10:01:16Z</dcterms:created>
  <dcterms:modified xsi:type="dcterms:W3CDTF">2015-08-31T14:56:43Z</dcterms:modified>
</cp:coreProperties>
</file>