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15.12.2015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471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15.12.2015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117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15.12.2015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75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15.12.2015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182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15.12.2015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986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15.12.2015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202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15.12.2015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698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15.12.2015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570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15.12.2015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94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15.12.2015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57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15.12.2015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443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F56AA-615C-4B43-9FB3-550EF16405ED}" type="datetimeFigureOut">
              <a:rPr lang="de-CH" smtClean="0"/>
              <a:t>15.12.2015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470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6722076" y="462577"/>
            <a:ext cx="3410465" cy="2255909"/>
            <a:chOff x="6722076" y="462577"/>
            <a:chExt cx="3410465" cy="2255909"/>
          </a:xfrm>
        </p:grpSpPr>
        <p:sp>
          <p:nvSpPr>
            <p:cNvPr id="7" name="Textfeld 6"/>
            <p:cNvSpPr txBox="1"/>
            <p:nvPr/>
          </p:nvSpPr>
          <p:spPr>
            <a:xfrm>
              <a:off x="7150442" y="462577"/>
              <a:ext cx="109677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Job1</a:t>
              </a:r>
              <a:r>
                <a:rPr lang="de-CH" sz="1000" dirty="0" smtClean="0"/>
                <a:t>_Procedure1</a:t>
              </a:r>
              <a:endParaRPr lang="de-CH" sz="100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7150444" y="691978"/>
              <a:ext cx="298209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9" name="Rechteck 8"/>
            <p:cNvSpPr/>
            <p:nvPr/>
          </p:nvSpPr>
          <p:spPr>
            <a:xfrm>
              <a:off x="7150442" y="1462217"/>
              <a:ext cx="2982097" cy="1256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722076" y="966987"/>
              <a:ext cx="5434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KEYS</a:t>
              </a:r>
              <a:endParaRPr lang="de-CH" sz="10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150440" y="146095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Providers</a:t>
              </a:r>
              <a:endParaRPr lang="de-CH" sz="1000" dirty="0"/>
            </a:p>
          </p:txBody>
        </p:sp>
      </p:grpSp>
      <p:sp>
        <p:nvSpPr>
          <p:cNvPr id="23" name="Rechteck 22"/>
          <p:cNvSpPr/>
          <p:nvPr/>
        </p:nvSpPr>
        <p:spPr>
          <a:xfrm>
            <a:off x="3319845" y="681799"/>
            <a:ext cx="2158318" cy="1272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37" name="Rechteck 36"/>
          <p:cNvSpPr/>
          <p:nvPr/>
        </p:nvSpPr>
        <p:spPr>
          <a:xfrm>
            <a:off x="617837" y="558688"/>
            <a:ext cx="2040989" cy="140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66" name="Textfeld 65"/>
          <p:cNvSpPr txBox="1"/>
          <p:nvPr/>
        </p:nvSpPr>
        <p:spPr>
          <a:xfrm>
            <a:off x="720141" y="644795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715698" y="1283086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64" name="Eine Ecke des Rechtecks schneiden 63"/>
          <p:cNvSpPr/>
          <p:nvPr/>
        </p:nvSpPr>
        <p:spPr>
          <a:xfrm>
            <a:off x="1049437" y="809555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world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63" name="Eine Ecke des Rechtecks schneiden 62"/>
          <p:cNvSpPr/>
          <p:nvPr/>
        </p:nvSpPr>
        <p:spPr>
          <a:xfrm>
            <a:off x="1054551" y="1448004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this hello this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319845" y="439965"/>
            <a:ext cx="181171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Submitter_0_Job1_Procedure1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267909" y="675979"/>
            <a:ext cx="2070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Key	Values</a:t>
            </a:r>
            <a:endParaRPr lang="de-CH" sz="1000" dirty="0"/>
          </a:p>
        </p:txBody>
      </p:sp>
      <p:sp>
        <p:nvSpPr>
          <p:cNvPr id="6" name="Eine Ecke des Rechtecks schneiden 5"/>
          <p:cNvSpPr/>
          <p:nvPr/>
        </p:nvSpPr>
        <p:spPr>
          <a:xfrm>
            <a:off x="1054444" y="1462217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this hello this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5698" y="1303824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5" name="Eine Ecke des Rechtecks schneiden 4"/>
          <p:cNvSpPr/>
          <p:nvPr/>
        </p:nvSpPr>
        <p:spPr>
          <a:xfrm>
            <a:off x="1054444" y="823785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world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715698" y="64096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38" name="Rechteck 37"/>
          <p:cNvSpPr/>
          <p:nvPr/>
        </p:nvSpPr>
        <p:spPr>
          <a:xfrm>
            <a:off x="617837" y="312681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0" name="Rechteck 39"/>
          <p:cNvSpPr/>
          <p:nvPr/>
        </p:nvSpPr>
        <p:spPr>
          <a:xfrm>
            <a:off x="617837" y="312681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3" name="Rechteck 42"/>
          <p:cNvSpPr/>
          <p:nvPr/>
        </p:nvSpPr>
        <p:spPr>
          <a:xfrm>
            <a:off x="617836" y="310068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4" name="Textfeld 43"/>
          <p:cNvSpPr txBox="1"/>
          <p:nvPr/>
        </p:nvSpPr>
        <p:spPr>
          <a:xfrm>
            <a:off x="617834" y="4247395"/>
            <a:ext cx="35092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Add(Filename1, File1).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(Submitter_0_Job1_Procedure1)</a:t>
            </a:r>
            <a:endParaRPr lang="de-CH" sz="1000" dirty="0"/>
          </a:p>
        </p:txBody>
      </p:sp>
      <p:sp>
        <p:nvSpPr>
          <p:cNvPr id="45" name="Textfeld 44"/>
          <p:cNvSpPr txBox="1"/>
          <p:nvPr/>
        </p:nvSpPr>
        <p:spPr>
          <a:xfrm>
            <a:off x="617833" y="5046880"/>
            <a:ext cx="3449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Add(Filename2, File2).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(Submitter_0_Job1_Procedure1)</a:t>
            </a:r>
            <a:endParaRPr lang="de-CH" sz="1000" dirty="0"/>
          </a:p>
        </p:txBody>
      </p:sp>
      <p:sp>
        <p:nvSpPr>
          <p:cNvPr id="46" name="Textfeld 45"/>
          <p:cNvSpPr txBox="1"/>
          <p:nvPr/>
        </p:nvSpPr>
        <p:spPr>
          <a:xfrm>
            <a:off x="617836" y="4493616"/>
            <a:ext cx="2739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Add(KEYS, Filename1).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</a:t>
            </a:r>
            <a:endParaRPr lang="de-CH" sz="1000" dirty="0"/>
          </a:p>
        </p:txBody>
      </p:sp>
      <p:sp>
        <p:nvSpPr>
          <p:cNvPr id="47" name="Textfeld 46"/>
          <p:cNvSpPr txBox="1"/>
          <p:nvPr/>
        </p:nvSpPr>
        <p:spPr>
          <a:xfrm>
            <a:off x="617836" y="5293101"/>
            <a:ext cx="2739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Add(KEYS, Filename2).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</a:t>
            </a:r>
            <a:endParaRPr lang="de-CH" sz="1000" dirty="0"/>
          </a:p>
        </p:txBody>
      </p:sp>
      <p:sp>
        <p:nvSpPr>
          <p:cNvPr id="48" name="Textfeld 47"/>
          <p:cNvSpPr txBox="1"/>
          <p:nvPr/>
        </p:nvSpPr>
        <p:spPr>
          <a:xfrm>
            <a:off x="617833" y="4739837"/>
            <a:ext cx="3204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Add(Filename1, Submitter_0).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</a:t>
            </a:r>
            <a:endParaRPr lang="de-CH" sz="1000" dirty="0"/>
          </a:p>
        </p:txBody>
      </p:sp>
      <p:sp>
        <p:nvSpPr>
          <p:cNvPr id="49" name="Textfeld 48"/>
          <p:cNvSpPr txBox="1"/>
          <p:nvPr/>
        </p:nvSpPr>
        <p:spPr>
          <a:xfrm>
            <a:off x="617832" y="5525988"/>
            <a:ext cx="3204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Add(Filename1, Submitter_0).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</a:t>
            </a:r>
            <a:endParaRPr lang="de-CH" sz="1000" dirty="0"/>
          </a:p>
        </p:txBody>
      </p:sp>
      <p:sp>
        <p:nvSpPr>
          <p:cNvPr id="59" name="Textfeld 58"/>
          <p:cNvSpPr txBox="1"/>
          <p:nvPr/>
        </p:nvSpPr>
        <p:spPr>
          <a:xfrm>
            <a:off x="715698" y="64096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60" name="Textfeld 59"/>
          <p:cNvSpPr txBox="1"/>
          <p:nvPr/>
        </p:nvSpPr>
        <p:spPr>
          <a:xfrm>
            <a:off x="715698" y="1303824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61" name="Textfeld 60"/>
          <p:cNvSpPr txBox="1"/>
          <p:nvPr/>
        </p:nvSpPr>
        <p:spPr>
          <a:xfrm>
            <a:off x="722148" y="648519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62" name="Textfeld 61"/>
          <p:cNvSpPr txBox="1"/>
          <p:nvPr/>
        </p:nvSpPr>
        <p:spPr>
          <a:xfrm>
            <a:off x="722148" y="1297316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41934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19492 0.04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23959 0.0189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53438 0.0444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19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38778E-17 L 0.4974 0.158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0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61575 0.20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81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18789 0.035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8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0.2767 0.0060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65729 -0.0516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65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4974 0.1567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0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6164 0.3023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20" y="1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5" grpId="0" animBg="1"/>
      <p:bldP spid="32" grpId="0" animBg="1"/>
      <p:bldP spid="40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9" grpId="0" animBg="1"/>
      <p:bldP spid="60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/>
        </p:nvGrpSpPr>
        <p:grpSpPr>
          <a:xfrm>
            <a:off x="3055611" y="321269"/>
            <a:ext cx="2855593" cy="2255909"/>
            <a:chOff x="6722076" y="462577"/>
            <a:chExt cx="3410465" cy="2255909"/>
          </a:xfrm>
        </p:grpSpPr>
        <p:sp>
          <p:nvSpPr>
            <p:cNvPr id="54" name="Textfeld 53"/>
            <p:cNvSpPr txBox="1"/>
            <p:nvPr/>
          </p:nvSpPr>
          <p:spPr>
            <a:xfrm>
              <a:off x="7150442" y="462577"/>
              <a:ext cx="2982097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Job1</a:t>
              </a:r>
              <a:r>
                <a:rPr lang="de-CH" sz="1000" dirty="0" smtClean="0"/>
                <a:t>_Procedure1</a:t>
              </a:r>
              <a:endParaRPr lang="de-CH" sz="1000" dirty="0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7150444" y="691978"/>
              <a:ext cx="298209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7150442" y="1462217"/>
              <a:ext cx="2982097" cy="1256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6722076" y="966987"/>
              <a:ext cx="5434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KEYS</a:t>
              </a:r>
              <a:endParaRPr lang="de-CH" sz="10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7150440" y="146095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Providers</a:t>
              </a:r>
              <a:endParaRPr lang="de-CH" sz="1000" dirty="0"/>
            </a:p>
          </p:txBody>
        </p:sp>
      </p:grpSp>
      <p:sp>
        <p:nvSpPr>
          <p:cNvPr id="37" name="Rechteck 36"/>
          <p:cNvSpPr/>
          <p:nvPr/>
        </p:nvSpPr>
        <p:spPr>
          <a:xfrm>
            <a:off x="298678" y="650665"/>
            <a:ext cx="2040989" cy="296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21" name="Textfeld 20"/>
          <p:cNvSpPr txBox="1"/>
          <p:nvPr/>
        </p:nvSpPr>
        <p:spPr>
          <a:xfrm>
            <a:off x="3600445" y="2937979"/>
            <a:ext cx="23107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Submitter_0</a:t>
            </a:r>
          </a:p>
          <a:p>
            <a:r>
              <a:rPr lang="de-CH" sz="1000" dirty="0" smtClean="0"/>
              <a:t>_Job1_Procedure1</a:t>
            </a:r>
            <a:endParaRPr lang="de-CH" sz="1000" dirty="0"/>
          </a:p>
        </p:txBody>
      </p:sp>
      <p:sp>
        <p:nvSpPr>
          <p:cNvPr id="23" name="Rechteck 22"/>
          <p:cNvSpPr/>
          <p:nvPr/>
        </p:nvSpPr>
        <p:spPr>
          <a:xfrm>
            <a:off x="3610484" y="3330772"/>
            <a:ext cx="2300720" cy="1375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25" name="Textfeld 24"/>
          <p:cNvSpPr txBox="1"/>
          <p:nvPr/>
        </p:nvSpPr>
        <p:spPr>
          <a:xfrm>
            <a:off x="4322321" y="3340294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6" name="Eine Ecke des Rechtecks schneiden 5"/>
          <p:cNvSpPr/>
          <p:nvPr/>
        </p:nvSpPr>
        <p:spPr>
          <a:xfrm>
            <a:off x="4361304" y="4122843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this hello this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755134" y="855226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5" name="Eine Ecke des Rechtecks schneiden 4"/>
          <p:cNvSpPr/>
          <p:nvPr/>
        </p:nvSpPr>
        <p:spPr>
          <a:xfrm>
            <a:off x="4367150" y="3586515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world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751364" y="85645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38" name="Rechteck 37"/>
          <p:cNvSpPr/>
          <p:nvPr/>
        </p:nvSpPr>
        <p:spPr>
          <a:xfrm>
            <a:off x="4002091" y="1606109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0" name="Rechteck 39"/>
          <p:cNvSpPr/>
          <p:nvPr/>
        </p:nvSpPr>
        <p:spPr>
          <a:xfrm>
            <a:off x="285921" y="403174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43" name="Rechteck 42"/>
          <p:cNvSpPr/>
          <p:nvPr/>
        </p:nvSpPr>
        <p:spPr>
          <a:xfrm>
            <a:off x="4002091" y="2153559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5" name="Textfeld 44"/>
          <p:cNvSpPr txBox="1"/>
          <p:nvPr/>
        </p:nvSpPr>
        <p:spPr>
          <a:xfrm>
            <a:off x="617833" y="5534324"/>
            <a:ext cx="3491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get</a:t>
            </a:r>
            <a:r>
              <a:rPr lang="de-CH" sz="1000" dirty="0" smtClean="0"/>
              <a:t>(Filename1).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(Submitter_0_Job1_Procedure1): {File1}</a:t>
            </a:r>
            <a:endParaRPr lang="de-CH" sz="1000" dirty="0"/>
          </a:p>
        </p:txBody>
      </p:sp>
      <p:sp>
        <p:nvSpPr>
          <p:cNvPr id="47" name="Textfeld 46"/>
          <p:cNvSpPr txBox="1"/>
          <p:nvPr/>
        </p:nvSpPr>
        <p:spPr>
          <a:xfrm>
            <a:off x="617833" y="5108114"/>
            <a:ext cx="3384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get</a:t>
            </a:r>
            <a:r>
              <a:rPr lang="de-CH" sz="1000" dirty="0" smtClean="0"/>
              <a:t>(KEYS).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(Job1_Procedure1): {Filename1, Filename2}</a:t>
            </a:r>
            <a:endParaRPr lang="de-CH" sz="1000" dirty="0"/>
          </a:p>
        </p:txBody>
      </p:sp>
      <p:sp>
        <p:nvSpPr>
          <p:cNvPr id="48" name="Textfeld 47"/>
          <p:cNvSpPr txBox="1"/>
          <p:nvPr/>
        </p:nvSpPr>
        <p:spPr>
          <a:xfrm>
            <a:off x="617834" y="5297274"/>
            <a:ext cx="3179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get</a:t>
            </a:r>
            <a:r>
              <a:rPr lang="de-CH" sz="1000" dirty="0" smtClean="0"/>
              <a:t>(Filename1).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(Job1_Procedure1): {Submitter_0}</a:t>
            </a:r>
            <a:endParaRPr lang="de-CH" sz="1000" dirty="0"/>
          </a:p>
        </p:txBody>
      </p:sp>
      <p:sp>
        <p:nvSpPr>
          <p:cNvPr id="35" name="Textfeld 34"/>
          <p:cNvSpPr txBox="1"/>
          <p:nvPr/>
        </p:nvSpPr>
        <p:spPr>
          <a:xfrm>
            <a:off x="364222" y="798945"/>
            <a:ext cx="10967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Job1</a:t>
            </a:r>
            <a:r>
              <a:rPr lang="de-CH" sz="1000" dirty="0" smtClean="0"/>
              <a:t>_Procedure1</a:t>
            </a:r>
            <a:endParaRPr lang="de-CH" sz="1000" dirty="0"/>
          </a:p>
        </p:txBody>
      </p:sp>
      <p:sp>
        <p:nvSpPr>
          <p:cNvPr id="36" name="Textfeld 35"/>
          <p:cNvSpPr txBox="1"/>
          <p:nvPr/>
        </p:nvSpPr>
        <p:spPr>
          <a:xfrm>
            <a:off x="3746464" y="86070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39" name="Textfeld 38"/>
          <p:cNvSpPr txBox="1"/>
          <p:nvPr/>
        </p:nvSpPr>
        <p:spPr>
          <a:xfrm>
            <a:off x="4750234" y="859419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41" name="Rechteck 40"/>
          <p:cNvSpPr/>
          <p:nvPr/>
        </p:nvSpPr>
        <p:spPr>
          <a:xfrm>
            <a:off x="4002093" y="1596723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2" name="Eine Ecke des Rechtecks schneiden 41"/>
          <p:cNvSpPr/>
          <p:nvPr/>
        </p:nvSpPr>
        <p:spPr>
          <a:xfrm>
            <a:off x="4361304" y="3582967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world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454411" y="365288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51" name="Textfeld 50"/>
          <p:cNvSpPr txBox="1"/>
          <p:nvPr/>
        </p:nvSpPr>
        <p:spPr>
          <a:xfrm>
            <a:off x="3450504" y="420362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52" name="Textfeld 51"/>
          <p:cNvSpPr txBox="1"/>
          <p:nvPr/>
        </p:nvSpPr>
        <p:spPr>
          <a:xfrm>
            <a:off x="3534342" y="336984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  <p:sp>
        <p:nvSpPr>
          <p:cNvPr id="59" name="Textfeld 58"/>
          <p:cNvSpPr txBox="1"/>
          <p:nvPr/>
        </p:nvSpPr>
        <p:spPr>
          <a:xfrm>
            <a:off x="3029727" y="1599572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60" name="Textfeld 59"/>
          <p:cNvSpPr txBox="1"/>
          <p:nvPr/>
        </p:nvSpPr>
        <p:spPr>
          <a:xfrm>
            <a:off x="3029727" y="2147635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92050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7407E-6 L -0.27734 0.046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3569 0.296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52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-0.2125 -0.0682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-0.32891 -0.287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45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8" grpId="0" animBg="1"/>
      <p:bldP spid="45" grpId="0"/>
      <p:bldP spid="47" grpId="0"/>
      <p:bldP spid="48" grpId="0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/>
          <p:cNvSpPr/>
          <p:nvPr/>
        </p:nvSpPr>
        <p:spPr>
          <a:xfrm>
            <a:off x="298678" y="650665"/>
            <a:ext cx="2040989" cy="296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38" name="Rechteck 37"/>
          <p:cNvSpPr/>
          <p:nvPr/>
        </p:nvSpPr>
        <p:spPr>
          <a:xfrm>
            <a:off x="1389255" y="1193445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0" name="Rechteck 39"/>
          <p:cNvSpPr/>
          <p:nvPr/>
        </p:nvSpPr>
        <p:spPr>
          <a:xfrm>
            <a:off x="285921" y="403174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35" name="Textfeld 34"/>
          <p:cNvSpPr txBox="1"/>
          <p:nvPr/>
        </p:nvSpPr>
        <p:spPr>
          <a:xfrm>
            <a:off x="364222" y="798945"/>
            <a:ext cx="10967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Job1</a:t>
            </a:r>
            <a:r>
              <a:rPr lang="de-CH" sz="1000" dirty="0" smtClean="0"/>
              <a:t>_Procedure1</a:t>
            </a:r>
            <a:endParaRPr lang="de-CH" sz="1000" dirty="0"/>
          </a:p>
        </p:txBody>
      </p:sp>
      <p:sp>
        <p:nvSpPr>
          <p:cNvPr id="36" name="Textfeld 35"/>
          <p:cNvSpPr txBox="1"/>
          <p:nvPr/>
        </p:nvSpPr>
        <p:spPr>
          <a:xfrm>
            <a:off x="364222" y="1193446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55584" y="239323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42" name="Eine Ecke des Rechtecks schneiden 41"/>
          <p:cNvSpPr/>
          <p:nvPr/>
        </p:nvSpPr>
        <p:spPr>
          <a:xfrm>
            <a:off x="364222" y="1532648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world hello</a:t>
            </a:r>
            <a:endParaRPr lang="de-CH" sz="1000" dirty="0">
              <a:solidFill>
                <a:schemeClr val="tx1"/>
              </a:solidFill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6679887" y="424974"/>
            <a:ext cx="2032337" cy="1663655"/>
            <a:chOff x="7130402" y="462577"/>
            <a:chExt cx="2032337" cy="1663655"/>
          </a:xfrm>
        </p:grpSpPr>
        <p:sp>
          <p:nvSpPr>
            <p:cNvPr id="34" name="Textfeld 33"/>
            <p:cNvSpPr txBox="1"/>
            <p:nvPr/>
          </p:nvSpPr>
          <p:spPr>
            <a:xfrm>
              <a:off x="7150442" y="462577"/>
              <a:ext cx="109677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Job1</a:t>
              </a:r>
              <a:r>
                <a:rPr lang="de-CH" sz="1000" dirty="0" smtClean="0"/>
                <a:t>_Procedure2</a:t>
              </a:r>
              <a:endParaRPr lang="de-CH" sz="1000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7150445" y="691978"/>
              <a:ext cx="2012294" cy="578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7150442" y="1270941"/>
              <a:ext cx="2012297" cy="855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7130402" y="1316403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Providers</a:t>
              </a:r>
              <a:endParaRPr lang="de-CH" sz="1000" dirty="0"/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6689887" y="2126691"/>
            <a:ext cx="20223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Executor1_0</a:t>
            </a:r>
          </a:p>
          <a:p>
            <a:r>
              <a:rPr lang="de-CH" sz="1000" dirty="0" smtClean="0"/>
              <a:t>_Job1_Procedure2</a:t>
            </a:r>
            <a:endParaRPr lang="de-CH" sz="1000" dirty="0"/>
          </a:p>
        </p:txBody>
      </p:sp>
      <p:sp>
        <p:nvSpPr>
          <p:cNvPr id="52" name="Rechteck 51"/>
          <p:cNvSpPr/>
          <p:nvPr/>
        </p:nvSpPr>
        <p:spPr>
          <a:xfrm>
            <a:off x="6699926" y="2519483"/>
            <a:ext cx="2012298" cy="215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63" name="Textfeld 62"/>
          <p:cNvSpPr txBox="1"/>
          <p:nvPr/>
        </p:nvSpPr>
        <p:spPr>
          <a:xfrm>
            <a:off x="-61928" y="4677159"/>
            <a:ext cx="2989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hello</a:t>
            </a:r>
            <a:r>
              <a:rPr lang="de-CH" sz="1000" dirty="0" smtClean="0"/>
              <a:t>, 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(Executor1_0_Job1_Procedure1)</a:t>
            </a:r>
            <a:endParaRPr lang="de-CH" sz="1000" dirty="0"/>
          </a:p>
        </p:txBody>
      </p:sp>
      <p:sp>
        <p:nvSpPr>
          <p:cNvPr id="64" name="Textfeld 63"/>
          <p:cNvSpPr txBox="1"/>
          <p:nvPr/>
        </p:nvSpPr>
        <p:spPr>
          <a:xfrm>
            <a:off x="-61928" y="6070187"/>
            <a:ext cx="2454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Add(KEYS, </a:t>
            </a:r>
            <a:r>
              <a:rPr lang="de-CH" sz="1000" dirty="0" err="1" smtClean="0"/>
              <a:t>hello</a:t>
            </a:r>
            <a:r>
              <a:rPr lang="de-CH" sz="1000" dirty="0" smtClean="0"/>
              <a:t>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(Job1_Procedure2)</a:t>
            </a:r>
            <a:endParaRPr lang="de-CH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-61928" y="6468195"/>
            <a:ext cx="2858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hello</a:t>
            </a:r>
            <a:r>
              <a:rPr lang="de-CH" sz="1000" dirty="0" smtClean="0"/>
              <a:t>, Executor1_0).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</a:t>
            </a:r>
            <a:endParaRPr lang="de-CH" sz="1000" dirty="0"/>
          </a:p>
        </p:txBody>
      </p:sp>
      <p:sp>
        <p:nvSpPr>
          <p:cNvPr id="66" name="Textfeld 65"/>
          <p:cNvSpPr txBox="1"/>
          <p:nvPr/>
        </p:nvSpPr>
        <p:spPr>
          <a:xfrm>
            <a:off x="-61928" y="4876163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world</a:t>
            </a:r>
            <a:r>
              <a:rPr lang="de-CH" sz="1000" dirty="0" smtClean="0"/>
              <a:t>, 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(Executor1_0_Job1_Procedure1)</a:t>
            </a:r>
            <a:endParaRPr lang="de-CH" sz="1000" dirty="0"/>
          </a:p>
        </p:txBody>
      </p:sp>
      <p:sp>
        <p:nvSpPr>
          <p:cNvPr id="67" name="Textfeld 66"/>
          <p:cNvSpPr txBox="1"/>
          <p:nvPr/>
        </p:nvSpPr>
        <p:spPr>
          <a:xfrm>
            <a:off x="-61928" y="5075167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world</a:t>
            </a:r>
            <a:r>
              <a:rPr lang="de-CH" sz="1000" dirty="0" smtClean="0"/>
              <a:t>, 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(Executor1_0_Job1_Procedure1)</a:t>
            </a:r>
            <a:endParaRPr lang="de-CH" sz="1000" dirty="0"/>
          </a:p>
        </p:txBody>
      </p:sp>
      <p:sp>
        <p:nvSpPr>
          <p:cNvPr id="68" name="Textfeld 67"/>
          <p:cNvSpPr txBox="1"/>
          <p:nvPr/>
        </p:nvSpPr>
        <p:spPr>
          <a:xfrm>
            <a:off x="-61928" y="5274171"/>
            <a:ext cx="2989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hello</a:t>
            </a:r>
            <a:r>
              <a:rPr lang="de-CH" sz="1000" dirty="0" smtClean="0"/>
              <a:t>, 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(Executor1_0_Job1_Procedure1)</a:t>
            </a:r>
            <a:endParaRPr lang="de-CH" sz="1000" dirty="0"/>
          </a:p>
        </p:txBody>
      </p:sp>
      <p:sp>
        <p:nvSpPr>
          <p:cNvPr id="69" name="Textfeld 68"/>
          <p:cNvSpPr txBox="1"/>
          <p:nvPr/>
        </p:nvSpPr>
        <p:spPr>
          <a:xfrm>
            <a:off x="-61928" y="5473175"/>
            <a:ext cx="2989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hello</a:t>
            </a:r>
            <a:r>
              <a:rPr lang="de-CH" sz="1000" dirty="0" smtClean="0"/>
              <a:t>, 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(Executor1_0_Job1_Procedure1)</a:t>
            </a:r>
            <a:endParaRPr lang="de-CH" sz="1000" dirty="0"/>
          </a:p>
        </p:txBody>
      </p:sp>
      <p:sp>
        <p:nvSpPr>
          <p:cNvPr id="70" name="Textfeld 69"/>
          <p:cNvSpPr txBox="1"/>
          <p:nvPr/>
        </p:nvSpPr>
        <p:spPr>
          <a:xfrm>
            <a:off x="-61928" y="5672179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world</a:t>
            </a:r>
            <a:r>
              <a:rPr lang="de-CH" sz="1000" dirty="0" smtClean="0"/>
              <a:t>, 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(Executor1_0_Job1_Procedure1)</a:t>
            </a:r>
            <a:endParaRPr lang="de-CH" sz="1000" dirty="0"/>
          </a:p>
        </p:txBody>
      </p:sp>
      <p:sp>
        <p:nvSpPr>
          <p:cNvPr id="72" name="Textfeld 71"/>
          <p:cNvSpPr txBox="1"/>
          <p:nvPr/>
        </p:nvSpPr>
        <p:spPr>
          <a:xfrm>
            <a:off x="-61928" y="5871183"/>
            <a:ext cx="2989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hello</a:t>
            </a:r>
            <a:r>
              <a:rPr lang="de-CH" sz="1000" dirty="0" smtClean="0"/>
              <a:t>, 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(Executor1_0_Job1_Procedure1)</a:t>
            </a:r>
            <a:endParaRPr lang="de-CH" sz="1000" dirty="0"/>
          </a:p>
        </p:txBody>
      </p:sp>
      <p:sp>
        <p:nvSpPr>
          <p:cNvPr id="73" name="Textfeld 72"/>
          <p:cNvSpPr txBox="1"/>
          <p:nvPr/>
        </p:nvSpPr>
        <p:spPr>
          <a:xfrm>
            <a:off x="-61928" y="6269191"/>
            <a:ext cx="2497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Add(KEYS, </a:t>
            </a:r>
            <a:r>
              <a:rPr lang="de-CH" sz="1000" dirty="0" err="1" smtClean="0"/>
              <a:t>world</a:t>
            </a:r>
            <a:r>
              <a:rPr lang="de-CH" sz="1000" dirty="0" smtClean="0"/>
              <a:t>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(Job1_Procedure2)</a:t>
            </a:r>
            <a:endParaRPr lang="de-CH" sz="1000" dirty="0"/>
          </a:p>
        </p:txBody>
      </p:sp>
      <p:sp>
        <p:nvSpPr>
          <p:cNvPr id="74" name="Textfeld 73"/>
          <p:cNvSpPr txBox="1"/>
          <p:nvPr/>
        </p:nvSpPr>
        <p:spPr>
          <a:xfrm>
            <a:off x="-61928" y="6667203"/>
            <a:ext cx="29017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world</a:t>
            </a:r>
            <a:r>
              <a:rPr lang="de-CH" sz="1000" dirty="0" smtClean="0"/>
              <a:t>, Executor1_0).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</a:t>
            </a:r>
            <a:endParaRPr lang="de-CH" sz="1000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3055610" y="321269"/>
            <a:ext cx="2050278" cy="1942351"/>
            <a:chOff x="6722076" y="462577"/>
            <a:chExt cx="2576695" cy="1942351"/>
          </a:xfrm>
        </p:grpSpPr>
        <p:sp>
          <p:nvSpPr>
            <p:cNvPr id="102" name="Textfeld 101"/>
            <p:cNvSpPr txBox="1"/>
            <p:nvPr/>
          </p:nvSpPr>
          <p:spPr>
            <a:xfrm>
              <a:off x="7150442" y="462577"/>
              <a:ext cx="142559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Job1</a:t>
              </a:r>
              <a:r>
                <a:rPr lang="de-CH" sz="1000" dirty="0" smtClean="0"/>
                <a:t>_Procedure1</a:t>
              </a:r>
              <a:endParaRPr lang="de-CH" sz="1000" dirty="0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7150444" y="691978"/>
              <a:ext cx="214832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7150443" y="1462217"/>
              <a:ext cx="2148328" cy="942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6722076" y="966987"/>
              <a:ext cx="5434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KEYS</a:t>
              </a:r>
              <a:endParaRPr lang="de-CH" sz="1000" dirty="0"/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7150440" y="146095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Providers</a:t>
              </a:r>
              <a:endParaRPr lang="de-CH" sz="1000" dirty="0"/>
            </a:p>
          </p:txBody>
        </p:sp>
      </p:grpSp>
      <p:sp>
        <p:nvSpPr>
          <p:cNvPr id="107" name="Textfeld 106"/>
          <p:cNvSpPr txBox="1"/>
          <p:nvPr/>
        </p:nvSpPr>
        <p:spPr>
          <a:xfrm>
            <a:off x="3386421" y="2326786"/>
            <a:ext cx="231075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Submitter_0</a:t>
            </a:r>
          </a:p>
          <a:p>
            <a:r>
              <a:rPr lang="de-CH" sz="1000" dirty="0" smtClean="0"/>
              <a:t>_Job1_Procedure1</a:t>
            </a:r>
            <a:endParaRPr lang="de-CH" sz="1000" dirty="0"/>
          </a:p>
        </p:txBody>
      </p:sp>
      <p:sp>
        <p:nvSpPr>
          <p:cNvPr id="108" name="Rechteck 107"/>
          <p:cNvSpPr/>
          <p:nvPr/>
        </p:nvSpPr>
        <p:spPr>
          <a:xfrm>
            <a:off x="3396460" y="2719579"/>
            <a:ext cx="2300720" cy="1375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109" name="Textfeld 108"/>
          <p:cNvSpPr txBox="1"/>
          <p:nvPr/>
        </p:nvSpPr>
        <p:spPr>
          <a:xfrm>
            <a:off x="4108297" y="272910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110" name="Eine Ecke des Rechtecks schneiden 109"/>
          <p:cNvSpPr/>
          <p:nvPr/>
        </p:nvSpPr>
        <p:spPr>
          <a:xfrm>
            <a:off x="4147280" y="3511650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this hello this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12" name="Eine Ecke des Rechtecks schneiden 111"/>
          <p:cNvSpPr/>
          <p:nvPr/>
        </p:nvSpPr>
        <p:spPr>
          <a:xfrm>
            <a:off x="4153126" y="2975322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world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544700" y="82409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114" name="Rechteck 113"/>
          <p:cNvSpPr/>
          <p:nvPr/>
        </p:nvSpPr>
        <p:spPr>
          <a:xfrm>
            <a:off x="3813744" y="1603987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115" name="Rechteck 114"/>
          <p:cNvSpPr/>
          <p:nvPr/>
        </p:nvSpPr>
        <p:spPr>
          <a:xfrm>
            <a:off x="3813743" y="1918536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117" name="Textfeld 116"/>
          <p:cNvSpPr txBox="1"/>
          <p:nvPr/>
        </p:nvSpPr>
        <p:spPr>
          <a:xfrm>
            <a:off x="4338838" y="82729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119" name="Eine Ecke des Rechtecks schneiden 118"/>
          <p:cNvSpPr/>
          <p:nvPr/>
        </p:nvSpPr>
        <p:spPr>
          <a:xfrm>
            <a:off x="4147280" y="2971774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world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3240387" y="304169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3236480" y="3592427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3320318" y="275865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3029727" y="1599572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3029727" y="1909611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7261913" y="256210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6667448" y="256210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6329770" y="886738"/>
            <a:ext cx="43240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KEYS</a:t>
            </a:r>
            <a:endParaRPr lang="de-CH" sz="10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1693777" y="1627426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28" name="Textfeld 127"/>
          <p:cNvSpPr txBox="1"/>
          <p:nvPr/>
        </p:nvSpPr>
        <p:spPr>
          <a:xfrm>
            <a:off x="1693777" y="162742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1693777" y="1627426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7248314" y="2795469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7255476" y="3287911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4" name="Textfeld 133"/>
          <p:cNvSpPr txBox="1"/>
          <p:nvPr/>
        </p:nvSpPr>
        <p:spPr>
          <a:xfrm>
            <a:off x="7454167" y="3284252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1693777" y="162742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36" name="Textfeld 135"/>
          <p:cNvSpPr txBox="1"/>
          <p:nvPr/>
        </p:nvSpPr>
        <p:spPr>
          <a:xfrm>
            <a:off x="7447005" y="2795469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7" name="Textfeld 136"/>
          <p:cNvSpPr txBox="1"/>
          <p:nvPr/>
        </p:nvSpPr>
        <p:spPr>
          <a:xfrm>
            <a:off x="1693777" y="162742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38" name="Textfeld 137"/>
          <p:cNvSpPr txBox="1"/>
          <p:nvPr/>
        </p:nvSpPr>
        <p:spPr>
          <a:xfrm>
            <a:off x="7645696" y="2795468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9" name="Textfeld 138"/>
          <p:cNvSpPr txBox="1"/>
          <p:nvPr/>
        </p:nvSpPr>
        <p:spPr>
          <a:xfrm>
            <a:off x="1693777" y="1627426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40" name="Textfeld 139"/>
          <p:cNvSpPr txBox="1"/>
          <p:nvPr/>
        </p:nvSpPr>
        <p:spPr>
          <a:xfrm>
            <a:off x="7652858" y="3284252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41" name="Textfeld 140"/>
          <p:cNvSpPr txBox="1"/>
          <p:nvPr/>
        </p:nvSpPr>
        <p:spPr>
          <a:xfrm>
            <a:off x="1693777" y="162742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7835290" y="2795467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43" name="Textfeld 142"/>
          <p:cNvSpPr txBox="1"/>
          <p:nvPr/>
        </p:nvSpPr>
        <p:spPr>
          <a:xfrm>
            <a:off x="1700299" y="1619930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44" name="Textfeld 143"/>
          <p:cNvSpPr txBox="1"/>
          <p:nvPr/>
        </p:nvSpPr>
        <p:spPr>
          <a:xfrm>
            <a:off x="1689056" y="1627425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45" name="Textfeld 144"/>
          <p:cNvSpPr txBox="1"/>
          <p:nvPr/>
        </p:nvSpPr>
        <p:spPr>
          <a:xfrm>
            <a:off x="1700299" y="1627424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46" name="Rechteck 145"/>
          <p:cNvSpPr/>
          <p:nvPr/>
        </p:nvSpPr>
        <p:spPr>
          <a:xfrm>
            <a:off x="298678" y="403173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1691270" y="1631646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49" name="Rechteck 148"/>
          <p:cNvSpPr/>
          <p:nvPr/>
        </p:nvSpPr>
        <p:spPr>
          <a:xfrm>
            <a:off x="298678" y="403172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51" name="Rechteck 150"/>
          <p:cNvSpPr/>
          <p:nvPr/>
        </p:nvSpPr>
        <p:spPr>
          <a:xfrm>
            <a:off x="3810184" y="1918535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152" name="Eine Ecke des Rechtecks schneiden 151"/>
          <p:cNvSpPr/>
          <p:nvPr/>
        </p:nvSpPr>
        <p:spPr>
          <a:xfrm>
            <a:off x="4147280" y="3515198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this hello this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54" name="Textfeld 153"/>
          <p:cNvSpPr txBox="1"/>
          <p:nvPr/>
        </p:nvSpPr>
        <p:spPr>
          <a:xfrm>
            <a:off x="1527309" y="3017813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55" name="Textfeld 154"/>
          <p:cNvSpPr txBox="1"/>
          <p:nvPr/>
        </p:nvSpPr>
        <p:spPr>
          <a:xfrm>
            <a:off x="1540530" y="3016672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156" name="Textfeld 155"/>
          <p:cNvSpPr txBox="1"/>
          <p:nvPr/>
        </p:nvSpPr>
        <p:spPr>
          <a:xfrm>
            <a:off x="8037123" y="2795466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58" name="Textfeld 157"/>
          <p:cNvSpPr txBox="1"/>
          <p:nvPr/>
        </p:nvSpPr>
        <p:spPr>
          <a:xfrm>
            <a:off x="1527309" y="3016672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57" name="Textfeld 156"/>
          <p:cNvSpPr txBox="1"/>
          <p:nvPr/>
        </p:nvSpPr>
        <p:spPr>
          <a:xfrm>
            <a:off x="7248313" y="3859423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59" name="Textfeld 158"/>
          <p:cNvSpPr txBox="1"/>
          <p:nvPr/>
        </p:nvSpPr>
        <p:spPr>
          <a:xfrm>
            <a:off x="8235814" y="2795465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60" name="Textfeld 159"/>
          <p:cNvSpPr txBox="1"/>
          <p:nvPr/>
        </p:nvSpPr>
        <p:spPr>
          <a:xfrm>
            <a:off x="1521463" y="3015308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161" name="Textfeld 160"/>
          <p:cNvSpPr txBox="1"/>
          <p:nvPr/>
        </p:nvSpPr>
        <p:spPr>
          <a:xfrm>
            <a:off x="7447004" y="3859423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1527309" y="3019035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8434505" y="2795464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64" name="Textfeld 163"/>
          <p:cNvSpPr txBox="1"/>
          <p:nvPr/>
        </p:nvSpPr>
        <p:spPr>
          <a:xfrm>
            <a:off x="1540970" y="3017813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68" name="Textfeld 167"/>
          <p:cNvSpPr txBox="1"/>
          <p:nvPr/>
        </p:nvSpPr>
        <p:spPr>
          <a:xfrm>
            <a:off x="1540970" y="3017813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69" name="Textfeld 168"/>
          <p:cNvSpPr txBox="1"/>
          <p:nvPr/>
        </p:nvSpPr>
        <p:spPr>
          <a:xfrm>
            <a:off x="1540970" y="3017813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70" name="Rechteck 169"/>
          <p:cNvSpPr/>
          <p:nvPr/>
        </p:nvSpPr>
        <p:spPr>
          <a:xfrm>
            <a:off x="298678" y="403171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1534220" y="3017813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172" name="Rechteck 171"/>
          <p:cNvSpPr/>
          <p:nvPr/>
        </p:nvSpPr>
        <p:spPr>
          <a:xfrm>
            <a:off x="298678" y="403170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73" name="Textfeld 172"/>
          <p:cNvSpPr txBox="1"/>
          <p:nvPr/>
        </p:nvSpPr>
        <p:spPr>
          <a:xfrm>
            <a:off x="1691269" y="1624150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1550104" y="3017813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40906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169 L 0.39167 0.17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66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0.39362 0.2432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74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0.39362 0.2432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74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169 L 0.39245 0.175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169 L 0.39245 0.175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208 L 0.39076 0.2379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169 L 0.39245 0.175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169 L 0.42018 -0.104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85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46849 -0.1069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4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169 L 0.39245 -0.0178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60651 0.1638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26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0.39011 0.0282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60547 0.2078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73" y="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0.19804 0.0666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9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7 L -0.30977 -0.0606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5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0.40612 -0.0291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99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0781 0.11805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91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40612 -0.02917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99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40782 0.1180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91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40612 -0.0291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99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40612 -0.02917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99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43555 -0.31134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71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40469 -0.2203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34" y="-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60495 0.16389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47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0.54284 -0.30764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35" y="-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40807 -0.26204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4" y="-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60013 0.12222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28" grpId="0" animBg="1"/>
      <p:bldP spid="129" grpId="0" animBg="1"/>
      <p:bldP spid="130" grpId="0" animBg="1"/>
      <p:bldP spid="131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5" grpId="0" animBg="1"/>
      <p:bldP spid="146" grpId="0" animBg="1"/>
      <p:bldP spid="147" grpId="0" animBg="1"/>
      <p:bldP spid="149" grpId="0" animBg="1"/>
      <p:bldP spid="151" grpId="0" animBg="1"/>
      <p:bldP spid="152" grpId="0" animBg="1"/>
      <p:bldP spid="154" grpId="0" animBg="1"/>
      <p:bldP spid="154" grpId="1" animBg="1"/>
      <p:bldP spid="155" grpId="0" animBg="1"/>
      <p:bldP spid="155" grpId="1" animBg="1"/>
      <p:bldP spid="156" grpId="0" animBg="1"/>
      <p:bldP spid="158" grpId="0" animBg="1"/>
      <p:bldP spid="158" grpId="1" animBg="1"/>
      <p:bldP spid="157" grpId="0" animBg="1"/>
      <p:bldP spid="159" grpId="0" animBg="1"/>
      <p:bldP spid="160" grpId="0" animBg="1"/>
      <p:bldP spid="160" grpId="1" animBg="1"/>
      <p:bldP spid="161" grpId="0" animBg="1"/>
      <p:bldP spid="162" grpId="0" animBg="1"/>
      <p:bldP spid="162" grpId="1" animBg="1"/>
      <p:bldP spid="163" grpId="0" animBg="1"/>
      <p:bldP spid="164" grpId="0" animBg="1"/>
      <p:bldP spid="164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1" grpId="0" animBg="1"/>
      <p:bldP spid="171" grpId="1" animBg="1"/>
      <p:bldP spid="172" grpId="0" animBg="1"/>
      <p:bldP spid="173" grpId="0" animBg="1"/>
      <p:bldP spid="174" grpId="0" animBg="1"/>
      <p:bldP spid="17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/>
          <p:cNvSpPr/>
          <p:nvPr/>
        </p:nvSpPr>
        <p:spPr>
          <a:xfrm>
            <a:off x="298678" y="650665"/>
            <a:ext cx="2040989" cy="3875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fz</a:t>
            </a:r>
            <a:endParaRPr lang="de-CH" sz="1000" dirty="0"/>
          </a:p>
        </p:txBody>
      </p:sp>
      <p:sp>
        <p:nvSpPr>
          <p:cNvPr id="40" name="Rechteck 39"/>
          <p:cNvSpPr/>
          <p:nvPr/>
        </p:nvSpPr>
        <p:spPr>
          <a:xfrm>
            <a:off x="285921" y="403174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35" name="Textfeld 34"/>
          <p:cNvSpPr txBox="1"/>
          <p:nvPr/>
        </p:nvSpPr>
        <p:spPr>
          <a:xfrm>
            <a:off x="364222" y="798945"/>
            <a:ext cx="10967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Job1</a:t>
            </a:r>
            <a:r>
              <a:rPr lang="de-CH" sz="1000" dirty="0" smtClean="0"/>
              <a:t>_Procedure2</a:t>
            </a:r>
            <a:endParaRPr lang="de-CH" sz="1000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6699927" y="424974"/>
            <a:ext cx="2012297" cy="1663655"/>
            <a:chOff x="7150442" y="462577"/>
            <a:chExt cx="2012297" cy="1663655"/>
          </a:xfrm>
        </p:grpSpPr>
        <p:sp>
          <p:nvSpPr>
            <p:cNvPr id="34" name="Textfeld 33"/>
            <p:cNvSpPr txBox="1"/>
            <p:nvPr/>
          </p:nvSpPr>
          <p:spPr>
            <a:xfrm>
              <a:off x="7150442" y="462577"/>
              <a:ext cx="109677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Job1</a:t>
              </a:r>
              <a:r>
                <a:rPr lang="de-CH" sz="1000" dirty="0" smtClean="0"/>
                <a:t>_Procedure2</a:t>
              </a:r>
              <a:endParaRPr lang="de-CH" sz="1000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7150445" y="691978"/>
              <a:ext cx="2012294" cy="578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7150442" y="1270941"/>
              <a:ext cx="2012297" cy="855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6689887" y="2126691"/>
            <a:ext cx="20223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Executor1_0</a:t>
            </a:r>
          </a:p>
          <a:p>
            <a:r>
              <a:rPr lang="de-CH" sz="1000" dirty="0" smtClean="0"/>
              <a:t>_Job1_Procedure2</a:t>
            </a:r>
            <a:endParaRPr lang="de-CH" sz="1000" dirty="0"/>
          </a:p>
        </p:txBody>
      </p:sp>
      <p:sp>
        <p:nvSpPr>
          <p:cNvPr id="52" name="Rechteck 51"/>
          <p:cNvSpPr/>
          <p:nvPr/>
        </p:nvSpPr>
        <p:spPr>
          <a:xfrm>
            <a:off x="6699926" y="2519483"/>
            <a:ext cx="2012298" cy="1244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grpSp>
        <p:nvGrpSpPr>
          <p:cNvPr id="101" name="Gruppieren 100"/>
          <p:cNvGrpSpPr/>
          <p:nvPr/>
        </p:nvGrpSpPr>
        <p:grpSpPr>
          <a:xfrm>
            <a:off x="3055610" y="321269"/>
            <a:ext cx="2050278" cy="1942351"/>
            <a:chOff x="6722076" y="462577"/>
            <a:chExt cx="2576695" cy="1942351"/>
          </a:xfrm>
        </p:grpSpPr>
        <p:sp>
          <p:nvSpPr>
            <p:cNvPr id="102" name="Textfeld 101"/>
            <p:cNvSpPr txBox="1"/>
            <p:nvPr/>
          </p:nvSpPr>
          <p:spPr>
            <a:xfrm>
              <a:off x="7150442" y="462577"/>
              <a:ext cx="142559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Job1</a:t>
              </a:r>
              <a:r>
                <a:rPr lang="de-CH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_Procedure1</a:t>
              </a:r>
              <a:endParaRPr lang="de-CH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7150444" y="691978"/>
              <a:ext cx="214832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7150443" y="1462217"/>
              <a:ext cx="2148328" cy="942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6722076" y="966987"/>
              <a:ext cx="5434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KEYS</a:t>
              </a:r>
              <a:endParaRPr lang="de-CH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7150441" y="1460959"/>
              <a:ext cx="848541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Providers</a:t>
              </a:r>
              <a:endParaRPr lang="de-CH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7" name="Textfeld 106"/>
          <p:cNvSpPr txBox="1"/>
          <p:nvPr/>
        </p:nvSpPr>
        <p:spPr>
          <a:xfrm>
            <a:off x="3386421" y="2326786"/>
            <a:ext cx="231075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Submitter_0</a:t>
            </a:r>
          </a:p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_Job1_Procedure1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3396460" y="2719579"/>
            <a:ext cx="2300720" cy="1375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108297" y="2729101"/>
            <a:ext cx="588623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VALUES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Eine Ecke des Rechtecks schneiden 109"/>
          <p:cNvSpPr/>
          <p:nvPr/>
        </p:nvSpPr>
        <p:spPr>
          <a:xfrm>
            <a:off x="4147280" y="3511650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 this hello this hello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Eine Ecke des Rechtecks schneiden 111"/>
          <p:cNvSpPr/>
          <p:nvPr/>
        </p:nvSpPr>
        <p:spPr>
          <a:xfrm>
            <a:off x="4153126" y="2975322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 world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world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hello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world hello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544700" y="82409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Filename1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3813744" y="1603987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Submitter_0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3813743" y="1918536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Submitter_0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338838" y="82729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Filename2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Eine Ecke des Rechtecks schneiden 118"/>
          <p:cNvSpPr/>
          <p:nvPr/>
        </p:nvSpPr>
        <p:spPr>
          <a:xfrm>
            <a:off x="4147280" y="2971774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 world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world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hello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world hello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3240387" y="304169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Filename1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3236480" y="3592427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Filename2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3320318" y="2758652"/>
            <a:ext cx="377026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029727" y="1599572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Filename1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feld 123"/>
          <p:cNvSpPr txBox="1"/>
          <p:nvPr/>
        </p:nvSpPr>
        <p:spPr>
          <a:xfrm>
            <a:off x="3029727" y="1909611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Filename2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feld 124"/>
          <p:cNvSpPr txBox="1"/>
          <p:nvPr/>
        </p:nvSpPr>
        <p:spPr>
          <a:xfrm>
            <a:off x="7036770" y="255918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6667448" y="255918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6329770" y="886738"/>
            <a:ext cx="43240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KEYS</a:t>
            </a:r>
            <a:endParaRPr lang="de-CH" sz="1000" dirty="0"/>
          </a:p>
        </p:txBody>
      </p:sp>
      <p:sp>
        <p:nvSpPr>
          <p:cNvPr id="146" name="Rechteck 145"/>
          <p:cNvSpPr/>
          <p:nvPr/>
        </p:nvSpPr>
        <p:spPr>
          <a:xfrm>
            <a:off x="298678" y="403173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49" name="Rechteck 148"/>
          <p:cNvSpPr/>
          <p:nvPr/>
        </p:nvSpPr>
        <p:spPr>
          <a:xfrm>
            <a:off x="298678" y="403172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51" name="Rechteck 150"/>
          <p:cNvSpPr/>
          <p:nvPr/>
        </p:nvSpPr>
        <p:spPr>
          <a:xfrm>
            <a:off x="3810184" y="1918535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Submitter_0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Eine Ecke des Rechtecks schneiden 151"/>
          <p:cNvSpPr/>
          <p:nvPr/>
        </p:nvSpPr>
        <p:spPr>
          <a:xfrm>
            <a:off x="4147280" y="3515198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 this hello this hello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7103569" y="3438167"/>
            <a:ext cx="397382" cy="246221"/>
            <a:chOff x="7240729" y="3438167"/>
            <a:chExt cx="397382" cy="246221"/>
          </a:xfrm>
        </p:grpSpPr>
        <p:sp>
          <p:nvSpPr>
            <p:cNvPr id="157" name="Textfeld 156"/>
            <p:cNvSpPr txBox="1"/>
            <p:nvPr/>
          </p:nvSpPr>
          <p:spPr>
            <a:xfrm>
              <a:off x="7240729" y="343816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7439420" y="343816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7103569" y="2795694"/>
            <a:ext cx="1377238" cy="246221"/>
            <a:chOff x="7248314" y="2795694"/>
            <a:chExt cx="1377238" cy="246221"/>
          </a:xfrm>
        </p:grpSpPr>
        <p:sp>
          <p:nvSpPr>
            <p:cNvPr id="130" name="Textfeld 129"/>
            <p:cNvSpPr txBox="1"/>
            <p:nvPr/>
          </p:nvSpPr>
          <p:spPr>
            <a:xfrm>
              <a:off x="7248314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36" name="Textfeld 135"/>
            <p:cNvSpPr txBox="1"/>
            <p:nvPr/>
          </p:nvSpPr>
          <p:spPr>
            <a:xfrm>
              <a:off x="7447005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38" name="Textfeld 137"/>
            <p:cNvSpPr txBox="1"/>
            <p:nvPr/>
          </p:nvSpPr>
          <p:spPr>
            <a:xfrm>
              <a:off x="7645696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7835290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8029479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8228170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8426861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sp>
        <p:nvSpPr>
          <p:cNvPr id="169" name="Textfeld 168"/>
          <p:cNvSpPr txBox="1"/>
          <p:nvPr/>
        </p:nvSpPr>
        <p:spPr>
          <a:xfrm>
            <a:off x="6889936" y="870434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70" name="Rechteck 169"/>
          <p:cNvSpPr/>
          <p:nvPr/>
        </p:nvSpPr>
        <p:spPr>
          <a:xfrm>
            <a:off x="298678" y="403171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72" name="Rechteck 171"/>
          <p:cNvSpPr/>
          <p:nvPr/>
        </p:nvSpPr>
        <p:spPr>
          <a:xfrm>
            <a:off x="298678" y="403170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73" name="Textfeld 172"/>
          <p:cNvSpPr txBox="1"/>
          <p:nvPr/>
        </p:nvSpPr>
        <p:spPr>
          <a:xfrm>
            <a:off x="7458841" y="870435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8126519" y="871621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91" name="Textfeld 90"/>
          <p:cNvSpPr txBox="1"/>
          <p:nvPr/>
        </p:nvSpPr>
        <p:spPr>
          <a:xfrm>
            <a:off x="6388357" y="1285324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92" name="Textfeld 91"/>
          <p:cNvSpPr txBox="1"/>
          <p:nvPr/>
        </p:nvSpPr>
        <p:spPr>
          <a:xfrm>
            <a:off x="6333053" y="1822464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94" name="Textfeld 93"/>
          <p:cNvSpPr txBox="1"/>
          <p:nvPr/>
        </p:nvSpPr>
        <p:spPr>
          <a:xfrm>
            <a:off x="6354694" y="1549607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95" name="Rechteck 94"/>
          <p:cNvSpPr/>
          <p:nvPr/>
        </p:nvSpPr>
        <p:spPr>
          <a:xfrm>
            <a:off x="6959447" y="1285324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96" name="Rechteck 95"/>
          <p:cNvSpPr/>
          <p:nvPr/>
        </p:nvSpPr>
        <p:spPr>
          <a:xfrm>
            <a:off x="6959447" y="1549607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97" name="Rechteck 96"/>
          <p:cNvSpPr/>
          <p:nvPr/>
        </p:nvSpPr>
        <p:spPr>
          <a:xfrm>
            <a:off x="6959447" y="1822464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98" name="Textfeld 97"/>
          <p:cNvSpPr txBox="1"/>
          <p:nvPr/>
        </p:nvSpPr>
        <p:spPr>
          <a:xfrm>
            <a:off x="6505432" y="2795694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99" name="Textfeld 98"/>
          <p:cNvSpPr txBox="1"/>
          <p:nvPr/>
        </p:nvSpPr>
        <p:spPr>
          <a:xfrm>
            <a:off x="6505432" y="3099017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00" name="Textfeld 99"/>
          <p:cNvSpPr txBox="1"/>
          <p:nvPr/>
        </p:nvSpPr>
        <p:spPr>
          <a:xfrm>
            <a:off x="6505432" y="3438167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103569" y="3099017"/>
            <a:ext cx="589636" cy="246221"/>
            <a:chOff x="7254750" y="3099017"/>
            <a:chExt cx="589636" cy="246221"/>
          </a:xfrm>
        </p:grpSpPr>
        <p:sp>
          <p:nvSpPr>
            <p:cNvPr id="134" name="Textfeld 133"/>
            <p:cNvSpPr txBox="1"/>
            <p:nvPr/>
          </p:nvSpPr>
          <p:spPr>
            <a:xfrm>
              <a:off x="7447004" y="309901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7645695" y="309901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7254750" y="309901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sp>
        <p:nvSpPr>
          <p:cNvPr id="116" name="Textfeld 115"/>
          <p:cNvSpPr txBox="1"/>
          <p:nvPr/>
        </p:nvSpPr>
        <p:spPr>
          <a:xfrm>
            <a:off x="6889936" y="870434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7458841" y="870434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32" name="Rechteck 131"/>
          <p:cNvSpPr/>
          <p:nvPr/>
        </p:nvSpPr>
        <p:spPr>
          <a:xfrm>
            <a:off x="6959447" y="1284049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grpSp>
        <p:nvGrpSpPr>
          <p:cNvPr id="148" name="Gruppieren 147"/>
          <p:cNvGrpSpPr/>
          <p:nvPr/>
        </p:nvGrpSpPr>
        <p:grpSpPr>
          <a:xfrm>
            <a:off x="7103569" y="2795694"/>
            <a:ext cx="1377238" cy="246221"/>
            <a:chOff x="7248314" y="2795694"/>
            <a:chExt cx="1377238" cy="246221"/>
          </a:xfrm>
        </p:grpSpPr>
        <p:sp>
          <p:nvSpPr>
            <p:cNvPr id="150" name="Textfeld 149"/>
            <p:cNvSpPr txBox="1"/>
            <p:nvPr/>
          </p:nvSpPr>
          <p:spPr>
            <a:xfrm>
              <a:off x="7248314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447005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7645696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7835290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8029479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75" name="Textfeld 174"/>
            <p:cNvSpPr txBox="1"/>
            <p:nvPr/>
          </p:nvSpPr>
          <p:spPr>
            <a:xfrm>
              <a:off x="8228170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76" name="Textfeld 175"/>
            <p:cNvSpPr txBox="1"/>
            <p:nvPr/>
          </p:nvSpPr>
          <p:spPr>
            <a:xfrm>
              <a:off x="8426861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177" name="Gruppieren 176"/>
          <p:cNvGrpSpPr/>
          <p:nvPr/>
        </p:nvGrpSpPr>
        <p:grpSpPr>
          <a:xfrm>
            <a:off x="9327783" y="423269"/>
            <a:ext cx="2012297" cy="1663655"/>
            <a:chOff x="7150442" y="462577"/>
            <a:chExt cx="2012297" cy="1663655"/>
          </a:xfrm>
        </p:grpSpPr>
        <p:sp>
          <p:nvSpPr>
            <p:cNvPr id="178" name="Textfeld 177"/>
            <p:cNvSpPr txBox="1"/>
            <p:nvPr/>
          </p:nvSpPr>
          <p:spPr>
            <a:xfrm>
              <a:off x="7150442" y="462577"/>
              <a:ext cx="109677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Job1</a:t>
              </a:r>
              <a:r>
                <a:rPr lang="de-CH" sz="1000" dirty="0" smtClean="0"/>
                <a:t>_Procedure3</a:t>
              </a:r>
              <a:endParaRPr lang="de-CH" sz="1000" dirty="0"/>
            </a:p>
          </p:txBody>
        </p:sp>
        <p:sp>
          <p:nvSpPr>
            <p:cNvPr id="179" name="Rechteck 178"/>
            <p:cNvSpPr/>
            <p:nvPr/>
          </p:nvSpPr>
          <p:spPr>
            <a:xfrm>
              <a:off x="7150445" y="691978"/>
              <a:ext cx="2012294" cy="578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7150442" y="1270941"/>
              <a:ext cx="2012297" cy="855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</p:grpSp>
      <p:sp>
        <p:nvSpPr>
          <p:cNvPr id="181" name="Textfeld 180"/>
          <p:cNvSpPr txBox="1"/>
          <p:nvPr/>
        </p:nvSpPr>
        <p:spPr>
          <a:xfrm>
            <a:off x="9317744" y="2124986"/>
            <a:ext cx="125338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Executor1_0</a:t>
            </a:r>
          </a:p>
          <a:p>
            <a:r>
              <a:rPr lang="de-CH" sz="1000" dirty="0" smtClean="0"/>
              <a:t>_Job1_Procedure3</a:t>
            </a:r>
            <a:endParaRPr lang="de-CH" sz="1000" dirty="0"/>
          </a:p>
        </p:txBody>
      </p:sp>
      <p:sp>
        <p:nvSpPr>
          <p:cNvPr id="182" name="Rechteck 181"/>
          <p:cNvSpPr/>
          <p:nvPr/>
        </p:nvSpPr>
        <p:spPr>
          <a:xfrm>
            <a:off x="9327782" y="2517778"/>
            <a:ext cx="1243343" cy="1244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183" name="Textfeld 182"/>
          <p:cNvSpPr txBox="1"/>
          <p:nvPr/>
        </p:nvSpPr>
        <p:spPr>
          <a:xfrm>
            <a:off x="9664626" y="2557484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184" name="Textfeld 183"/>
          <p:cNvSpPr txBox="1"/>
          <p:nvPr/>
        </p:nvSpPr>
        <p:spPr>
          <a:xfrm>
            <a:off x="9295304" y="255748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  <p:sp>
        <p:nvSpPr>
          <p:cNvPr id="185" name="Textfeld 184"/>
          <p:cNvSpPr txBox="1"/>
          <p:nvPr/>
        </p:nvSpPr>
        <p:spPr>
          <a:xfrm>
            <a:off x="8957626" y="885033"/>
            <a:ext cx="43240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KEYS</a:t>
            </a:r>
            <a:endParaRPr lang="de-CH" sz="1000" dirty="0"/>
          </a:p>
        </p:txBody>
      </p:sp>
      <p:sp>
        <p:nvSpPr>
          <p:cNvPr id="187" name="Textfeld 186"/>
          <p:cNvSpPr txBox="1"/>
          <p:nvPr/>
        </p:nvSpPr>
        <p:spPr>
          <a:xfrm>
            <a:off x="2099372" y="3580594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2</a:t>
            </a:r>
            <a:endParaRPr lang="de-CH" sz="1000" dirty="0"/>
          </a:p>
        </p:txBody>
      </p:sp>
      <p:sp>
        <p:nvSpPr>
          <p:cNvPr id="206" name="Textfeld 205"/>
          <p:cNvSpPr txBox="1"/>
          <p:nvPr/>
        </p:nvSpPr>
        <p:spPr>
          <a:xfrm>
            <a:off x="1672845" y="1389759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207" name="Textfeld 206"/>
          <p:cNvSpPr txBox="1"/>
          <p:nvPr/>
        </p:nvSpPr>
        <p:spPr>
          <a:xfrm>
            <a:off x="1633484" y="2375070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208" name="Textfeld 207"/>
          <p:cNvSpPr txBox="1"/>
          <p:nvPr/>
        </p:nvSpPr>
        <p:spPr>
          <a:xfrm>
            <a:off x="1719174" y="3580594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212" name="Textfeld 211"/>
          <p:cNvSpPr txBox="1"/>
          <p:nvPr/>
        </p:nvSpPr>
        <p:spPr>
          <a:xfrm>
            <a:off x="2127059" y="2375070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3</a:t>
            </a:r>
            <a:endParaRPr lang="de-CH" sz="1000" dirty="0"/>
          </a:p>
        </p:txBody>
      </p:sp>
      <p:sp>
        <p:nvSpPr>
          <p:cNvPr id="214" name="Textfeld 213"/>
          <p:cNvSpPr txBox="1"/>
          <p:nvPr/>
        </p:nvSpPr>
        <p:spPr>
          <a:xfrm>
            <a:off x="1642573" y="2375070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217" name="Textfeld 216"/>
          <p:cNvSpPr txBox="1"/>
          <p:nvPr/>
        </p:nvSpPr>
        <p:spPr>
          <a:xfrm>
            <a:off x="2118598" y="1389759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7</a:t>
            </a:r>
            <a:endParaRPr lang="de-CH" sz="1000" dirty="0"/>
          </a:p>
        </p:txBody>
      </p:sp>
      <p:sp>
        <p:nvSpPr>
          <p:cNvPr id="224" name="Textfeld 223"/>
          <p:cNvSpPr txBox="1"/>
          <p:nvPr/>
        </p:nvSpPr>
        <p:spPr>
          <a:xfrm>
            <a:off x="1672844" y="1389758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225" name="Rechteck 224"/>
          <p:cNvSpPr/>
          <p:nvPr/>
        </p:nvSpPr>
        <p:spPr>
          <a:xfrm>
            <a:off x="296635" y="405512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226" name="Textfeld 225"/>
          <p:cNvSpPr txBox="1"/>
          <p:nvPr/>
        </p:nvSpPr>
        <p:spPr>
          <a:xfrm>
            <a:off x="1672843" y="1389757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grpSp>
        <p:nvGrpSpPr>
          <p:cNvPr id="227" name="Gruppieren 226"/>
          <p:cNvGrpSpPr/>
          <p:nvPr/>
        </p:nvGrpSpPr>
        <p:grpSpPr>
          <a:xfrm>
            <a:off x="7104345" y="3100505"/>
            <a:ext cx="589636" cy="246221"/>
            <a:chOff x="7254750" y="3099017"/>
            <a:chExt cx="589636" cy="246221"/>
          </a:xfrm>
        </p:grpSpPr>
        <p:sp>
          <p:nvSpPr>
            <p:cNvPr id="228" name="Textfeld 227"/>
            <p:cNvSpPr txBox="1"/>
            <p:nvPr/>
          </p:nvSpPr>
          <p:spPr>
            <a:xfrm>
              <a:off x="7447004" y="309901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229" name="Textfeld 228"/>
            <p:cNvSpPr txBox="1"/>
            <p:nvPr/>
          </p:nvSpPr>
          <p:spPr>
            <a:xfrm>
              <a:off x="7645695" y="309901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230" name="Textfeld 229"/>
            <p:cNvSpPr txBox="1"/>
            <p:nvPr/>
          </p:nvSpPr>
          <p:spPr>
            <a:xfrm>
              <a:off x="7254750" y="309901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sp>
        <p:nvSpPr>
          <p:cNvPr id="233" name="Textfeld 232"/>
          <p:cNvSpPr txBox="1"/>
          <p:nvPr/>
        </p:nvSpPr>
        <p:spPr>
          <a:xfrm>
            <a:off x="1640443" y="2375068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234" name="Rechteck 233"/>
          <p:cNvSpPr/>
          <p:nvPr/>
        </p:nvSpPr>
        <p:spPr>
          <a:xfrm>
            <a:off x="296635" y="403170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grpSp>
        <p:nvGrpSpPr>
          <p:cNvPr id="235" name="Gruppieren 234"/>
          <p:cNvGrpSpPr/>
          <p:nvPr/>
        </p:nvGrpSpPr>
        <p:grpSpPr>
          <a:xfrm>
            <a:off x="7103569" y="3438167"/>
            <a:ext cx="397382" cy="246221"/>
            <a:chOff x="7240729" y="3438167"/>
            <a:chExt cx="397382" cy="246221"/>
          </a:xfrm>
        </p:grpSpPr>
        <p:sp>
          <p:nvSpPr>
            <p:cNvPr id="236" name="Textfeld 235"/>
            <p:cNvSpPr txBox="1"/>
            <p:nvPr/>
          </p:nvSpPr>
          <p:spPr>
            <a:xfrm>
              <a:off x="7240729" y="343816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237" name="Textfeld 236"/>
            <p:cNvSpPr txBox="1"/>
            <p:nvPr/>
          </p:nvSpPr>
          <p:spPr>
            <a:xfrm>
              <a:off x="7439420" y="343816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sp>
        <p:nvSpPr>
          <p:cNvPr id="199" name="Textfeld 198"/>
          <p:cNvSpPr txBox="1"/>
          <p:nvPr/>
        </p:nvSpPr>
        <p:spPr>
          <a:xfrm>
            <a:off x="1725551" y="3580594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200" name="Textfeld 199"/>
          <p:cNvSpPr txBox="1"/>
          <p:nvPr/>
        </p:nvSpPr>
        <p:spPr>
          <a:xfrm>
            <a:off x="1725551" y="3580594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215" name="Rechteck 214"/>
          <p:cNvSpPr/>
          <p:nvPr/>
        </p:nvSpPr>
        <p:spPr>
          <a:xfrm>
            <a:off x="293966" y="400832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238" name="Rechteck 237"/>
          <p:cNvSpPr/>
          <p:nvPr/>
        </p:nvSpPr>
        <p:spPr>
          <a:xfrm>
            <a:off x="6966800" y="1550087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357929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-0.53502 0.038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58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0.58164 0.170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89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63008 0.3189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0" y="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-0.45456 -0.025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34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53411 -0.1847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06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61133 0.2060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0" y="1030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0.625 0.204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0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64284 -0.075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35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59362 0.024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74" y="120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0.76185 0.1673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86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53372 -0.0930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3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0.62435 0.0974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11" y="486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61041 0.0974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21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69101 -0.220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44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7625 0.2078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25" y="1039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0.6 -0.0773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53399 0.0622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06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7037E-6 L 0.60885 -0.0219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43" y="-111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62656 -0.0219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28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73633 -0.3979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0" y="-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60742 -0.33287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65" y="-16644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111E-6 L 0.76159 0.1351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73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16" grpId="0" animBg="1"/>
      <p:bldP spid="118" grpId="0" animBg="1"/>
      <p:bldP spid="132" grpId="0" animBg="1"/>
      <p:bldP spid="187" grpId="0" animBg="1"/>
      <p:bldP spid="187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12" grpId="0" animBg="1"/>
      <p:bldP spid="212" grpId="1" animBg="1"/>
      <p:bldP spid="214" grpId="0" animBg="1"/>
      <p:bldP spid="214" grpId="1" animBg="1"/>
      <p:bldP spid="217" grpId="0" animBg="1"/>
      <p:bldP spid="217" grpId="1" animBg="1"/>
      <p:bldP spid="224" grpId="0" animBg="1"/>
      <p:bldP spid="224" grpId="1" animBg="1"/>
      <p:bldP spid="225" grpId="0" animBg="1"/>
      <p:bldP spid="226" grpId="0" animBg="1"/>
      <p:bldP spid="226" grpId="1" animBg="1"/>
      <p:bldP spid="233" grpId="0" animBg="1"/>
      <p:bldP spid="233" grpId="1" animBg="1"/>
      <p:bldP spid="234" grpId="0" animBg="1"/>
      <p:bldP spid="234" grpId="1" animBg="1"/>
      <p:bldP spid="199" grpId="0" animBg="1"/>
      <p:bldP spid="200" grpId="0" animBg="1"/>
      <p:bldP spid="200" grpId="1" animBg="1"/>
      <p:bldP spid="215" grpId="0" animBg="1"/>
      <p:bldP spid="2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27300" y="2980204"/>
            <a:ext cx="2285558" cy="1608476"/>
            <a:chOff x="427300" y="2980204"/>
            <a:chExt cx="2573062" cy="1608476"/>
          </a:xfrm>
        </p:grpSpPr>
        <p:sp>
          <p:nvSpPr>
            <p:cNvPr id="21" name="Textfeld 20"/>
            <p:cNvSpPr txBox="1"/>
            <p:nvPr/>
          </p:nvSpPr>
          <p:spPr>
            <a:xfrm>
              <a:off x="493403" y="2980204"/>
              <a:ext cx="25069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00B050"/>
                  </a:solidFill>
                </a:rPr>
                <a:t>Submitter_0_Job1_Procedure1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503442" y="3213112"/>
              <a:ext cx="2496920" cy="1375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215279" y="3222634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VALUES</a:t>
              </a:r>
              <a:endParaRPr lang="de-CH" sz="1000" dirty="0"/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427300" y="3252185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</a:t>
              </a:r>
              <a:endParaRPr lang="de-CH" sz="1000" dirty="0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144771" y="153629"/>
            <a:ext cx="2855593" cy="2255909"/>
            <a:chOff x="6722076" y="462577"/>
            <a:chExt cx="3410465" cy="2255909"/>
          </a:xfrm>
        </p:grpSpPr>
        <p:sp>
          <p:nvSpPr>
            <p:cNvPr id="54" name="Textfeld 53"/>
            <p:cNvSpPr txBox="1"/>
            <p:nvPr/>
          </p:nvSpPr>
          <p:spPr>
            <a:xfrm>
              <a:off x="7150442" y="462577"/>
              <a:ext cx="134627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B050"/>
                  </a:solidFill>
                </a:rPr>
                <a:t>Job1</a:t>
              </a:r>
              <a:r>
                <a:rPr lang="de-CH" sz="1000" b="1" dirty="0" smtClean="0">
                  <a:solidFill>
                    <a:srgbClr val="00B050"/>
                  </a:solidFill>
                </a:rPr>
                <a:t>_Procedure1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7150444" y="691978"/>
              <a:ext cx="298209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7150442" y="1462217"/>
              <a:ext cx="2982097" cy="1256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6722076" y="966987"/>
              <a:ext cx="5434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KEYS</a:t>
              </a:r>
              <a:endParaRPr lang="de-CH" sz="10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7150441" y="1460959"/>
              <a:ext cx="13118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           VALUES</a:t>
              </a:r>
              <a:endParaRPr lang="de-CH" sz="1000" dirty="0"/>
            </a:p>
          </p:txBody>
        </p:sp>
      </p:grpSp>
      <p:sp>
        <p:nvSpPr>
          <p:cNvPr id="37" name="Rechteck 36"/>
          <p:cNvSpPr/>
          <p:nvPr/>
        </p:nvSpPr>
        <p:spPr>
          <a:xfrm>
            <a:off x="4122251" y="483025"/>
            <a:ext cx="2040989" cy="19265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6" name="Eine Ecke des Rechtecks schneiden 5"/>
          <p:cNvSpPr/>
          <p:nvPr/>
        </p:nvSpPr>
        <p:spPr>
          <a:xfrm>
            <a:off x="1254262" y="4005183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this hello this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752854" y="65222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32" name="Textfeld 31"/>
          <p:cNvSpPr txBox="1"/>
          <p:nvPr/>
        </p:nvSpPr>
        <p:spPr>
          <a:xfrm>
            <a:off x="749084" y="65222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38" name="Rechteck 37"/>
          <p:cNvSpPr/>
          <p:nvPr/>
        </p:nvSpPr>
        <p:spPr>
          <a:xfrm>
            <a:off x="1091251" y="1438469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0" name="Rechteck 39"/>
          <p:cNvSpPr/>
          <p:nvPr/>
        </p:nvSpPr>
        <p:spPr>
          <a:xfrm>
            <a:off x="4109494" y="235534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43" name="Rechteck 42"/>
          <p:cNvSpPr/>
          <p:nvPr/>
        </p:nvSpPr>
        <p:spPr>
          <a:xfrm>
            <a:off x="1091251" y="1985919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35" name="Textfeld 34"/>
          <p:cNvSpPr txBox="1"/>
          <p:nvPr/>
        </p:nvSpPr>
        <p:spPr>
          <a:xfrm>
            <a:off x="4187795" y="631305"/>
            <a:ext cx="10967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Job1</a:t>
            </a:r>
            <a:r>
              <a:rPr lang="de-CH" sz="1000" dirty="0" smtClean="0"/>
              <a:t>_Procedure1</a:t>
            </a:r>
            <a:endParaRPr lang="de-CH" sz="1000" dirty="0"/>
          </a:p>
        </p:txBody>
      </p:sp>
      <p:sp>
        <p:nvSpPr>
          <p:cNvPr id="42" name="Eine Ecke des Rechtecks schneiden 41"/>
          <p:cNvSpPr/>
          <p:nvPr/>
        </p:nvSpPr>
        <p:spPr>
          <a:xfrm>
            <a:off x="1254262" y="3465307"/>
            <a:ext cx="1225073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 hello 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47369" y="353522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51" name="Textfeld 50"/>
          <p:cNvSpPr txBox="1"/>
          <p:nvPr/>
        </p:nvSpPr>
        <p:spPr>
          <a:xfrm>
            <a:off x="343462" y="408596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59" name="Textfeld 58"/>
          <p:cNvSpPr txBox="1"/>
          <p:nvPr/>
        </p:nvSpPr>
        <p:spPr>
          <a:xfrm>
            <a:off x="118887" y="1431932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60" name="Textfeld 59"/>
          <p:cNvSpPr txBox="1"/>
          <p:nvPr/>
        </p:nvSpPr>
        <p:spPr>
          <a:xfrm>
            <a:off x="118887" y="1979995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49" name="Rechteck 48"/>
          <p:cNvSpPr/>
          <p:nvPr/>
        </p:nvSpPr>
        <p:spPr>
          <a:xfrm>
            <a:off x="4122251" y="2820319"/>
            <a:ext cx="2040989" cy="2612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61" name="Rechteck 60"/>
          <p:cNvSpPr/>
          <p:nvPr/>
        </p:nvSpPr>
        <p:spPr>
          <a:xfrm>
            <a:off x="4109494" y="2572828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Executor2</a:t>
            </a:r>
            <a:endParaRPr lang="de-CH" sz="1000" dirty="0"/>
          </a:p>
        </p:txBody>
      </p:sp>
      <p:sp>
        <p:nvSpPr>
          <p:cNvPr id="62" name="Textfeld 61"/>
          <p:cNvSpPr txBox="1"/>
          <p:nvPr/>
        </p:nvSpPr>
        <p:spPr>
          <a:xfrm>
            <a:off x="4187795" y="2968599"/>
            <a:ext cx="10967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Job1</a:t>
            </a:r>
            <a:r>
              <a:rPr lang="de-CH" sz="1000" dirty="0" smtClean="0"/>
              <a:t>_Procedure1</a:t>
            </a:r>
            <a:endParaRPr lang="de-CH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749084" y="653651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64" name="Textfeld 63"/>
          <p:cNvSpPr txBox="1"/>
          <p:nvPr/>
        </p:nvSpPr>
        <p:spPr>
          <a:xfrm>
            <a:off x="1752854" y="65222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749084" y="654266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66" name="Textfeld 65"/>
          <p:cNvSpPr txBox="1"/>
          <p:nvPr/>
        </p:nvSpPr>
        <p:spPr>
          <a:xfrm>
            <a:off x="1752854" y="65222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67" name="Rechteck 66"/>
          <p:cNvSpPr/>
          <p:nvPr/>
        </p:nvSpPr>
        <p:spPr>
          <a:xfrm>
            <a:off x="1091251" y="1438469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68" name="Rechteck 67"/>
          <p:cNvSpPr/>
          <p:nvPr/>
        </p:nvSpPr>
        <p:spPr>
          <a:xfrm>
            <a:off x="1091251" y="1987021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69" name="Eine Ecke des Rechtecks schneiden 68"/>
          <p:cNvSpPr/>
          <p:nvPr/>
        </p:nvSpPr>
        <p:spPr>
          <a:xfrm>
            <a:off x="1254262" y="3465306"/>
            <a:ext cx="1225074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 hello 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70" name="Eine Ecke des Rechtecks schneiden 69"/>
          <p:cNvSpPr/>
          <p:nvPr/>
        </p:nvSpPr>
        <p:spPr>
          <a:xfrm>
            <a:off x="1254262" y="4005183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this hello this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0694" y="4809942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err="1" smtClean="0"/>
              <a:t>get</a:t>
            </a:r>
            <a:r>
              <a:rPr lang="de-CH" sz="800" dirty="0" smtClean="0"/>
              <a:t>(KEYS).</a:t>
            </a:r>
            <a:r>
              <a:rPr lang="de-CH" sz="800" dirty="0" err="1" smtClean="0"/>
              <a:t>domain</a:t>
            </a:r>
            <a:r>
              <a:rPr lang="de-CH" sz="800" dirty="0" smtClean="0"/>
              <a:t>(Job1_Procedure1): {Filename1, Filename2}</a:t>
            </a:r>
          </a:p>
          <a:p>
            <a:r>
              <a:rPr lang="de-CH" sz="800" dirty="0" err="1" smtClean="0"/>
              <a:t>get</a:t>
            </a:r>
            <a:r>
              <a:rPr lang="de-CH" sz="800" dirty="0" smtClean="0"/>
              <a:t>(Filename1).</a:t>
            </a:r>
            <a:r>
              <a:rPr lang="de-CH" sz="800" dirty="0" err="1" smtClean="0"/>
              <a:t>domain</a:t>
            </a:r>
            <a:r>
              <a:rPr lang="de-CH" sz="800" dirty="0" smtClean="0"/>
              <a:t>(Job1_Procedure1): {Submitter_0}</a:t>
            </a:r>
          </a:p>
          <a:p>
            <a:r>
              <a:rPr lang="de-CH" sz="800" dirty="0" err="1" smtClean="0"/>
              <a:t>get</a:t>
            </a:r>
            <a:r>
              <a:rPr lang="de-CH" sz="800" dirty="0" smtClean="0"/>
              <a:t>(Filename1).</a:t>
            </a:r>
            <a:r>
              <a:rPr lang="de-CH" sz="800" dirty="0" err="1" smtClean="0"/>
              <a:t>domain</a:t>
            </a:r>
            <a:r>
              <a:rPr lang="de-CH" sz="800" dirty="0" smtClean="0"/>
              <a:t>(Submitter_0_Job1_Procedure1): {File1}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372278" y="5436022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err="1" smtClean="0"/>
              <a:t>get</a:t>
            </a:r>
            <a:r>
              <a:rPr lang="de-CH" sz="800" dirty="0" smtClean="0"/>
              <a:t>(KEYS).</a:t>
            </a:r>
            <a:r>
              <a:rPr lang="de-CH" sz="800" dirty="0" err="1" smtClean="0"/>
              <a:t>domain</a:t>
            </a:r>
            <a:r>
              <a:rPr lang="de-CH" sz="800" dirty="0" smtClean="0"/>
              <a:t>(Job1_Procedure1): {Filename1, Filename2}</a:t>
            </a:r>
          </a:p>
          <a:p>
            <a:r>
              <a:rPr lang="de-CH" sz="800" dirty="0" err="1" smtClean="0"/>
              <a:t>get</a:t>
            </a:r>
            <a:r>
              <a:rPr lang="de-CH" sz="800" dirty="0" smtClean="0"/>
              <a:t>(Filename2).</a:t>
            </a:r>
            <a:r>
              <a:rPr lang="de-CH" sz="800" dirty="0" err="1" smtClean="0"/>
              <a:t>domain</a:t>
            </a:r>
            <a:r>
              <a:rPr lang="de-CH" sz="800" dirty="0" smtClean="0"/>
              <a:t>(Job1_Procedure1): {Submitter_0}</a:t>
            </a:r>
          </a:p>
          <a:p>
            <a:r>
              <a:rPr lang="de-CH" sz="800" dirty="0" err="1" smtClean="0"/>
              <a:t>get</a:t>
            </a:r>
            <a:r>
              <a:rPr lang="de-CH" sz="800" dirty="0" smtClean="0"/>
              <a:t>(Filename2).</a:t>
            </a:r>
            <a:r>
              <a:rPr lang="de-CH" sz="800" dirty="0" err="1" smtClean="0"/>
              <a:t>domain</a:t>
            </a:r>
            <a:r>
              <a:rPr lang="de-CH" sz="800" dirty="0" smtClean="0"/>
              <a:t>(Submitter_0_Job1_Procedure1): {File1}</a:t>
            </a:r>
          </a:p>
        </p:txBody>
      </p:sp>
      <p:grpSp>
        <p:nvGrpSpPr>
          <p:cNvPr id="73" name="Gruppieren 72"/>
          <p:cNvGrpSpPr/>
          <p:nvPr/>
        </p:nvGrpSpPr>
        <p:grpSpPr>
          <a:xfrm>
            <a:off x="6858659" y="235534"/>
            <a:ext cx="1973000" cy="2190104"/>
            <a:chOff x="427300" y="2980204"/>
            <a:chExt cx="2573062" cy="2190104"/>
          </a:xfrm>
        </p:grpSpPr>
        <p:sp>
          <p:nvSpPr>
            <p:cNvPr id="74" name="Textfeld 73"/>
            <p:cNvSpPr txBox="1"/>
            <p:nvPr/>
          </p:nvSpPr>
          <p:spPr>
            <a:xfrm>
              <a:off x="493403" y="2980204"/>
              <a:ext cx="25069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00B050"/>
                  </a:solidFill>
                </a:rPr>
                <a:t>Executor1_0_Job1_Procedure2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503442" y="3213111"/>
              <a:ext cx="2496920" cy="19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1215279" y="3222634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VALUES</a:t>
              </a:r>
              <a:endParaRPr lang="de-CH" sz="10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427300" y="3222634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</a:t>
              </a:r>
              <a:endParaRPr lang="de-CH" sz="1000" dirty="0"/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6884002" y="3007159"/>
            <a:ext cx="1973000" cy="2190104"/>
            <a:chOff x="427300" y="2980204"/>
            <a:chExt cx="2573062" cy="2190104"/>
          </a:xfrm>
        </p:grpSpPr>
        <p:sp>
          <p:nvSpPr>
            <p:cNvPr id="80" name="Textfeld 79"/>
            <p:cNvSpPr txBox="1"/>
            <p:nvPr/>
          </p:nvSpPr>
          <p:spPr>
            <a:xfrm>
              <a:off x="493403" y="2980204"/>
              <a:ext cx="25069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00B050"/>
                  </a:solidFill>
                </a:rPr>
                <a:t>Executor2_0_Job1_Procedure2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503442" y="3213111"/>
              <a:ext cx="2496920" cy="19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215279" y="3222634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VALUES</a:t>
              </a:r>
              <a:endParaRPr lang="de-CH" sz="10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427300" y="3222634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</a:t>
              </a:r>
              <a:endParaRPr lang="de-CH" sz="1000" dirty="0"/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9283067" y="1373754"/>
            <a:ext cx="2855593" cy="2255909"/>
            <a:chOff x="6722076" y="462577"/>
            <a:chExt cx="3410465" cy="2255909"/>
          </a:xfrm>
        </p:grpSpPr>
        <p:sp>
          <p:nvSpPr>
            <p:cNvPr id="85" name="Textfeld 84"/>
            <p:cNvSpPr txBox="1"/>
            <p:nvPr/>
          </p:nvSpPr>
          <p:spPr>
            <a:xfrm>
              <a:off x="7150442" y="462577"/>
              <a:ext cx="134627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B050"/>
                  </a:solidFill>
                </a:rPr>
                <a:t>Job2</a:t>
              </a:r>
              <a:r>
                <a:rPr lang="de-CH" sz="1000" b="1" dirty="0" smtClean="0">
                  <a:solidFill>
                    <a:srgbClr val="00B050"/>
                  </a:solidFill>
                </a:rPr>
                <a:t>_Procedure2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7150444" y="691978"/>
              <a:ext cx="298209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7150442" y="1462217"/>
              <a:ext cx="2982097" cy="1256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6722076" y="966987"/>
              <a:ext cx="5434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KEYS</a:t>
              </a:r>
              <a:endParaRPr lang="de-CH" sz="1000" dirty="0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150440" y="146095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Providers</a:t>
              </a:r>
              <a:endParaRPr lang="de-CH" sz="1000" dirty="0"/>
            </a:p>
          </p:txBody>
        </p:sp>
      </p:grpSp>
      <p:sp>
        <p:nvSpPr>
          <p:cNvPr id="97" name="Textfeld 96"/>
          <p:cNvSpPr txBox="1"/>
          <p:nvPr/>
        </p:nvSpPr>
        <p:spPr>
          <a:xfrm>
            <a:off x="5662463" y="87752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98" name="Textfeld 97"/>
          <p:cNvSpPr txBox="1"/>
          <p:nvPr/>
        </p:nvSpPr>
        <p:spPr>
          <a:xfrm>
            <a:off x="5662463" y="1309535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99" name="Textfeld 98"/>
          <p:cNvSpPr txBox="1"/>
          <p:nvPr/>
        </p:nvSpPr>
        <p:spPr>
          <a:xfrm>
            <a:off x="6098996" y="877526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00" name="Textfeld 99"/>
          <p:cNvSpPr txBox="1"/>
          <p:nvPr/>
        </p:nvSpPr>
        <p:spPr>
          <a:xfrm>
            <a:off x="6154589" y="1309535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5675254" y="5025386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6049621" y="5025386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6288053" y="877526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6481502" y="877525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6345018" y="1309534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5675254" y="469688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6111787" y="4696886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6300844" y="4696886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11" name="Textfeld 110"/>
          <p:cNvSpPr txBox="1"/>
          <p:nvPr/>
        </p:nvSpPr>
        <p:spPr>
          <a:xfrm>
            <a:off x="6494293" y="4696885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12" name="Textfeld 111"/>
          <p:cNvSpPr txBox="1"/>
          <p:nvPr/>
        </p:nvSpPr>
        <p:spPr>
          <a:xfrm>
            <a:off x="6244634" y="5025385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5671302" y="878026"/>
            <a:ext cx="1014163" cy="246222"/>
            <a:chOff x="5670161" y="877523"/>
            <a:chExt cx="1014163" cy="246222"/>
          </a:xfrm>
        </p:grpSpPr>
        <p:sp>
          <p:nvSpPr>
            <p:cNvPr id="113" name="Textfeld 112"/>
            <p:cNvSpPr txBox="1"/>
            <p:nvPr/>
          </p:nvSpPr>
          <p:spPr>
            <a:xfrm>
              <a:off x="5670161" y="877524"/>
              <a:ext cx="441146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hello</a:t>
              </a:r>
              <a:endParaRPr lang="de-CH" sz="1000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6106694" y="877524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6295751" y="877524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6489200" y="877523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5660014" y="1309531"/>
            <a:ext cx="877679" cy="246222"/>
            <a:chOff x="5814863" y="1461934"/>
            <a:chExt cx="877679" cy="246222"/>
          </a:xfrm>
        </p:grpSpPr>
        <p:sp>
          <p:nvSpPr>
            <p:cNvPr id="117" name="Textfeld 116"/>
            <p:cNvSpPr txBox="1"/>
            <p:nvPr/>
          </p:nvSpPr>
          <p:spPr>
            <a:xfrm>
              <a:off x="5814863" y="1461935"/>
              <a:ext cx="4844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world</a:t>
              </a:r>
              <a:endParaRPr lang="de-CH" sz="1000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6306989" y="1461935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6497418" y="1461934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5674684" y="4696884"/>
            <a:ext cx="1014163" cy="246222"/>
            <a:chOff x="5827654" y="4849285"/>
            <a:chExt cx="1014163" cy="246222"/>
          </a:xfrm>
        </p:grpSpPr>
        <p:sp>
          <p:nvSpPr>
            <p:cNvPr id="120" name="Textfeld 119"/>
            <p:cNvSpPr txBox="1"/>
            <p:nvPr/>
          </p:nvSpPr>
          <p:spPr>
            <a:xfrm>
              <a:off x="5827654" y="4849286"/>
              <a:ext cx="441146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hello</a:t>
              </a:r>
              <a:endParaRPr lang="de-CH" sz="1000" dirty="0"/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6264187" y="4849286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6453244" y="4849286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6646693" y="4849285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5677507" y="5025384"/>
            <a:ext cx="764504" cy="246222"/>
            <a:chOff x="5827654" y="5177785"/>
            <a:chExt cx="764504" cy="246222"/>
          </a:xfrm>
        </p:grpSpPr>
        <p:sp>
          <p:nvSpPr>
            <p:cNvPr id="124" name="Textfeld 123"/>
            <p:cNvSpPr txBox="1"/>
            <p:nvPr/>
          </p:nvSpPr>
          <p:spPr>
            <a:xfrm>
              <a:off x="5827654" y="5177786"/>
              <a:ext cx="37382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this</a:t>
              </a:r>
              <a:endParaRPr lang="de-CH" sz="1000" dirty="0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6202021" y="5177786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6397034" y="5177785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sp>
        <p:nvSpPr>
          <p:cNvPr id="127" name="Textfeld 126"/>
          <p:cNvSpPr txBox="1"/>
          <p:nvPr/>
        </p:nvSpPr>
        <p:spPr>
          <a:xfrm>
            <a:off x="5662463" y="877525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29" name="Rechteck 128"/>
          <p:cNvSpPr/>
          <p:nvPr/>
        </p:nvSpPr>
        <p:spPr>
          <a:xfrm>
            <a:off x="4109494" y="225830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416479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38007 0.04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7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0.29961 0.2115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4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38255 0.391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28" y="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0.30013 0.55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0.25377 -0.0689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2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25 0.3615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25482 -0.3067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34" y="-1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59259E-6 L 0.28307 0.133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9831 -0.0048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0974 3.7037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8802 -0.170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9127 -0.1384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48138 0.3604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62" y="1800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30417 0.2652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97" grpId="0" animBg="1"/>
      <p:bldP spid="98" grpId="0" animBg="1"/>
      <p:bldP spid="99" grpId="0" animBg="1"/>
      <p:bldP spid="100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7" grpId="0" animBg="1"/>
      <p:bldP spid="127" grpId="1" animBg="1"/>
      <p:bldP spid="129" grpId="0" animBg="1"/>
      <p:bldP spid="12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ieren 95"/>
          <p:cNvGrpSpPr/>
          <p:nvPr/>
        </p:nvGrpSpPr>
        <p:grpSpPr>
          <a:xfrm>
            <a:off x="442600" y="4221146"/>
            <a:ext cx="2285558" cy="1608476"/>
            <a:chOff x="427300" y="2980204"/>
            <a:chExt cx="2573062" cy="1608476"/>
          </a:xfrm>
        </p:grpSpPr>
        <p:sp>
          <p:nvSpPr>
            <p:cNvPr id="101" name="Textfeld 100"/>
            <p:cNvSpPr txBox="1"/>
            <p:nvPr/>
          </p:nvSpPr>
          <p:spPr>
            <a:xfrm>
              <a:off x="493403" y="2980204"/>
              <a:ext cx="25069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00B050"/>
                  </a:solidFill>
                </a:rPr>
                <a:t>Executor2_0_Job1_Procedure2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03442" y="3213112"/>
              <a:ext cx="2496920" cy="1375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1215279" y="3222634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VALUES</a:t>
              </a:r>
              <a:endParaRPr lang="de-CH" sz="1000" dirty="0"/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427300" y="3252185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</a:t>
              </a:r>
              <a:endParaRPr lang="de-CH" sz="1000" dirty="0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44458" y="2483007"/>
            <a:ext cx="2285558" cy="1608476"/>
            <a:chOff x="427300" y="2980204"/>
            <a:chExt cx="2573062" cy="1608476"/>
          </a:xfrm>
        </p:grpSpPr>
        <p:sp>
          <p:nvSpPr>
            <p:cNvPr id="21" name="Textfeld 20"/>
            <p:cNvSpPr txBox="1"/>
            <p:nvPr/>
          </p:nvSpPr>
          <p:spPr>
            <a:xfrm>
              <a:off x="493403" y="2980204"/>
              <a:ext cx="25069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00B050"/>
                  </a:solidFill>
                </a:rPr>
                <a:t>Executor1_0_Job1_Procedure2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503442" y="3213112"/>
              <a:ext cx="2496920" cy="1375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215279" y="3222634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VALUES</a:t>
              </a:r>
              <a:endParaRPr lang="de-CH" sz="1000" dirty="0"/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427300" y="3252185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</a:t>
              </a:r>
              <a:endParaRPr lang="de-CH" sz="1000" dirty="0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144771" y="153629"/>
            <a:ext cx="2855593" cy="2255909"/>
            <a:chOff x="6722076" y="462577"/>
            <a:chExt cx="3410465" cy="2255909"/>
          </a:xfrm>
        </p:grpSpPr>
        <p:sp>
          <p:nvSpPr>
            <p:cNvPr id="54" name="Textfeld 53"/>
            <p:cNvSpPr txBox="1"/>
            <p:nvPr/>
          </p:nvSpPr>
          <p:spPr>
            <a:xfrm>
              <a:off x="7150442" y="462577"/>
              <a:ext cx="134627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B050"/>
                  </a:solidFill>
                </a:rPr>
                <a:t>Job1</a:t>
              </a:r>
              <a:r>
                <a:rPr lang="de-CH" sz="1000" b="1" dirty="0" smtClean="0">
                  <a:solidFill>
                    <a:srgbClr val="00B050"/>
                  </a:solidFill>
                </a:rPr>
                <a:t>_Procedure2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7150444" y="691978"/>
              <a:ext cx="298209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7150442" y="1462217"/>
              <a:ext cx="2982097" cy="1256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6722076" y="966987"/>
              <a:ext cx="5434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KEYS</a:t>
              </a:r>
              <a:endParaRPr lang="de-CH" sz="10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7150441" y="1460959"/>
              <a:ext cx="13118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           VALUES</a:t>
              </a:r>
              <a:endParaRPr lang="de-CH" sz="1000" dirty="0"/>
            </a:p>
          </p:txBody>
        </p:sp>
      </p:grpSp>
      <p:sp>
        <p:nvSpPr>
          <p:cNvPr id="37" name="Rechteck 36"/>
          <p:cNvSpPr/>
          <p:nvPr/>
        </p:nvSpPr>
        <p:spPr>
          <a:xfrm>
            <a:off x="4144022" y="281368"/>
            <a:ext cx="2040989" cy="19265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33" name="Textfeld 32"/>
          <p:cNvSpPr txBox="1"/>
          <p:nvPr/>
        </p:nvSpPr>
        <p:spPr>
          <a:xfrm>
            <a:off x="1324918" y="645038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40" name="Rechteck 39"/>
          <p:cNvSpPr/>
          <p:nvPr/>
        </p:nvSpPr>
        <p:spPr>
          <a:xfrm>
            <a:off x="4109494" y="235534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35" name="Textfeld 34"/>
          <p:cNvSpPr txBox="1"/>
          <p:nvPr/>
        </p:nvSpPr>
        <p:spPr>
          <a:xfrm>
            <a:off x="4998566" y="204438"/>
            <a:ext cx="10967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Job1</a:t>
            </a:r>
            <a:r>
              <a:rPr lang="de-CH" sz="1000" dirty="0" smtClean="0"/>
              <a:t>_Procedure2</a:t>
            </a:r>
            <a:endParaRPr lang="de-CH" sz="1000" dirty="0"/>
          </a:p>
        </p:txBody>
      </p:sp>
      <p:sp>
        <p:nvSpPr>
          <p:cNvPr id="59" name="Textfeld 58"/>
          <p:cNvSpPr txBox="1"/>
          <p:nvPr/>
        </p:nvSpPr>
        <p:spPr>
          <a:xfrm>
            <a:off x="162169" y="1431932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60" name="Textfeld 59"/>
          <p:cNvSpPr txBox="1"/>
          <p:nvPr/>
        </p:nvSpPr>
        <p:spPr>
          <a:xfrm>
            <a:off x="118887" y="1710028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49" name="Rechteck 48"/>
          <p:cNvSpPr/>
          <p:nvPr/>
        </p:nvSpPr>
        <p:spPr>
          <a:xfrm>
            <a:off x="4122251" y="2820319"/>
            <a:ext cx="2040989" cy="2612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61" name="Rechteck 60"/>
          <p:cNvSpPr/>
          <p:nvPr/>
        </p:nvSpPr>
        <p:spPr>
          <a:xfrm>
            <a:off x="4109494" y="2572828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Executor2</a:t>
            </a:r>
            <a:endParaRPr lang="de-CH" sz="1000" dirty="0"/>
          </a:p>
        </p:txBody>
      </p:sp>
      <p:sp>
        <p:nvSpPr>
          <p:cNvPr id="62" name="Textfeld 61"/>
          <p:cNvSpPr txBox="1"/>
          <p:nvPr/>
        </p:nvSpPr>
        <p:spPr>
          <a:xfrm>
            <a:off x="5075170" y="2572827"/>
            <a:ext cx="10967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Job1</a:t>
            </a:r>
            <a:r>
              <a:rPr lang="de-CH" sz="1000" dirty="0" smtClean="0"/>
              <a:t>_Procedure2</a:t>
            </a:r>
            <a:endParaRPr lang="de-CH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749084" y="65426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6984772" y="210654"/>
            <a:ext cx="1973000" cy="2190104"/>
            <a:chOff x="427300" y="2980204"/>
            <a:chExt cx="2573062" cy="2190104"/>
          </a:xfrm>
        </p:grpSpPr>
        <p:sp>
          <p:nvSpPr>
            <p:cNvPr id="74" name="Textfeld 73"/>
            <p:cNvSpPr txBox="1"/>
            <p:nvPr/>
          </p:nvSpPr>
          <p:spPr>
            <a:xfrm>
              <a:off x="493403" y="2980204"/>
              <a:ext cx="25069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00B050"/>
                  </a:solidFill>
                </a:rPr>
                <a:t>Executor1_0_Job1_Procedure3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503442" y="3213111"/>
              <a:ext cx="2496920" cy="19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1215279" y="3222634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VALUES</a:t>
              </a:r>
              <a:endParaRPr lang="de-CH" sz="10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427300" y="3222634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</a:t>
              </a:r>
              <a:endParaRPr lang="de-CH" sz="1000" dirty="0"/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6884002" y="3007159"/>
            <a:ext cx="1973000" cy="2190104"/>
            <a:chOff x="427300" y="2980204"/>
            <a:chExt cx="2573062" cy="2190104"/>
          </a:xfrm>
        </p:grpSpPr>
        <p:sp>
          <p:nvSpPr>
            <p:cNvPr id="80" name="Textfeld 79"/>
            <p:cNvSpPr txBox="1"/>
            <p:nvPr/>
          </p:nvSpPr>
          <p:spPr>
            <a:xfrm>
              <a:off x="493403" y="2980204"/>
              <a:ext cx="25069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00B050"/>
                  </a:solidFill>
                </a:rPr>
                <a:t>Executor2_0_Job1_Procedure3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503442" y="3213111"/>
              <a:ext cx="2496920" cy="19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215279" y="3222634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VALUES</a:t>
              </a:r>
              <a:endParaRPr lang="de-CH" sz="10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427300" y="3222634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</a:t>
              </a:r>
              <a:endParaRPr lang="de-CH" sz="1000" dirty="0"/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9283067" y="1373754"/>
            <a:ext cx="2855593" cy="2255909"/>
            <a:chOff x="6722076" y="462577"/>
            <a:chExt cx="3410465" cy="2255909"/>
          </a:xfrm>
        </p:grpSpPr>
        <p:sp>
          <p:nvSpPr>
            <p:cNvPr id="85" name="Textfeld 84"/>
            <p:cNvSpPr txBox="1"/>
            <p:nvPr/>
          </p:nvSpPr>
          <p:spPr>
            <a:xfrm>
              <a:off x="7150442" y="462577"/>
              <a:ext cx="134627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B050"/>
                  </a:solidFill>
                </a:rPr>
                <a:t>Job2</a:t>
              </a:r>
              <a:r>
                <a:rPr lang="de-CH" sz="1000" b="1" dirty="0" smtClean="0">
                  <a:solidFill>
                    <a:srgbClr val="00B050"/>
                  </a:solidFill>
                </a:rPr>
                <a:t>_Procedure3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7150444" y="691978"/>
              <a:ext cx="298209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7150442" y="1462217"/>
              <a:ext cx="2982097" cy="1256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6722076" y="966987"/>
              <a:ext cx="5434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KEYS</a:t>
              </a:r>
              <a:endParaRPr lang="de-CH" sz="1000" dirty="0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150440" y="146095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Providers</a:t>
              </a:r>
              <a:endParaRPr lang="de-CH" sz="10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67314" y="3013511"/>
            <a:ext cx="1014163" cy="246222"/>
            <a:chOff x="5670161" y="877523"/>
            <a:chExt cx="1014163" cy="246222"/>
          </a:xfrm>
        </p:grpSpPr>
        <p:sp>
          <p:nvSpPr>
            <p:cNvPr id="113" name="Textfeld 112"/>
            <p:cNvSpPr txBox="1"/>
            <p:nvPr/>
          </p:nvSpPr>
          <p:spPr>
            <a:xfrm>
              <a:off x="5670161" y="877524"/>
              <a:ext cx="441146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hello</a:t>
              </a:r>
              <a:endParaRPr lang="de-CH" sz="1000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6106694" y="877524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6295751" y="877524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6489200" y="877523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50524" y="3383089"/>
            <a:ext cx="877679" cy="246222"/>
            <a:chOff x="5814863" y="1461934"/>
            <a:chExt cx="877679" cy="246222"/>
          </a:xfrm>
        </p:grpSpPr>
        <p:sp>
          <p:nvSpPr>
            <p:cNvPr id="117" name="Textfeld 116"/>
            <p:cNvSpPr txBox="1"/>
            <p:nvPr/>
          </p:nvSpPr>
          <p:spPr>
            <a:xfrm>
              <a:off x="5814863" y="1461935"/>
              <a:ext cx="4844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world</a:t>
              </a:r>
              <a:endParaRPr lang="de-CH" sz="1000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6306989" y="1461935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6497418" y="1461934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94327" y="4812980"/>
            <a:ext cx="1014163" cy="246222"/>
            <a:chOff x="5827654" y="4849285"/>
            <a:chExt cx="1014163" cy="246222"/>
          </a:xfrm>
        </p:grpSpPr>
        <p:sp>
          <p:nvSpPr>
            <p:cNvPr id="120" name="Textfeld 119"/>
            <p:cNvSpPr txBox="1"/>
            <p:nvPr/>
          </p:nvSpPr>
          <p:spPr>
            <a:xfrm>
              <a:off x="5827654" y="4849286"/>
              <a:ext cx="441146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hello</a:t>
              </a:r>
              <a:endParaRPr lang="de-CH" sz="1000" dirty="0"/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6264187" y="4849286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6453244" y="4849286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6646693" y="4849285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99035" y="5162386"/>
            <a:ext cx="764504" cy="246222"/>
            <a:chOff x="5827654" y="5177785"/>
            <a:chExt cx="764504" cy="246222"/>
          </a:xfrm>
        </p:grpSpPr>
        <p:sp>
          <p:nvSpPr>
            <p:cNvPr id="124" name="Textfeld 123"/>
            <p:cNvSpPr txBox="1"/>
            <p:nvPr/>
          </p:nvSpPr>
          <p:spPr>
            <a:xfrm>
              <a:off x="5827654" y="5177786"/>
              <a:ext cx="37382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this</a:t>
              </a:r>
              <a:endParaRPr lang="de-CH" sz="1000" dirty="0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6202021" y="5177786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6397034" y="5177785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sp>
        <p:nvSpPr>
          <p:cNvPr id="129" name="Rechteck 128"/>
          <p:cNvSpPr/>
          <p:nvPr/>
        </p:nvSpPr>
        <p:spPr>
          <a:xfrm>
            <a:off x="4109494" y="225830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90" name="Textfeld 89"/>
          <p:cNvSpPr txBox="1"/>
          <p:nvPr/>
        </p:nvSpPr>
        <p:spPr>
          <a:xfrm>
            <a:off x="1920427" y="645038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91" name="Textfeld 90"/>
          <p:cNvSpPr txBox="1"/>
          <p:nvPr/>
        </p:nvSpPr>
        <p:spPr>
          <a:xfrm>
            <a:off x="229495" y="2014544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92" name="Rechteck 91"/>
          <p:cNvSpPr/>
          <p:nvPr/>
        </p:nvSpPr>
        <p:spPr>
          <a:xfrm>
            <a:off x="697405" y="1431019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93" name="Rechteck 92"/>
          <p:cNvSpPr/>
          <p:nvPr/>
        </p:nvSpPr>
        <p:spPr>
          <a:xfrm>
            <a:off x="697405" y="1711140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94" name="Rechteck 93"/>
          <p:cNvSpPr/>
          <p:nvPr/>
        </p:nvSpPr>
        <p:spPr>
          <a:xfrm>
            <a:off x="692221" y="2014544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</a:t>
            </a:r>
            <a:r>
              <a:rPr lang="de-CH" sz="1000" dirty="0"/>
              <a:t>2</a:t>
            </a:r>
          </a:p>
        </p:txBody>
      </p:sp>
      <p:sp>
        <p:nvSpPr>
          <p:cNvPr id="95" name="Rechteck 94"/>
          <p:cNvSpPr/>
          <p:nvPr/>
        </p:nvSpPr>
        <p:spPr>
          <a:xfrm>
            <a:off x="1486497" y="1431018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Executor2</a:t>
            </a:r>
            <a:endParaRPr lang="de-CH" sz="10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4201435" y="547369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32" name="Rechteck 131"/>
          <p:cNvSpPr/>
          <p:nvPr/>
        </p:nvSpPr>
        <p:spPr>
          <a:xfrm>
            <a:off x="4209474" y="838269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133" name="Rechteck 132"/>
          <p:cNvSpPr/>
          <p:nvPr/>
        </p:nvSpPr>
        <p:spPr>
          <a:xfrm>
            <a:off x="4209473" y="1127533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Executor2</a:t>
            </a:r>
            <a:endParaRPr lang="de-CH" sz="10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4975033" y="840637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6" name="Textfeld 135"/>
          <p:cNvSpPr txBox="1"/>
          <p:nvPr/>
        </p:nvSpPr>
        <p:spPr>
          <a:xfrm>
            <a:off x="5164090" y="840637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7" name="Textfeld 136"/>
          <p:cNvSpPr txBox="1"/>
          <p:nvPr/>
        </p:nvSpPr>
        <p:spPr>
          <a:xfrm>
            <a:off x="5357539" y="840636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8" name="Textfeld 137"/>
          <p:cNvSpPr txBox="1"/>
          <p:nvPr/>
        </p:nvSpPr>
        <p:spPr>
          <a:xfrm>
            <a:off x="4979410" y="1123738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9" name="Textfeld 138"/>
          <p:cNvSpPr txBox="1"/>
          <p:nvPr/>
        </p:nvSpPr>
        <p:spPr>
          <a:xfrm>
            <a:off x="5168467" y="1123738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40" name="Textfeld 139"/>
          <p:cNvSpPr txBox="1"/>
          <p:nvPr/>
        </p:nvSpPr>
        <p:spPr>
          <a:xfrm>
            <a:off x="5361916" y="1123737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41" name="Textfeld 140"/>
          <p:cNvSpPr txBox="1"/>
          <p:nvPr/>
        </p:nvSpPr>
        <p:spPr>
          <a:xfrm>
            <a:off x="5951372" y="93998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6383528" y="939986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6</a:t>
            </a:r>
            <a:endParaRPr lang="de-CH" sz="1000" dirty="0"/>
          </a:p>
        </p:txBody>
      </p:sp>
      <p:sp>
        <p:nvSpPr>
          <p:cNvPr id="143" name="Textfeld 142"/>
          <p:cNvSpPr txBox="1"/>
          <p:nvPr/>
        </p:nvSpPr>
        <p:spPr>
          <a:xfrm>
            <a:off x="6835650" y="725605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44" name="Textfeld 143"/>
          <p:cNvSpPr txBox="1"/>
          <p:nvPr/>
        </p:nvSpPr>
        <p:spPr>
          <a:xfrm>
            <a:off x="7643739" y="725605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6</a:t>
            </a:r>
            <a:endParaRPr lang="de-CH" sz="1000" dirty="0"/>
          </a:p>
        </p:txBody>
      </p:sp>
      <p:sp>
        <p:nvSpPr>
          <p:cNvPr id="145" name="Textfeld 144"/>
          <p:cNvSpPr txBox="1"/>
          <p:nvPr/>
        </p:nvSpPr>
        <p:spPr>
          <a:xfrm>
            <a:off x="9842804" y="1878163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46" name="Rechteck 145"/>
          <p:cNvSpPr/>
          <p:nvPr/>
        </p:nvSpPr>
        <p:spPr>
          <a:xfrm>
            <a:off x="9928724" y="2767290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9315783" y="2772535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3" name="Textfeld 2"/>
          <p:cNvSpPr txBox="1"/>
          <p:nvPr/>
        </p:nvSpPr>
        <p:spPr>
          <a:xfrm>
            <a:off x="9144814" y="3739204"/>
            <a:ext cx="2628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Broadcast «</a:t>
            </a:r>
            <a:r>
              <a:rPr lang="de-CH" sz="800" dirty="0" err="1" smtClean="0"/>
              <a:t>finished</a:t>
            </a:r>
            <a:r>
              <a:rPr lang="de-CH" sz="800" dirty="0" smtClean="0"/>
              <a:t> </a:t>
            </a:r>
            <a:r>
              <a:rPr lang="de-CH" sz="800" dirty="0" err="1" smtClean="0"/>
              <a:t>task</a:t>
            </a:r>
            <a:r>
              <a:rPr lang="de-CH" sz="800" dirty="0" smtClean="0"/>
              <a:t>» erst wenn Keys überall </a:t>
            </a:r>
            <a:r>
              <a:rPr lang="de-CH" sz="800" dirty="0" err="1" smtClean="0"/>
              <a:t>successful</a:t>
            </a:r>
            <a:r>
              <a:rPr lang="de-CH" sz="800" dirty="0" smtClean="0"/>
              <a:t> verteilt sind. Ansonsten auf «</a:t>
            </a:r>
            <a:r>
              <a:rPr lang="de-CH" sz="800" dirty="0" err="1" smtClean="0"/>
              <a:t>executing</a:t>
            </a:r>
            <a:r>
              <a:rPr lang="de-CH" sz="800" dirty="0" smtClean="0"/>
              <a:t>» </a:t>
            </a:r>
            <a:r>
              <a:rPr lang="de-CH" sz="800" dirty="0" smtClean="0">
                <a:sym typeface="Wingdings" panose="05000000000000000000" pitchFamily="2" charset="2"/>
              </a:rPr>
              <a:t> können schlussendlich einfach aus DHT entfernt werden. Wenn in </a:t>
            </a:r>
            <a:r>
              <a:rPr lang="de-CH" sz="800" dirty="0" err="1" smtClean="0">
                <a:sym typeface="Wingdings" panose="05000000000000000000" pitchFamily="2" charset="2"/>
              </a:rPr>
              <a:t>get</a:t>
            </a:r>
            <a:r>
              <a:rPr lang="de-CH" sz="800" dirty="0" smtClean="0">
                <a:sym typeface="Wingdings" panose="05000000000000000000" pitchFamily="2" charset="2"/>
              </a:rPr>
              <a:t>(</a:t>
            </a:r>
            <a:r>
              <a:rPr lang="de-CH" sz="800" dirty="0" err="1" smtClean="0">
                <a:sym typeface="Wingdings" panose="05000000000000000000" pitchFamily="2" charset="2"/>
              </a:rPr>
              <a:t>key</a:t>
            </a:r>
            <a:r>
              <a:rPr lang="de-CH" sz="800" dirty="0" smtClean="0">
                <a:sym typeface="Wingdings" panose="05000000000000000000" pitchFamily="2" charset="2"/>
              </a:rPr>
              <a:t>).</a:t>
            </a:r>
            <a:r>
              <a:rPr lang="de-CH" sz="800" dirty="0" err="1" smtClean="0">
                <a:sym typeface="Wingdings" panose="05000000000000000000" pitchFamily="2" charset="2"/>
              </a:rPr>
              <a:t>domain</a:t>
            </a:r>
            <a:r>
              <a:rPr lang="de-CH" sz="800" dirty="0" smtClean="0">
                <a:sym typeface="Wingdings" panose="05000000000000000000" pitchFamily="2" charset="2"/>
              </a:rPr>
              <a:t>(Job2_Procedure3) nichts zurückkommt, ist eh ein </a:t>
            </a:r>
            <a:r>
              <a:rPr lang="de-CH" sz="800" dirty="0" err="1" smtClean="0">
                <a:sym typeface="Wingdings" panose="05000000000000000000" pitchFamily="2" charset="2"/>
              </a:rPr>
              <a:t>fehler</a:t>
            </a:r>
            <a:r>
              <a:rPr lang="de-CH" sz="800" dirty="0" smtClean="0">
                <a:sym typeface="Wingdings" panose="05000000000000000000" pitchFamily="2" charset="2"/>
              </a:rPr>
              <a:t> passiert, weil die </a:t>
            </a:r>
            <a:r>
              <a:rPr lang="de-CH" sz="800" dirty="0" err="1" smtClean="0">
                <a:sym typeface="Wingdings" panose="05000000000000000000" pitchFamily="2" charset="2"/>
              </a:rPr>
              <a:t>executors</a:t>
            </a:r>
            <a:r>
              <a:rPr lang="de-CH" sz="800" dirty="0" smtClean="0">
                <a:sym typeface="Wingdings" panose="05000000000000000000" pitchFamily="2" charset="2"/>
              </a:rPr>
              <a:t> ja </a:t>
            </a:r>
            <a:r>
              <a:rPr lang="de-CH" sz="800" dirty="0" err="1" smtClean="0">
                <a:sym typeface="Wingdings" panose="05000000000000000000" pitchFamily="2" charset="2"/>
              </a:rPr>
              <a:t>majority</a:t>
            </a:r>
            <a:r>
              <a:rPr lang="de-CH" sz="800" dirty="0" smtClean="0">
                <a:sym typeface="Wingdings" panose="05000000000000000000" pitchFamily="2" charset="2"/>
              </a:rPr>
              <a:t> </a:t>
            </a:r>
            <a:r>
              <a:rPr lang="de-CH" sz="800" dirty="0" err="1" smtClean="0">
                <a:sym typeface="Wingdings" panose="05000000000000000000" pitchFamily="2" charset="2"/>
              </a:rPr>
              <a:t>vote</a:t>
            </a:r>
            <a:r>
              <a:rPr lang="de-CH" sz="800" dirty="0" smtClean="0">
                <a:sym typeface="Wingdings" panose="05000000000000000000" pitchFamily="2" charset="2"/>
              </a:rPr>
              <a:t> machen, um die Resultate zu checken, und nur wenn diese korrekt sind, wird </a:t>
            </a:r>
            <a:r>
              <a:rPr lang="de-CH" sz="800" dirty="0" err="1" smtClean="0">
                <a:sym typeface="Wingdings" panose="05000000000000000000" pitchFamily="2" charset="2"/>
              </a:rPr>
              <a:t>procedure</a:t>
            </a:r>
            <a:r>
              <a:rPr lang="de-CH" sz="800" dirty="0" smtClean="0">
                <a:sym typeface="Wingdings" panose="05000000000000000000" pitchFamily="2" charset="2"/>
              </a:rPr>
              <a:t> als </a:t>
            </a:r>
            <a:r>
              <a:rPr lang="de-CH" sz="800" dirty="0" err="1" smtClean="0">
                <a:sym typeface="Wingdings" panose="05000000000000000000" pitchFamily="2" charset="2"/>
              </a:rPr>
              <a:t>finished</a:t>
            </a:r>
            <a:r>
              <a:rPr lang="de-CH" sz="800" dirty="0" smtClean="0">
                <a:sym typeface="Wingdings" panose="05000000000000000000" pitchFamily="2" charset="2"/>
              </a:rPr>
              <a:t> </a:t>
            </a:r>
            <a:r>
              <a:rPr lang="de-CH" sz="800" dirty="0" err="1" smtClean="0">
                <a:sym typeface="Wingdings" panose="05000000000000000000" pitchFamily="2" charset="2"/>
              </a:rPr>
              <a:t>gebroadcasted</a:t>
            </a:r>
            <a:r>
              <a:rPr lang="de-CH" sz="800" dirty="0" smtClean="0">
                <a:sym typeface="Wingdings" panose="05000000000000000000" pitchFamily="2" charset="2"/>
              </a:rPr>
              <a:t>.</a:t>
            </a:r>
            <a:endParaRPr lang="de-CH" sz="800" dirty="0" smtClean="0"/>
          </a:p>
        </p:txBody>
      </p:sp>
      <p:sp>
        <p:nvSpPr>
          <p:cNvPr id="148" name="Textfeld 147"/>
          <p:cNvSpPr txBox="1"/>
          <p:nvPr/>
        </p:nvSpPr>
        <p:spPr>
          <a:xfrm>
            <a:off x="3323288" y="1436246"/>
            <a:ext cx="262808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800" dirty="0" smtClean="0"/>
              <a:t>Dies wäre jetzt, wenn man nur 1 Key pro «Task» zulässt. Könnte auch sagen, dass man z.B. eine gewisse Anzahl Keys oder eine maximale Grösse an </a:t>
            </a:r>
            <a:r>
              <a:rPr lang="de-CH" sz="800" dirty="0" err="1" smtClean="0"/>
              <a:t>input</a:t>
            </a:r>
            <a:r>
              <a:rPr lang="de-CH" sz="800" dirty="0" smtClean="0"/>
              <a:t> </a:t>
            </a:r>
            <a:r>
              <a:rPr lang="de-CH" sz="800" dirty="0" err="1" smtClean="0"/>
              <a:t>daten</a:t>
            </a:r>
            <a:r>
              <a:rPr lang="de-CH" sz="800" dirty="0" smtClean="0"/>
              <a:t> (Bytes) zulässt (d.h. summe aller Key-</a:t>
            </a:r>
            <a:r>
              <a:rPr lang="de-CH" sz="800" dirty="0" err="1" smtClean="0"/>
              <a:t>values</a:t>
            </a:r>
            <a:r>
              <a:rPr lang="de-CH" sz="800" dirty="0" smtClean="0"/>
              <a:t> in </a:t>
            </a:r>
            <a:r>
              <a:rPr lang="de-CH" sz="800" dirty="0" err="1" smtClean="0"/>
              <a:t>bytes</a:t>
            </a:r>
            <a:r>
              <a:rPr lang="de-CH" sz="800" dirty="0" smtClean="0"/>
              <a:t> nicht grösser als gewisses oberes Limit)… Könnte </a:t>
            </a:r>
            <a:r>
              <a:rPr lang="de-CH" sz="800" dirty="0" err="1" smtClean="0"/>
              <a:t>z.b.</a:t>
            </a:r>
            <a:r>
              <a:rPr lang="de-CH" sz="800" dirty="0" smtClean="0"/>
              <a:t> im </a:t>
            </a:r>
            <a:r>
              <a:rPr lang="de-CH" sz="800" dirty="0" err="1" smtClean="0"/>
              <a:t>JobX_ProcX</a:t>
            </a:r>
            <a:r>
              <a:rPr lang="de-CH" sz="800" dirty="0" smtClean="0"/>
              <a:t> </a:t>
            </a:r>
            <a:r>
              <a:rPr lang="de-CH" sz="800" dirty="0" err="1" smtClean="0"/>
              <a:t>keys</a:t>
            </a:r>
            <a:r>
              <a:rPr lang="de-CH" sz="800" dirty="0" smtClean="0"/>
              <a:t> auch gleich die File Grösse anhängen, die für diesen Key produziert wurde? Was wenn </a:t>
            </a:r>
            <a:r>
              <a:rPr lang="de-CH" sz="800" dirty="0" err="1" smtClean="0"/>
              <a:t>values</a:t>
            </a:r>
            <a:r>
              <a:rPr lang="de-CH" sz="800" dirty="0" smtClean="0"/>
              <a:t> insgesamt zu gross sind? Eins nach dem anderen rein holen… Stream?</a:t>
            </a:r>
          </a:p>
        </p:txBody>
      </p:sp>
    </p:spTree>
    <p:extLst>
      <p:ext uri="{BB962C8B-B14F-4D97-AF65-F5344CB8AC3E}">
        <p14:creationId xmlns:p14="http://schemas.microsoft.com/office/powerpoint/2010/main" val="31935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hteck 106"/>
          <p:cNvSpPr/>
          <p:nvPr/>
        </p:nvSpPr>
        <p:spPr>
          <a:xfrm>
            <a:off x="1547311" y="21751"/>
            <a:ext cx="3262184" cy="6761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-639730" y="2457061"/>
            <a:ext cx="2040989" cy="19265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14" name="Rechteck 13"/>
          <p:cNvSpPr/>
          <p:nvPr/>
        </p:nvSpPr>
        <p:spPr>
          <a:xfrm>
            <a:off x="-639730" y="2210840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24" name="Rechteck 23"/>
          <p:cNvSpPr/>
          <p:nvPr/>
        </p:nvSpPr>
        <p:spPr>
          <a:xfrm>
            <a:off x="-526419" y="2820152"/>
            <a:ext cx="177247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hello</a:t>
            </a:r>
            <a:r>
              <a:rPr lang="de-CH" sz="1000" dirty="0" smtClean="0"/>
              <a:t>, </a:t>
            </a:r>
            <a:r>
              <a:rPr lang="de-CH" sz="1000" dirty="0" err="1" smtClean="0"/>
              <a:t>hello</a:t>
            </a:r>
            <a:r>
              <a:rPr lang="de-CH" sz="1000" dirty="0" smtClean="0"/>
              <a:t>, </a:t>
            </a:r>
            <a:r>
              <a:rPr lang="de-CH" sz="1000" dirty="0" err="1" smtClean="0"/>
              <a:t>hello</a:t>
            </a:r>
            <a:r>
              <a:rPr lang="de-CH" sz="1000" dirty="0" smtClean="0"/>
              <a:t>, </a:t>
            </a:r>
            <a:r>
              <a:rPr lang="de-CH" sz="1000" dirty="0" err="1" smtClean="0"/>
              <a:t>how</a:t>
            </a:r>
            <a:r>
              <a:rPr lang="de-CH" sz="1000" dirty="0" smtClean="0"/>
              <a:t>, </a:t>
            </a:r>
            <a:r>
              <a:rPr lang="de-CH" sz="1000" dirty="0" err="1" smtClean="0"/>
              <a:t>low</a:t>
            </a:r>
            <a:r>
              <a:rPr lang="de-CH" sz="1000" dirty="0" smtClean="0"/>
              <a:t>, </a:t>
            </a:r>
            <a:r>
              <a:rPr lang="de-CH" sz="1000" dirty="0" err="1" smtClean="0"/>
              <a:t>hello</a:t>
            </a:r>
            <a:r>
              <a:rPr lang="de-CH" sz="1000" dirty="0" smtClean="0"/>
              <a:t>, </a:t>
            </a:r>
            <a:r>
              <a:rPr lang="de-CH" sz="1000" dirty="0" err="1" smtClean="0"/>
              <a:t>hello</a:t>
            </a:r>
            <a:r>
              <a:rPr lang="de-CH" sz="1000" dirty="0" smtClean="0"/>
              <a:t>, </a:t>
            </a:r>
            <a:r>
              <a:rPr lang="de-CH" sz="1000" dirty="0" err="1" smtClean="0"/>
              <a:t>hello</a:t>
            </a:r>
            <a:r>
              <a:rPr lang="de-CH" sz="1000" dirty="0" smtClean="0"/>
              <a:t>, </a:t>
            </a:r>
            <a:r>
              <a:rPr lang="de-CH" sz="1000" dirty="0" err="1" smtClean="0"/>
              <a:t>how</a:t>
            </a:r>
            <a:r>
              <a:rPr lang="de-CH" sz="1000" dirty="0" smtClean="0"/>
              <a:t>, </a:t>
            </a:r>
            <a:r>
              <a:rPr lang="de-CH" sz="1000" dirty="0" err="1" smtClean="0"/>
              <a:t>low</a:t>
            </a:r>
            <a:r>
              <a:rPr lang="de-CH" sz="1000" dirty="0" smtClean="0"/>
              <a:t>,</a:t>
            </a:r>
            <a:endParaRPr lang="de-CH" sz="1000" dirty="0"/>
          </a:p>
          <a:p>
            <a:r>
              <a:rPr lang="de-CH" sz="1000" dirty="0" err="1" smtClean="0"/>
              <a:t>hello</a:t>
            </a:r>
            <a:r>
              <a:rPr lang="de-CH" sz="1000" dirty="0" smtClean="0"/>
              <a:t>, </a:t>
            </a:r>
            <a:r>
              <a:rPr lang="de-CH" sz="1000" dirty="0" err="1" smtClean="0"/>
              <a:t>hello</a:t>
            </a:r>
            <a:r>
              <a:rPr lang="de-CH" sz="1000" dirty="0" smtClean="0"/>
              <a:t>, </a:t>
            </a:r>
            <a:r>
              <a:rPr lang="de-CH" sz="1000" dirty="0" err="1" smtClean="0"/>
              <a:t>hello</a:t>
            </a:r>
            <a:r>
              <a:rPr lang="de-CH" sz="1000" dirty="0" smtClean="0"/>
              <a:t>, </a:t>
            </a:r>
            <a:r>
              <a:rPr lang="de-CH" sz="1000" dirty="0" err="1" smtClean="0"/>
              <a:t>hello</a:t>
            </a:r>
            <a:r>
              <a:rPr lang="de-CH" sz="1000" dirty="0" smtClean="0"/>
              <a:t>, </a:t>
            </a:r>
            <a:r>
              <a:rPr lang="de-CH" sz="1000" dirty="0" err="1" smtClean="0"/>
              <a:t>hello</a:t>
            </a:r>
            <a:endParaRPr lang="de-CH" sz="1000" dirty="0" smtClean="0"/>
          </a:p>
        </p:txBody>
      </p:sp>
      <p:grpSp>
        <p:nvGrpSpPr>
          <p:cNvPr id="91" name="Gruppieren 90"/>
          <p:cNvGrpSpPr/>
          <p:nvPr/>
        </p:nvGrpSpPr>
        <p:grpSpPr>
          <a:xfrm>
            <a:off x="4993330" y="452745"/>
            <a:ext cx="3548995" cy="1552438"/>
            <a:chOff x="5711424" y="449387"/>
            <a:chExt cx="3548995" cy="1552438"/>
          </a:xfrm>
        </p:grpSpPr>
        <p:grpSp>
          <p:nvGrpSpPr>
            <p:cNvPr id="42" name="Gruppieren 41"/>
            <p:cNvGrpSpPr/>
            <p:nvPr/>
          </p:nvGrpSpPr>
          <p:grpSpPr>
            <a:xfrm>
              <a:off x="6089336" y="449387"/>
              <a:ext cx="3171083" cy="1552438"/>
              <a:chOff x="7150442" y="462577"/>
              <a:chExt cx="3171083" cy="1552438"/>
            </a:xfrm>
          </p:grpSpPr>
          <p:sp>
            <p:nvSpPr>
              <p:cNvPr id="43" name="Textfeld 42"/>
              <p:cNvSpPr txBox="1"/>
              <p:nvPr/>
            </p:nvSpPr>
            <p:spPr>
              <a:xfrm>
                <a:off x="7150442" y="462577"/>
                <a:ext cx="124745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sz="900" b="1" dirty="0" smtClean="0">
                    <a:solidFill>
                      <a:schemeClr val="accent6"/>
                    </a:solidFill>
                  </a:rPr>
                  <a:t>Job_1</a:t>
                </a:r>
                <a:r>
                  <a:rPr lang="de-CH" sz="900" b="1" dirty="0" smtClean="0">
                    <a:solidFill>
                      <a:schemeClr val="accent1"/>
                    </a:solidFill>
                  </a:rPr>
                  <a:t>_Procedure_3</a:t>
                </a:r>
                <a:r>
                  <a:rPr lang="de-CH" sz="900" b="1" dirty="0" smtClean="0">
                    <a:solidFill>
                      <a:srgbClr val="FF0000"/>
                    </a:solidFill>
                  </a:rPr>
                  <a:t>_1</a:t>
                </a:r>
                <a:endParaRPr lang="de-CH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7150445" y="691978"/>
                <a:ext cx="3171080" cy="1323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</p:grpSp>
        <p:sp>
          <p:nvSpPr>
            <p:cNvPr id="46" name="Rechteck 45"/>
            <p:cNvSpPr/>
            <p:nvPr/>
          </p:nvSpPr>
          <p:spPr>
            <a:xfrm>
              <a:off x="5711424" y="917307"/>
              <a:ext cx="124962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CH" sz="900" b="1" dirty="0" smtClean="0"/>
                <a:t>PROCEDURE_KEYS</a:t>
              </a:r>
              <a:endParaRPr lang="de-CH" sz="900" b="1" dirty="0"/>
            </a:p>
          </p:txBody>
        </p:sp>
      </p:grpSp>
      <p:sp>
        <p:nvSpPr>
          <p:cNvPr id="47" name="Textfeld 46"/>
          <p:cNvSpPr txBox="1"/>
          <p:nvPr/>
        </p:nvSpPr>
        <p:spPr>
          <a:xfrm>
            <a:off x="5653065" y="632406"/>
            <a:ext cx="580641" cy="431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48" name="Textfeld 47"/>
          <p:cNvSpPr txBox="1"/>
          <p:nvPr/>
        </p:nvSpPr>
        <p:spPr>
          <a:xfrm>
            <a:off x="5297924" y="624662"/>
            <a:ext cx="371913" cy="431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  <p:sp>
        <p:nvSpPr>
          <p:cNvPr id="50" name="Rechteck 49"/>
          <p:cNvSpPr/>
          <p:nvPr/>
        </p:nvSpPr>
        <p:spPr>
          <a:xfrm>
            <a:off x="6348506" y="914250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51" name="Rechteck 50"/>
          <p:cNvSpPr/>
          <p:nvPr/>
        </p:nvSpPr>
        <p:spPr>
          <a:xfrm>
            <a:off x="4998376" y="1308516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52" name="Textfeld 51"/>
          <p:cNvSpPr txBox="1"/>
          <p:nvPr/>
        </p:nvSpPr>
        <p:spPr>
          <a:xfrm>
            <a:off x="5643838" y="1312323"/>
            <a:ext cx="13456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800" b="1" dirty="0">
                <a:solidFill>
                  <a:srgbClr val="00B050"/>
                </a:solidFill>
              </a:rPr>
              <a:t>Executor_1_0_taskdata</a:t>
            </a:r>
            <a:r>
              <a:rPr lang="de-CH" sz="800" b="1" dirty="0">
                <a:solidFill>
                  <a:srgbClr val="FF0000"/>
                </a:solidFill>
              </a:rPr>
              <a:t>_1</a:t>
            </a:r>
            <a:endParaRPr lang="de-CH" sz="800" b="1" dirty="0">
              <a:solidFill>
                <a:srgbClr val="FF0000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062834" y="1313742"/>
            <a:ext cx="135182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0B050"/>
                </a:solidFill>
              </a:rPr>
              <a:t>Executor_1_0_taskdata</a:t>
            </a:r>
            <a:r>
              <a:rPr lang="de-CH" sz="800" b="1" dirty="0" smtClean="0">
                <a:solidFill>
                  <a:srgbClr val="FF0000"/>
                </a:solidFill>
              </a:rPr>
              <a:t>_2</a:t>
            </a:r>
            <a:endParaRPr lang="de-CH" sz="800" b="1" dirty="0">
              <a:solidFill>
                <a:srgbClr val="FF0000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-526419" y="2624781"/>
            <a:ext cx="68193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b="1" dirty="0" err="1" smtClean="0"/>
              <a:t>taskdata</a:t>
            </a:r>
            <a:endParaRPr lang="de-CH" sz="1000" b="1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1856183" y="632406"/>
            <a:ext cx="2538168" cy="1979085"/>
            <a:chOff x="427300" y="3070593"/>
            <a:chExt cx="2573062" cy="1130174"/>
          </a:xfrm>
        </p:grpSpPr>
        <p:sp>
          <p:nvSpPr>
            <p:cNvPr id="16" name="Textfeld 15"/>
            <p:cNvSpPr txBox="1"/>
            <p:nvPr/>
          </p:nvSpPr>
          <p:spPr>
            <a:xfrm>
              <a:off x="483201" y="3070593"/>
              <a:ext cx="2506959" cy="131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900" b="1" dirty="0" smtClean="0">
                  <a:solidFill>
                    <a:schemeClr val="accent6"/>
                  </a:solidFill>
                </a:rPr>
                <a:t>Job_1</a:t>
              </a:r>
              <a:r>
                <a:rPr lang="de-CH" sz="900" b="1" dirty="0" smtClean="0">
                  <a:solidFill>
                    <a:schemeClr val="accent1"/>
                  </a:solidFill>
                </a:rPr>
                <a:t>_Procedure_3</a:t>
              </a:r>
              <a:r>
                <a:rPr lang="de-CH" sz="900" b="1" dirty="0" smtClean="0">
                  <a:solidFill>
                    <a:srgbClr val="00B050"/>
                  </a:solidFill>
                </a:rPr>
                <a:t>_Executor_1_0_taskdata</a:t>
              </a:r>
              <a:r>
                <a:rPr lang="de-CH" sz="900" b="1" dirty="0" smtClean="0">
                  <a:solidFill>
                    <a:srgbClr val="FF0000"/>
                  </a:solidFill>
                </a:rPr>
                <a:t>_1</a:t>
              </a:r>
              <a:endParaRPr lang="de-CH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503442" y="3213112"/>
              <a:ext cx="2496920" cy="987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90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787323" y="3227056"/>
              <a:ext cx="556089" cy="131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dirty="0" smtClean="0"/>
                <a:t>VALUES</a:t>
              </a:r>
              <a:endParaRPr lang="de-CH" sz="900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27300" y="3222634"/>
              <a:ext cx="361085" cy="131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dirty="0" smtClean="0"/>
                <a:t>KEY</a:t>
              </a:r>
              <a:endParaRPr lang="de-CH" sz="900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1729138" y="1618245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21" name="Rechteck 20"/>
          <p:cNvSpPr/>
          <p:nvPr/>
        </p:nvSpPr>
        <p:spPr>
          <a:xfrm>
            <a:off x="2371147" y="1618245"/>
            <a:ext cx="7374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1,1,1,1</a:t>
            </a:r>
            <a:endParaRPr lang="de-CH" sz="1000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1847278" y="2779950"/>
            <a:ext cx="2538168" cy="1891814"/>
            <a:chOff x="427300" y="3070882"/>
            <a:chExt cx="2573062" cy="1080337"/>
          </a:xfrm>
        </p:grpSpPr>
        <p:sp>
          <p:nvSpPr>
            <p:cNvPr id="34" name="Textfeld 33"/>
            <p:cNvSpPr txBox="1"/>
            <p:nvPr/>
          </p:nvSpPr>
          <p:spPr>
            <a:xfrm>
              <a:off x="493403" y="3070882"/>
              <a:ext cx="2506959" cy="131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900" b="1" dirty="0" smtClean="0">
                  <a:solidFill>
                    <a:schemeClr val="accent6"/>
                  </a:solidFill>
                </a:rPr>
                <a:t>Job_1</a:t>
              </a:r>
              <a:r>
                <a:rPr lang="de-CH" sz="900" b="1" dirty="0" smtClean="0">
                  <a:solidFill>
                    <a:schemeClr val="accent1"/>
                  </a:solidFill>
                </a:rPr>
                <a:t>_Procedure_3</a:t>
              </a:r>
              <a:r>
                <a:rPr lang="de-CH" sz="900" b="1" dirty="0" smtClean="0">
                  <a:solidFill>
                    <a:srgbClr val="00B050"/>
                  </a:solidFill>
                </a:rPr>
                <a:t>_Executor_1_0_taskdata</a:t>
              </a:r>
              <a:r>
                <a:rPr lang="de-CH" sz="900" b="1" dirty="0" smtClean="0">
                  <a:solidFill>
                    <a:srgbClr val="FF0000"/>
                  </a:solidFill>
                </a:rPr>
                <a:t>_2</a:t>
              </a:r>
              <a:endParaRPr lang="de-CH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503442" y="3213112"/>
              <a:ext cx="2496920" cy="938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90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87322" y="3222634"/>
              <a:ext cx="556089" cy="131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dirty="0" smtClean="0"/>
                <a:t>VALUES</a:t>
              </a:r>
              <a:endParaRPr lang="de-CH" sz="9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7300" y="3222634"/>
              <a:ext cx="361085" cy="131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dirty="0" smtClean="0"/>
                <a:t>KEY</a:t>
              </a:r>
              <a:endParaRPr lang="de-CH" sz="900" dirty="0"/>
            </a:p>
          </p:txBody>
        </p:sp>
      </p:grpSp>
      <p:sp>
        <p:nvSpPr>
          <p:cNvPr id="38" name="Rechteck 37"/>
          <p:cNvSpPr/>
          <p:nvPr/>
        </p:nvSpPr>
        <p:spPr>
          <a:xfrm>
            <a:off x="1740626" y="3646462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39" name="Rechteck 38"/>
          <p:cNvSpPr/>
          <p:nvPr/>
        </p:nvSpPr>
        <p:spPr>
          <a:xfrm>
            <a:off x="2382635" y="3646462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1,1,1,1</a:t>
            </a:r>
            <a:endParaRPr lang="de-CH" sz="1000" dirty="0"/>
          </a:p>
        </p:txBody>
      </p:sp>
      <p:sp>
        <p:nvSpPr>
          <p:cNvPr id="40" name="Rechteck 39"/>
          <p:cNvSpPr/>
          <p:nvPr/>
        </p:nvSpPr>
        <p:spPr>
          <a:xfrm>
            <a:off x="1736913" y="3285588"/>
            <a:ext cx="85970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b="1" dirty="0" smtClean="0"/>
              <a:t>TASK_</a:t>
            </a:r>
            <a:r>
              <a:rPr lang="de-CH" sz="1000" b="1" dirty="0" smtClean="0"/>
              <a:t>KEYS</a:t>
            </a:r>
            <a:endParaRPr lang="de-CH" sz="1000" b="1" dirty="0"/>
          </a:p>
        </p:txBody>
      </p:sp>
      <p:sp>
        <p:nvSpPr>
          <p:cNvPr id="41" name="Rechteck 40"/>
          <p:cNvSpPr/>
          <p:nvPr/>
        </p:nvSpPr>
        <p:spPr>
          <a:xfrm>
            <a:off x="2649520" y="3285588"/>
            <a:ext cx="45286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55" name="Rechteck 54"/>
          <p:cNvSpPr/>
          <p:nvPr/>
        </p:nvSpPr>
        <p:spPr>
          <a:xfrm>
            <a:off x="1740626" y="3956607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how</a:t>
            </a:r>
            <a:endParaRPr lang="de-CH" sz="1000" dirty="0"/>
          </a:p>
        </p:txBody>
      </p:sp>
      <p:sp>
        <p:nvSpPr>
          <p:cNvPr id="56" name="Rechteck 55"/>
          <p:cNvSpPr/>
          <p:nvPr/>
        </p:nvSpPr>
        <p:spPr>
          <a:xfrm>
            <a:off x="2382635" y="3956607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57" name="Rechteck 56"/>
          <p:cNvSpPr/>
          <p:nvPr/>
        </p:nvSpPr>
        <p:spPr>
          <a:xfrm>
            <a:off x="1740626" y="4261407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low</a:t>
            </a:r>
            <a:endParaRPr lang="de-CH" sz="1000" dirty="0"/>
          </a:p>
        </p:txBody>
      </p:sp>
      <p:sp>
        <p:nvSpPr>
          <p:cNvPr id="58" name="Rechteck 57"/>
          <p:cNvSpPr/>
          <p:nvPr/>
        </p:nvSpPr>
        <p:spPr>
          <a:xfrm>
            <a:off x="2382635" y="4261407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59" name="Rechteck 58"/>
          <p:cNvSpPr/>
          <p:nvPr/>
        </p:nvSpPr>
        <p:spPr>
          <a:xfrm>
            <a:off x="1729138" y="1942974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how</a:t>
            </a:r>
            <a:endParaRPr lang="de-CH" sz="1000" dirty="0"/>
          </a:p>
        </p:txBody>
      </p:sp>
      <p:sp>
        <p:nvSpPr>
          <p:cNvPr id="60" name="Rechteck 59"/>
          <p:cNvSpPr/>
          <p:nvPr/>
        </p:nvSpPr>
        <p:spPr>
          <a:xfrm>
            <a:off x="2371147" y="1942974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61" name="Rechteck 60"/>
          <p:cNvSpPr/>
          <p:nvPr/>
        </p:nvSpPr>
        <p:spPr>
          <a:xfrm>
            <a:off x="1729138" y="2247774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low</a:t>
            </a:r>
            <a:endParaRPr lang="de-CH" sz="1000" dirty="0"/>
          </a:p>
        </p:txBody>
      </p:sp>
      <p:sp>
        <p:nvSpPr>
          <p:cNvPr id="62" name="Rechteck 61"/>
          <p:cNvSpPr/>
          <p:nvPr/>
        </p:nvSpPr>
        <p:spPr>
          <a:xfrm>
            <a:off x="2371147" y="2247774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65" name="Rechteck 64"/>
          <p:cNvSpPr/>
          <p:nvPr/>
        </p:nvSpPr>
        <p:spPr>
          <a:xfrm>
            <a:off x="3155285" y="3279314"/>
            <a:ext cx="42396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how</a:t>
            </a:r>
            <a:endParaRPr lang="de-CH" sz="1000" dirty="0"/>
          </a:p>
        </p:txBody>
      </p:sp>
      <p:sp>
        <p:nvSpPr>
          <p:cNvPr id="66" name="Rechteck 65"/>
          <p:cNvSpPr/>
          <p:nvPr/>
        </p:nvSpPr>
        <p:spPr>
          <a:xfrm>
            <a:off x="3643615" y="3279313"/>
            <a:ext cx="42959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low</a:t>
            </a:r>
            <a:endParaRPr lang="de-CH" sz="1000" dirty="0"/>
          </a:p>
        </p:txBody>
      </p:sp>
      <p:grpSp>
        <p:nvGrpSpPr>
          <p:cNvPr id="67" name="Gruppieren 66"/>
          <p:cNvGrpSpPr/>
          <p:nvPr/>
        </p:nvGrpSpPr>
        <p:grpSpPr>
          <a:xfrm>
            <a:off x="1856183" y="4934838"/>
            <a:ext cx="2538168" cy="1237267"/>
            <a:chOff x="427300" y="3070882"/>
            <a:chExt cx="2573062" cy="706552"/>
          </a:xfrm>
        </p:grpSpPr>
        <p:sp>
          <p:nvSpPr>
            <p:cNvPr id="68" name="Textfeld 67"/>
            <p:cNvSpPr txBox="1"/>
            <p:nvPr/>
          </p:nvSpPr>
          <p:spPr>
            <a:xfrm>
              <a:off x="493403" y="3070882"/>
              <a:ext cx="2506959" cy="131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900" b="1" dirty="0" smtClean="0">
                  <a:solidFill>
                    <a:schemeClr val="accent6"/>
                  </a:solidFill>
                </a:rPr>
                <a:t>Job_1</a:t>
              </a:r>
              <a:r>
                <a:rPr lang="de-CH" sz="900" b="1" dirty="0" smtClean="0">
                  <a:solidFill>
                    <a:schemeClr val="accent1"/>
                  </a:solidFill>
                </a:rPr>
                <a:t>_Procedure_3</a:t>
              </a:r>
              <a:r>
                <a:rPr lang="de-CH" sz="900" b="1" dirty="0" smtClean="0">
                  <a:solidFill>
                    <a:srgbClr val="00B050"/>
                  </a:solidFill>
                </a:rPr>
                <a:t>_Executor_1_0_taskdata</a:t>
              </a:r>
              <a:r>
                <a:rPr lang="de-CH" sz="900" b="1" dirty="0" smtClean="0">
                  <a:solidFill>
                    <a:srgbClr val="FF0000"/>
                  </a:solidFill>
                </a:rPr>
                <a:t>_3</a:t>
              </a:r>
              <a:endParaRPr lang="de-CH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503442" y="3213112"/>
              <a:ext cx="2496920" cy="5643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900"/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787322" y="3222634"/>
              <a:ext cx="556089" cy="131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dirty="0" smtClean="0"/>
                <a:t>VALUES</a:t>
              </a:r>
              <a:endParaRPr lang="de-CH" sz="9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27300" y="3222634"/>
              <a:ext cx="361085" cy="131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dirty="0" smtClean="0"/>
                <a:t>KEY</a:t>
              </a:r>
              <a:endParaRPr lang="de-CH" sz="900" dirty="0"/>
            </a:p>
          </p:txBody>
        </p:sp>
      </p:grpSp>
      <p:sp>
        <p:nvSpPr>
          <p:cNvPr id="72" name="Rechteck 71"/>
          <p:cNvSpPr/>
          <p:nvPr/>
        </p:nvSpPr>
        <p:spPr>
          <a:xfrm>
            <a:off x="1749531" y="5801349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73" name="Rechteck 72"/>
          <p:cNvSpPr/>
          <p:nvPr/>
        </p:nvSpPr>
        <p:spPr>
          <a:xfrm>
            <a:off x="2391540" y="5801349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1,1,1</a:t>
            </a:r>
            <a:endParaRPr lang="de-CH" sz="1000" dirty="0"/>
          </a:p>
        </p:txBody>
      </p:sp>
      <p:sp>
        <p:nvSpPr>
          <p:cNvPr id="82" name="Rechteck 81"/>
          <p:cNvSpPr/>
          <p:nvPr/>
        </p:nvSpPr>
        <p:spPr>
          <a:xfrm>
            <a:off x="7058237" y="920664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how</a:t>
            </a:r>
            <a:endParaRPr lang="de-CH" sz="1000" dirty="0"/>
          </a:p>
        </p:txBody>
      </p:sp>
      <p:sp>
        <p:nvSpPr>
          <p:cNvPr id="84" name="Rechteck 83"/>
          <p:cNvSpPr/>
          <p:nvPr/>
        </p:nvSpPr>
        <p:spPr>
          <a:xfrm>
            <a:off x="4998376" y="1659658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how</a:t>
            </a:r>
            <a:endParaRPr lang="de-CH" sz="1000" dirty="0"/>
          </a:p>
        </p:txBody>
      </p:sp>
      <p:sp>
        <p:nvSpPr>
          <p:cNvPr id="87" name="Textfeld 86"/>
          <p:cNvSpPr txBox="1"/>
          <p:nvPr/>
        </p:nvSpPr>
        <p:spPr>
          <a:xfrm>
            <a:off x="5643838" y="1668929"/>
            <a:ext cx="13456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0B050"/>
                </a:solidFill>
              </a:rPr>
              <a:t>Executor_1_0_taskdata</a:t>
            </a:r>
            <a:r>
              <a:rPr lang="de-CH" sz="800" b="1" dirty="0" smtClean="0">
                <a:solidFill>
                  <a:srgbClr val="FF0000"/>
                </a:solidFill>
              </a:rPr>
              <a:t>_1</a:t>
            </a:r>
            <a:endParaRPr lang="de-CH" sz="800" b="1" dirty="0">
              <a:solidFill>
                <a:srgbClr val="FF0000"/>
              </a:solidFill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7062834" y="1670348"/>
            <a:ext cx="135182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0B050"/>
                </a:solidFill>
              </a:rPr>
              <a:t>Executor_1_0_taskdata</a:t>
            </a:r>
            <a:r>
              <a:rPr lang="de-CH" sz="800" b="1" dirty="0" smtClean="0">
                <a:solidFill>
                  <a:srgbClr val="FF0000"/>
                </a:solidFill>
              </a:rPr>
              <a:t>_2</a:t>
            </a:r>
            <a:endParaRPr lang="de-CH" sz="800" b="1" dirty="0">
              <a:solidFill>
                <a:srgbClr val="FF0000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>
            <a:off x="5371242" y="2598002"/>
            <a:ext cx="3285323" cy="1589314"/>
            <a:chOff x="7150442" y="462577"/>
            <a:chExt cx="3285323" cy="1589314"/>
          </a:xfrm>
        </p:grpSpPr>
        <p:sp>
          <p:nvSpPr>
            <p:cNvPr id="95" name="Textfeld 94"/>
            <p:cNvSpPr txBox="1"/>
            <p:nvPr/>
          </p:nvSpPr>
          <p:spPr>
            <a:xfrm>
              <a:off x="7150442" y="462577"/>
              <a:ext cx="1247457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900" b="1" dirty="0" smtClean="0">
                  <a:solidFill>
                    <a:schemeClr val="accent6"/>
                  </a:solidFill>
                </a:rPr>
                <a:t>Job_1</a:t>
              </a:r>
              <a:r>
                <a:rPr lang="de-CH" sz="900" b="1" dirty="0" smtClean="0">
                  <a:solidFill>
                    <a:schemeClr val="accent1"/>
                  </a:solidFill>
                </a:rPr>
                <a:t>_Procedure_3</a:t>
              </a:r>
              <a:r>
                <a:rPr lang="de-CH" sz="900" b="1" dirty="0" smtClean="0">
                  <a:solidFill>
                    <a:srgbClr val="FF0000"/>
                  </a:solidFill>
                </a:rPr>
                <a:t>_2</a:t>
              </a:r>
              <a:endParaRPr lang="de-CH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Rechteck 95"/>
            <p:cNvSpPr/>
            <p:nvPr/>
          </p:nvSpPr>
          <p:spPr>
            <a:xfrm>
              <a:off x="7150444" y="691978"/>
              <a:ext cx="3285321" cy="1359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900"/>
            </a:p>
          </p:txBody>
        </p:sp>
      </p:grpSp>
      <p:sp>
        <p:nvSpPr>
          <p:cNvPr id="97" name="Rechteck 96"/>
          <p:cNvSpPr/>
          <p:nvPr/>
        </p:nvSpPr>
        <p:spPr>
          <a:xfrm>
            <a:off x="7096007" y="3058225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83" name="Rechteck 82"/>
          <p:cNvSpPr/>
          <p:nvPr/>
        </p:nvSpPr>
        <p:spPr>
          <a:xfrm>
            <a:off x="6391605" y="3058352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low</a:t>
            </a:r>
            <a:endParaRPr lang="de-CH" sz="1000" dirty="0"/>
          </a:p>
        </p:txBody>
      </p:sp>
      <p:sp>
        <p:nvSpPr>
          <p:cNvPr id="85" name="Rechteck 84"/>
          <p:cNvSpPr/>
          <p:nvPr/>
        </p:nvSpPr>
        <p:spPr>
          <a:xfrm>
            <a:off x="4998374" y="3857688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low</a:t>
            </a:r>
            <a:endParaRPr lang="de-CH" sz="1000" dirty="0"/>
          </a:p>
        </p:txBody>
      </p:sp>
      <p:sp>
        <p:nvSpPr>
          <p:cNvPr id="86" name="Textfeld 85"/>
          <p:cNvSpPr txBox="1"/>
          <p:nvPr/>
        </p:nvSpPr>
        <p:spPr>
          <a:xfrm>
            <a:off x="5666577" y="3471815"/>
            <a:ext cx="135182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0B050"/>
                </a:solidFill>
              </a:rPr>
              <a:t>Executor_1_0_taskdata</a:t>
            </a:r>
            <a:r>
              <a:rPr lang="de-CH" sz="800" b="1" dirty="0" smtClean="0">
                <a:solidFill>
                  <a:srgbClr val="FF0000"/>
                </a:solidFill>
              </a:rPr>
              <a:t>_3</a:t>
            </a:r>
            <a:endParaRPr lang="de-CH" sz="800" b="1" dirty="0">
              <a:solidFill>
                <a:srgbClr val="FF0000"/>
              </a:solidFill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5666577" y="3856400"/>
            <a:ext cx="13456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800" b="1" dirty="0">
                <a:solidFill>
                  <a:srgbClr val="00B050"/>
                </a:solidFill>
              </a:rPr>
              <a:t>Executor_1_0_taskdata</a:t>
            </a:r>
            <a:r>
              <a:rPr lang="de-CH" sz="800" b="1" dirty="0">
                <a:solidFill>
                  <a:srgbClr val="FF0000"/>
                </a:solidFill>
              </a:rPr>
              <a:t>_1</a:t>
            </a:r>
            <a:endParaRPr lang="de-CH" sz="800" b="1" dirty="0">
              <a:solidFill>
                <a:srgbClr val="FF0000"/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190499" y="3856400"/>
            <a:ext cx="135182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0B050"/>
                </a:solidFill>
              </a:rPr>
              <a:t>Executor_1_0_taskdata</a:t>
            </a:r>
            <a:r>
              <a:rPr lang="de-CH" sz="800" b="1" dirty="0" smtClean="0">
                <a:solidFill>
                  <a:srgbClr val="FF0000"/>
                </a:solidFill>
              </a:rPr>
              <a:t>_2</a:t>
            </a:r>
            <a:endParaRPr lang="de-CH" sz="800" b="1" dirty="0">
              <a:solidFill>
                <a:srgbClr val="FF0000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4998375" y="3465176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99" name="Rechteck 98"/>
          <p:cNvSpPr/>
          <p:nvPr/>
        </p:nvSpPr>
        <p:spPr>
          <a:xfrm>
            <a:off x="4998374" y="3058225"/>
            <a:ext cx="124962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b="1" dirty="0" smtClean="0"/>
              <a:t>PROCEDURE_KEYS</a:t>
            </a:r>
            <a:endParaRPr lang="de-CH" sz="1000" b="1" dirty="0"/>
          </a:p>
        </p:txBody>
      </p:sp>
      <p:grpSp>
        <p:nvGrpSpPr>
          <p:cNvPr id="100" name="Gruppieren 99"/>
          <p:cNvGrpSpPr/>
          <p:nvPr/>
        </p:nvGrpSpPr>
        <p:grpSpPr>
          <a:xfrm>
            <a:off x="8855515" y="452745"/>
            <a:ext cx="3063334" cy="1552438"/>
            <a:chOff x="5888981" y="449387"/>
            <a:chExt cx="2032978" cy="1552438"/>
          </a:xfrm>
        </p:grpSpPr>
        <p:grpSp>
          <p:nvGrpSpPr>
            <p:cNvPr id="101" name="Gruppieren 100"/>
            <p:cNvGrpSpPr/>
            <p:nvPr/>
          </p:nvGrpSpPr>
          <p:grpSpPr>
            <a:xfrm>
              <a:off x="6089336" y="449387"/>
              <a:ext cx="1832623" cy="1552438"/>
              <a:chOff x="7150442" y="462577"/>
              <a:chExt cx="1832623" cy="1552438"/>
            </a:xfrm>
          </p:grpSpPr>
          <p:sp>
            <p:nvSpPr>
              <p:cNvPr id="103" name="Textfeld 102"/>
              <p:cNvSpPr txBox="1"/>
              <p:nvPr/>
            </p:nvSpPr>
            <p:spPr>
              <a:xfrm>
                <a:off x="7150442" y="462577"/>
                <a:ext cx="384256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accent6"/>
                    </a:solidFill>
                  </a:rPr>
                  <a:t>Job_1</a:t>
                </a:r>
                <a:r>
                  <a:rPr lang="en-US" sz="900" b="1" dirty="0" smtClean="0">
                    <a:solidFill>
                      <a:srgbClr val="FF0000"/>
                    </a:solidFill>
                  </a:rPr>
                  <a:t>_1</a:t>
                </a:r>
                <a:endParaRPr lang="de-CH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Rechteck 103"/>
              <p:cNvSpPr/>
              <p:nvPr/>
            </p:nvSpPr>
            <p:spPr>
              <a:xfrm>
                <a:off x="7150445" y="691978"/>
                <a:ext cx="1832620" cy="1323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</p:grpSp>
        <p:sp>
          <p:nvSpPr>
            <p:cNvPr id="102" name="Rechteck 101"/>
            <p:cNvSpPr/>
            <p:nvPr/>
          </p:nvSpPr>
          <p:spPr>
            <a:xfrm>
              <a:off x="5888981" y="846920"/>
              <a:ext cx="116141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CH" sz="900" b="1" dirty="0" smtClean="0"/>
                <a:t>JOB_PROCEDURE_DOMAINS</a:t>
              </a:r>
              <a:endParaRPr lang="de-CH" sz="900" b="1" dirty="0"/>
            </a:p>
          </p:txBody>
        </p:sp>
      </p:grpSp>
      <p:sp>
        <p:nvSpPr>
          <p:cNvPr id="105" name="Textfeld 104"/>
          <p:cNvSpPr txBox="1"/>
          <p:nvPr/>
        </p:nvSpPr>
        <p:spPr>
          <a:xfrm>
            <a:off x="2739867" y="6222742"/>
            <a:ext cx="189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Annahme: Jede </a:t>
            </a:r>
            <a:r>
              <a:rPr lang="de-CH" sz="800" dirty="0" err="1"/>
              <a:t>TaskExecutorDomain</a:t>
            </a:r>
            <a:r>
              <a:rPr lang="de-CH" sz="800" dirty="0"/>
              <a:t> </a:t>
            </a:r>
            <a:r>
              <a:rPr lang="de-CH" sz="800" dirty="0" smtClean="0"/>
              <a:t>kann nur jeweils 9 Values insgesamt speichern, dann wird eine neue </a:t>
            </a:r>
            <a:r>
              <a:rPr lang="de-CH" sz="800" dirty="0" err="1" smtClean="0"/>
              <a:t>domain</a:t>
            </a:r>
            <a:r>
              <a:rPr lang="de-CH" sz="800" dirty="0" smtClean="0"/>
              <a:t> für diesen Task generiert</a:t>
            </a:r>
          </a:p>
        </p:txBody>
      </p:sp>
      <p:sp>
        <p:nvSpPr>
          <p:cNvPr id="108" name="Textfeld 107"/>
          <p:cNvSpPr txBox="1"/>
          <p:nvPr/>
        </p:nvSpPr>
        <p:spPr>
          <a:xfrm>
            <a:off x="8855700" y="1185974"/>
            <a:ext cx="86113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Procedure_3</a:t>
            </a:r>
            <a:endParaRPr lang="de-CH" sz="1000" b="1" dirty="0"/>
          </a:p>
        </p:txBody>
      </p:sp>
      <p:sp>
        <p:nvSpPr>
          <p:cNvPr id="109" name="Textfeld 108"/>
          <p:cNvSpPr txBox="1"/>
          <p:nvPr/>
        </p:nvSpPr>
        <p:spPr>
          <a:xfrm>
            <a:off x="9725950" y="1189212"/>
            <a:ext cx="37863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b="1" dirty="0" smtClean="0">
                <a:solidFill>
                  <a:srgbClr val="FF0000"/>
                </a:solidFill>
              </a:rPr>
              <a:t>1, 2</a:t>
            </a:r>
            <a:endParaRPr lang="de-CH" sz="1000" b="1" dirty="0">
              <a:solidFill>
                <a:srgbClr val="FF0000"/>
              </a:solidFill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10948809" y="850277"/>
            <a:ext cx="7970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Procedure3</a:t>
            </a:r>
            <a:endParaRPr lang="de-CH" sz="1000" b="1" dirty="0"/>
          </a:p>
        </p:txBody>
      </p:sp>
      <p:sp>
        <p:nvSpPr>
          <p:cNvPr id="111" name="Rechteck 110"/>
          <p:cNvSpPr/>
          <p:nvPr/>
        </p:nvSpPr>
        <p:spPr>
          <a:xfrm>
            <a:off x="1536514" y="0"/>
            <a:ext cx="223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err="1"/>
              <a:t>TaskExecutorDomain</a:t>
            </a:r>
            <a:r>
              <a:rPr lang="de-CH" b="1" dirty="0"/>
              <a:t> 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4809494" y="22106"/>
            <a:ext cx="3972703" cy="6761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Rechteck 112"/>
          <p:cNvSpPr/>
          <p:nvPr/>
        </p:nvSpPr>
        <p:spPr>
          <a:xfrm>
            <a:off x="4798698" y="355"/>
            <a:ext cx="191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err="1" smtClean="0"/>
              <a:t>ProcedureDomain</a:t>
            </a:r>
            <a:endParaRPr lang="de-CH" b="1" dirty="0"/>
          </a:p>
        </p:txBody>
      </p:sp>
      <p:sp>
        <p:nvSpPr>
          <p:cNvPr id="114" name="Textfeld 113"/>
          <p:cNvSpPr txBox="1"/>
          <p:nvPr/>
        </p:nvSpPr>
        <p:spPr>
          <a:xfrm>
            <a:off x="5117485" y="4596285"/>
            <a:ext cx="189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Annahme: Jede </a:t>
            </a:r>
            <a:r>
              <a:rPr lang="de-CH" sz="800" dirty="0" err="1" smtClean="0"/>
              <a:t>JobProcedureDomain</a:t>
            </a:r>
            <a:r>
              <a:rPr lang="de-CH" sz="800" dirty="0" smtClean="0"/>
              <a:t> kann nur jeweils 6 Values speichern, dann wird eine neue </a:t>
            </a:r>
            <a:r>
              <a:rPr lang="de-CH" sz="800" dirty="0" err="1" smtClean="0"/>
              <a:t>JobProcedureDomain</a:t>
            </a:r>
            <a:r>
              <a:rPr lang="de-CH" sz="800" dirty="0" smtClean="0"/>
              <a:t> erstellt.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9482116" y="665332"/>
            <a:ext cx="580641" cy="431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9126975" y="657588"/>
            <a:ext cx="371913" cy="431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  <p:sp>
        <p:nvSpPr>
          <p:cNvPr id="117" name="Rechteck 116"/>
          <p:cNvSpPr/>
          <p:nvPr/>
        </p:nvSpPr>
        <p:spPr>
          <a:xfrm>
            <a:off x="8788827" y="21751"/>
            <a:ext cx="3333266" cy="6761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117"/>
          <p:cNvSpPr/>
          <p:nvPr/>
        </p:nvSpPr>
        <p:spPr>
          <a:xfrm>
            <a:off x="8788826" y="0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JobDomain</a:t>
            </a:r>
            <a:endParaRPr lang="de-CH" dirty="0"/>
          </a:p>
        </p:txBody>
      </p:sp>
      <p:sp>
        <p:nvSpPr>
          <p:cNvPr id="119" name="Rechteck 118"/>
          <p:cNvSpPr/>
          <p:nvPr/>
        </p:nvSpPr>
        <p:spPr>
          <a:xfrm>
            <a:off x="1723046" y="1174177"/>
            <a:ext cx="85970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b="1" dirty="0" smtClean="0"/>
              <a:t>TASK_</a:t>
            </a:r>
            <a:r>
              <a:rPr lang="de-CH" sz="1000" b="1" dirty="0" smtClean="0"/>
              <a:t>KEYS</a:t>
            </a:r>
            <a:endParaRPr lang="de-CH" sz="1000" b="1" dirty="0"/>
          </a:p>
        </p:txBody>
      </p:sp>
      <p:sp>
        <p:nvSpPr>
          <p:cNvPr id="120" name="Rechteck 119"/>
          <p:cNvSpPr/>
          <p:nvPr/>
        </p:nvSpPr>
        <p:spPr>
          <a:xfrm>
            <a:off x="2635653" y="1174177"/>
            <a:ext cx="45286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21" name="Rechteck 120"/>
          <p:cNvSpPr/>
          <p:nvPr/>
        </p:nvSpPr>
        <p:spPr>
          <a:xfrm>
            <a:off x="3141418" y="1167903"/>
            <a:ext cx="42396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how</a:t>
            </a:r>
            <a:endParaRPr lang="de-CH" sz="1000" dirty="0"/>
          </a:p>
        </p:txBody>
      </p:sp>
      <p:sp>
        <p:nvSpPr>
          <p:cNvPr id="122" name="Rechteck 121"/>
          <p:cNvSpPr/>
          <p:nvPr/>
        </p:nvSpPr>
        <p:spPr>
          <a:xfrm>
            <a:off x="3629748" y="1167902"/>
            <a:ext cx="42959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low</a:t>
            </a:r>
            <a:endParaRPr lang="de-CH" sz="1000" dirty="0"/>
          </a:p>
        </p:txBody>
      </p:sp>
      <p:sp>
        <p:nvSpPr>
          <p:cNvPr id="123" name="Rechteck 122"/>
          <p:cNvSpPr/>
          <p:nvPr/>
        </p:nvSpPr>
        <p:spPr>
          <a:xfrm>
            <a:off x="1751412" y="5435823"/>
            <a:ext cx="85970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b="1" dirty="0" smtClean="0"/>
              <a:t>TASK_</a:t>
            </a:r>
            <a:r>
              <a:rPr lang="de-CH" sz="1000" b="1" dirty="0" smtClean="0"/>
              <a:t>KEYS</a:t>
            </a:r>
            <a:endParaRPr lang="de-CH" sz="1000" b="1" dirty="0"/>
          </a:p>
        </p:txBody>
      </p:sp>
      <p:sp>
        <p:nvSpPr>
          <p:cNvPr id="124" name="Rechteck 123"/>
          <p:cNvSpPr/>
          <p:nvPr/>
        </p:nvSpPr>
        <p:spPr>
          <a:xfrm>
            <a:off x="2664019" y="5435823"/>
            <a:ext cx="45286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grpSp>
        <p:nvGrpSpPr>
          <p:cNvPr id="125" name="Gruppieren 124"/>
          <p:cNvGrpSpPr/>
          <p:nvPr/>
        </p:nvGrpSpPr>
        <p:grpSpPr>
          <a:xfrm>
            <a:off x="8800171" y="2158959"/>
            <a:ext cx="3063334" cy="1552438"/>
            <a:chOff x="5888981" y="449387"/>
            <a:chExt cx="2032978" cy="1552438"/>
          </a:xfrm>
        </p:grpSpPr>
        <p:grpSp>
          <p:nvGrpSpPr>
            <p:cNvPr id="126" name="Gruppieren 125"/>
            <p:cNvGrpSpPr/>
            <p:nvPr/>
          </p:nvGrpSpPr>
          <p:grpSpPr>
            <a:xfrm>
              <a:off x="6089336" y="449387"/>
              <a:ext cx="1832623" cy="1552438"/>
              <a:chOff x="7150442" y="462577"/>
              <a:chExt cx="1832623" cy="1552438"/>
            </a:xfrm>
          </p:grpSpPr>
          <p:sp>
            <p:nvSpPr>
              <p:cNvPr id="128" name="Textfeld 127"/>
              <p:cNvSpPr txBox="1"/>
              <p:nvPr/>
            </p:nvSpPr>
            <p:spPr>
              <a:xfrm>
                <a:off x="7150442" y="462577"/>
                <a:ext cx="384256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accent6"/>
                    </a:solidFill>
                  </a:rPr>
                  <a:t>Job_1</a:t>
                </a:r>
                <a:r>
                  <a:rPr lang="en-US" sz="900" b="1" dirty="0" smtClean="0">
                    <a:solidFill>
                      <a:srgbClr val="FF0000"/>
                    </a:solidFill>
                  </a:rPr>
                  <a:t>_2</a:t>
                </a:r>
                <a:endParaRPr lang="de-CH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Rechteck 128"/>
              <p:cNvSpPr/>
              <p:nvPr/>
            </p:nvSpPr>
            <p:spPr>
              <a:xfrm>
                <a:off x="7150445" y="691978"/>
                <a:ext cx="1832620" cy="1323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</p:grpSp>
        <p:sp>
          <p:nvSpPr>
            <p:cNvPr id="127" name="Rechteck 126"/>
            <p:cNvSpPr/>
            <p:nvPr/>
          </p:nvSpPr>
          <p:spPr>
            <a:xfrm>
              <a:off x="5888981" y="846920"/>
              <a:ext cx="116141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CH" sz="900" b="1" dirty="0" smtClean="0"/>
                <a:t>JOB_PROCEDURE_DOMAINS</a:t>
              </a:r>
              <a:endParaRPr lang="de-CH" sz="900" b="1" dirty="0"/>
            </a:p>
          </p:txBody>
        </p:sp>
      </p:grpSp>
      <p:sp>
        <p:nvSpPr>
          <p:cNvPr id="130" name="Textfeld 129"/>
          <p:cNvSpPr txBox="1"/>
          <p:nvPr/>
        </p:nvSpPr>
        <p:spPr>
          <a:xfrm>
            <a:off x="8800356" y="2892188"/>
            <a:ext cx="86113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Procedure_3</a:t>
            </a:r>
            <a:endParaRPr lang="de-CH" sz="1000" b="1" dirty="0"/>
          </a:p>
        </p:txBody>
      </p:sp>
      <p:sp>
        <p:nvSpPr>
          <p:cNvPr id="131" name="Textfeld 130"/>
          <p:cNvSpPr txBox="1"/>
          <p:nvPr/>
        </p:nvSpPr>
        <p:spPr>
          <a:xfrm>
            <a:off x="9670606" y="2895426"/>
            <a:ext cx="37863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b="1" smtClean="0">
                <a:solidFill>
                  <a:srgbClr val="FF0000"/>
                </a:solidFill>
              </a:rPr>
              <a:t>3, 4</a:t>
            </a:r>
            <a:endParaRPr lang="de-CH" sz="1000" b="1" dirty="0">
              <a:solidFill>
                <a:srgbClr val="FF0000"/>
              </a:solidFill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10893465" y="2556491"/>
            <a:ext cx="7970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Procedure3</a:t>
            </a:r>
            <a:endParaRPr lang="de-CH" sz="1000" b="1" dirty="0"/>
          </a:p>
        </p:txBody>
      </p:sp>
      <p:sp>
        <p:nvSpPr>
          <p:cNvPr id="133" name="Textfeld 132"/>
          <p:cNvSpPr txBox="1"/>
          <p:nvPr/>
        </p:nvSpPr>
        <p:spPr>
          <a:xfrm>
            <a:off x="9426772" y="2371546"/>
            <a:ext cx="580641" cy="431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134" name="Textfeld 133"/>
          <p:cNvSpPr txBox="1"/>
          <p:nvPr/>
        </p:nvSpPr>
        <p:spPr>
          <a:xfrm>
            <a:off x="9071631" y="2363802"/>
            <a:ext cx="371913" cy="431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20470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Breitbild</PresentationFormat>
  <Paragraphs>443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Zihler</dc:creator>
  <cp:lastModifiedBy>Oliver Zihler</cp:lastModifiedBy>
  <cp:revision>67</cp:revision>
  <dcterms:created xsi:type="dcterms:W3CDTF">2015-12-13T08:32:00Z</dcterms:created>
  <dcterms:modified xsi:type="dcterms:W3CDTF">2015-12-16T10:42:59Z</dcterms:modified>
</cp:coreProperties>
</file>