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75" d="100"/>
          <a:sy n="75" d="100"/>
        </p:scale>
        <p:origin x="101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56AA-615C-4B43-9FB3-550EF16405ED}" type="datetimeFigureOut">
              <a:rPr lang="de-CH" smtClean="0"/>
              <a:t>23.12.2015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DCF7-6BEE-454E-82DE-348696B792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471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56AA-615C-4B43-9FB3-550EF16405ED}" type="datetimeFigureOut">
              <a:rPr lang="de-CH" smtClean="0"/>
              <a:t>23.12.2015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DCF7-6BEE-454E-82DE-348696B792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117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56AA-615C-4B43-9FB3-550EF16405ED}" type="datetimeFigureOut">
              <a:rPr lang="de-CH" smtClean="0"/>
              <a:t>23.12.2015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DCF7-6BEE-454E-82DE-348696B792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575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56AA-615C-4B43-9FB3-550EF16405ED}" type="datetimeFigureOut">
              <a:rPr lang="de-CH" smtClean="0"/>
              <a:t>23.12.2015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DCF7-6BEE-454E-82DE-348696B792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182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56AA-615C-4B43-9FB3-550EF16405ED}" type="datetimeFigureOut">
              <a:rPr lang="de-CH" smtClean="0"/>
              <a:t>23.12.2015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DCF7-6BEE-454E-82DE-348696B792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986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56AA-615C-4B43-9FB3-550EF16405ED}" type="datetimeFigureOut">
              <a:rPr lang="de-CH" smtClean="0"/>
              <a:t>23.12.2015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DCF7-6BEE-454E-82DE-348696B792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202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56AA-615C-4B43-9FB3-550EF16405ED}" type="datetimeFigureOut">
              <a:rPr lang="de-CH" smtClean="0"/>
              <a:t>23.12.2015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DCF7-6BEE-454E-82DE-348696B792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698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56AA-615C-4B43-9FB3-550EF16405ED}" type="datetimeFigureOut">
              <a:rPr lang="de-CH" smtClean="0"/>
              <a:t>23.12.2015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DCF7-6BEE-454E-82DE-348696B792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570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56AA-615C-4B43-9FB3-550EF16405ED}" type="datetimeFigureOut">
              <a:rPr lang="de-CH" smtClean="0"/>
              <a:t>23.12.2015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DCF7-6BEE-454E-82DE-348696B792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594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56AA-615C-4B43-9FB3-550EF16405ED}" type="datetimeFigureOut">
              <a:rPr lang="de-CH" smtClean="0"/>
              <a:t>23.12.2015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DCF7-6BEE-454E-82DE-348696B792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057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56AA-615C-4B43-9FB3-550EF16405ED}" type="datetimeFigureOut">
              <a:rPr lang="de-CH" smtClean="0"/>
              <a:t>23.12.2015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DCF7-6BEE-454E-82DE-348696B792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443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F56AA-615C-4B43-9FB3-550EF16405ED}" type="datetimeFigureOut">
              <a:rPr lang="de-CH" smtClean="0"/>
              <a:t>23.12.2015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DDCF7-6BEE-454E-82DE-348696B792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470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6722076" y="462577"/>
            <a:ext cx="3410465" cy="2255909"/>
            <a:chOff x="6722076" y="462577"/>
            <a:chExt cx="3410465" cy="2255909"/>
          </a:xfrm>
        </p:grpSpPr>
        <p:sp>
          <p:nvSpPr>
            <p:cNvPr id="7" name="Textfeld 6"/>
            <p:cNvSpPr txBox="1"/>
            <p:nvPr/>
          </p:nvSpPr>
          <p:spPr>
            <a:xfrm>
              <a:off x="7150442" y="462577"/>
              <a:ext cx="109677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Job1</a:t>
              </a:r>
              <a:r>
                <a:rPr lang="de-CH" sz="1000" dirty="0" smtClean="0"/>
                <a:t>_Procedure1</a:t>
              </a:r>
              <a:endParaRPr lang="de-CH" sz="1000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7150444" y="691978"/>
              <a:ext cx="2982097" cy="770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9" name="Rechteck 8"/>
            <p:cNvSpPr/>
            <p:nvPr/>
          </p:nvSpPr>
          <p:spPr>
            <a:xfrm>
              <a:off x="7150442" y="1462217"/>
              <a:ext cx="2982097" cy="12562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6722076" y="966987"/>
              <a:ext cx="126282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PROCEDURE_KEYS</a:t>
              </a:r>
              <a:endParaRPr lang="de-CH" sz="10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7150440" y="1460959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Providers</a:t>
              </a:r>
              <a:endParaRPr lang="de-CH" sz="1000" dirty="0"/>
            </a:p>
          </p:txBody>
        </p:sp>
      </p:grpSp>
      <p:sp>
        <p:nvSpPr>
          <p:cNvPr id="23" name="Rechteck 22"/>
          <p:cNvSpPr/>
          <p:nvPr/>
        </p:nvSpPr>
        <p:spPr>
          <a:xfrm>
            <a:off x="3319845" y="681799"/>
            <a:ext cx="2158318" cy="1272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/>
          </a:p>
        </p:txBody>
      </p:sp>
      <p:sp>
        <p:nvSpPr>
          <p:cNvPr id="37" name="Rechteck 36"/>
          <p:cNvSpPr/>
          <p:nvPr/>
        </p:nvSpPr>
        <p:spPr>
          <a:xfrm>
            <a:off x="617837" y="558688"/>
            <a:ext cx="2040989" cy="1401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/>
          </a:p>
        </p:txBody>
      </p:sp>
      <p:sp>
        <p:nvSpPr>
          <p:cNvPr id="66" name="Textfeld 65"/>
          <p:cNvSpPr txBox="1"/>
          <p:nvPr/>
        </p:nvSpPr>
        <p:spPr>
          <a:xfrm>
            <a:off x="720141" y="644795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Filename1</a:t>
            </a:r>
            <a:endParaRPr lang="de-CH" sz="1000" dirty="0"/>
          </a:p>
        </p:txBody>
      </p:sp>
      <p:sp>
        <p:nvSpPr>
          <p:cNvPr id="65" name="Textfeld 64"/>
          <p:cNvSpPr txBox="1"/>
          <p:nvPr/>
        </p:nvSpPr>
        <p:spPr>
          <a:xfrm>
            <a:off x="715698" y="1283086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Filename2</a:t>
            </a:r>
            <a:endParaRPr lang="de-CH" sz="1000" dirty="0"/>
          </a:p>
        </p:txBody>
      </p:sp>
      <p:sp>
        <p:nvSpPr>
          <p:cNvPr id="64" name="Eine Ecke des Rechtecks schneiden 63"/>
          <p:cNvSpPr/>
          <p:nvPr/>
        </p:nvSpPr>
        <p:spPr>
          <a:xfrm>
            <a:off x="1049437" y="809555"/>
            <a:ext cx="1474419" cy="40365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hello world </a:t>
            </a:r>
            <a:r>
              <a:rPr lang="en-US" sz="1000" dirty="0" err="1" smtClean="0">
                <a:solidFill>
                  <a:schemeClr val="tx1"/>
                </a:solidFill>
              </a:rPr>
              <a:t>world</a:t>
            </a:r>
            <a:r>
              <a:rPr lang="en-US" sz="1000" dirty="0" smtClean="0">
                <a:solidFill>
                  <a:schemeClr val="tx1"/>
                </a:solidFill>
              </a:rPr>
              <a:t> hello </a:t>
            </a:r>
            <a:r>
              <a:rPr lang="en-US" sz="1000" dirty="0" err="1" smtClean="0">
                <a:solidFill>
                  <a:schemeClr val="tx1"/>
                </a:solidFill>
              </a:rPr>
              <a:t>hello</a:t>
            </a:r>
            <a:r>
              <a:rPr lang="en-US" sz="1000" dirty="0" smtClean="0">
                <a:solidFill>
                  <a:schemeClr val="tx1"/>
                </a:solidFill>
              </a:rPr>
              <a:t> world hello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63" name="Eine Ecke des Rechtecks schneiden 62"/>
          <p:cNvSpPr/>
          <p:nvPr/>
        </p:nvSpPr>
        <p:spPr>
          <a:xfrm>
            <a:off x="1054551" y="1448004"/>
            <a:ext cx="996778" cy="40777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hello this hello this hello </a:t>
            </a:r>
            <a:r>
              <a:rPr lang="en-US" sz="1000" dirty="0" err="1" smtClean="0">
                <a:solidFill>
                  <a:schemeClr val="tx1"/>
                </a:solidFill>
              </a:rPr>
              <a:t>hello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319845" y="439965"/>
            <a:ext cx="181171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Submitter_0_Job1_Procedure1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3267909" y="675979"/>
            <a:ext cx="2070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Key	Values</a:t>
            </a:r>
            <a:endParaRPr lang="de-CH" sz="1000" dirty="0"/>
          </a:p>
        </p:txBody>
      </p:sp>
      <p:sp>
        <p:nvSpPr>
          <p:cNvPr id="6" name="Eine Ecke des Rechtecks schneiden 5"/>
          <p:cNvSpPr/>
          <p:nvPr/>
        </p:nvSpPr>
        <p:spPr>
          <a:xfrm>
            <a:off x="1054444" y="1462217"/>
            <a:ext cx="996778" cy="40777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hello this hello this hello </a:t>
            </a:r>
            <a:r>
              <a:rPr lang="en-US" sz="1000" dirty="0" err="1" smtClean="0">
                <a:solidFill>
                  <a:schemeClr val="tx1"/>
                </a:solidFill>
              </a:rPr>
              <a:t>hello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715698" y="1303824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Filename2</a:t>
            </a:r>
            <a:endParaRPr lang="de-CH" sz="1000" dirty="0"/>
          </a:p>
        </p:txBody>
      </p:sp>
      <p:sp>
        <p:nvSpPr>
          <p:cNvPr id="5" name="Eine Ecke des Rechtecks schneiden 4"/>
          <p:cNvSpPr/>
          <p:nvPr/>
        </p:nvSpPr>
        <p:spPr>
          <a:xfrm>
            <a:off x="1054444" y="823785"/>
            <a:ext cx="1474419" cy="40365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hello world </a:t>
            </a:r>
            <a:r>
              <a:rPr lang="en-US" sz="1000" dirty="0" err="1" smtClean="0">
                <a:solidFill>
                  <a:schemeClr val="tx1"/>
                </a:solidFill>
              </a:rPr>
              <a:t>world</a:t>
            </a:r>
            <a:r>
              <a:rPr lang="en-US" sz="1000" dirty="0" smtClean="0">
                <a:solidFill>
                  <a:schemeClr val="tx1"/>
                </a:solidFill>
              </a:rPr>
              <a:t> hello </a:t>
            </a:r>
            <a:r>
              <a:rPr lang="en-US" sz="1000" dirty="0" err="1" smtClean="0">
                <a:solidFill>
                  <a:schemeClr val="tx1"/>
                </a:solidFill>
              </a:rPr>
              <a:t>hello</a:t>
            </a:r>
            <a:r>
              <a:rPr lang="en-US" sz="1000" dirty="0" smtClean="0">
                <a:solidFill>
                  <a:schemeClr val="tx1"/>
                </a:solidFill>
              </a:rPr>
              <a:t> world hello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715698" y="640960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Filename1</a:t>
            </a:r>
            <a:endParaRPr lang="de-CH" sz="1000" dirty="0"/>
          </a:p>
        </p:txBody>
      </p:sp>
      <p:sp>
        <p:nvSpPr>
          <p:cNvPr id="38" name="Rechteck 37"/>
          <p:cNvSpPr/>
          <p:nvPr/>
        </p:nvSpPr>
        <p:spPr>
          <a:xfrm>
            <a:off x="617837" y="312681"/>
            <a:ext cx="83548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Submitter_0</a:t>
            </a:r>
            <a:endParaRPr lang="de-CH" sz="1000" dirty="0"/>
          </a:p>
        </p:txBody>
      </p:sp>
      <p:sp>
        <p:nvSpPr>
          <p:cNvPr id="40" name="Rechteck 39"/>
          <p:cNvSpPr/>
          <p:nvPr/>
        </p:nvSpPr>
        <p:spPr>
          <a:xfrm>
            <a:off x="617837" y="312681"/>
            <a:ext cx="83548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Submitter_0</a:t>
            </a:r>
            <a:endParaRPr lang="de-CH" sz="1000" dirty="0"/>
          </a:p>
        </p:txBody>
      </p:sp>
      <p:sp>
        <p:nvSpPr>
          <p:cNvPr id="43" name="Rechteck 42"/>
          <p:cNvSpPr/>
          <p:nvPr/>
        </p:nvSpPr>
        <p:spPr>
          <a:xfrm>
            <a:off x="617836" y="310068"/>
            <a:ext cx="83548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Submitter_0</a:t>
            </a:r>
            <a:endParaRPr lang="de-CH" sz="1000" dirty="0"/>
          </a:p>
        </p:txBody>
      </p:sp>
      <p:sp>
        <p:nvSpPr>
          <p:cNvPr id="44" name="Textfeld 43"/>
          <p:cNvSpPr txBox="1"/>
          <p:nvPr/>
        </p:nvSpPr>
        <p:spPr>
          <a:xfrm>
            <a:off x="617834" y="4247395"/>
            <a:ext cx="35092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Add(Filename1, File1).</a:t>
            </a:r>
            <a:r>
              <a:rPr lang="de-CH" sz="1000" dirty="0" err="1" smtClean="0"/>
              <a:t>domain</a:t>
            </a:r>
            <a:r>
              <a:rPr lang="de-CH" sz="1000" dirty="0" smtClean="0"/>
              <a:t>(Submitter_0_Job1_Procedure1)</a:t>
            </a:r>
            <a:endParaRPr lang="de-CH" sz="1000" dirty="0"/>
          </a:p>
        </p:txBody>
      </p:sp>
      <p:sp>
        <p:nvSpPr>
          <p:cNvPr id="45" name="Textfeld 44"/>
          <p:cNvSpPr txBox="1"/>
          <p:nvPr/>
        </p:nvSpPr>
        <p:spPr>
          <a:xfrm>
            <a:off x="617833" y="5046880"/>
            <a:ext cx="3449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Add(Filename2, File2).</a:t>
            </a:r>
            <a:r>
              <a:rPr lang="de-CH" sz="1000" dirty="0" err="1" smtClean="0"/>
              <a:t>domain</a:t>
            </a:r>
            <a:r>
              <a:rPr lang="de-CH" sz="1000" dirty="0" smtClean="0"/>
              <a:t>(Submitter_0_Job1_Procedure1)</a:t>
            </a:r>
            <a:endParaRPr lang="de-CH" sz="1000" dirty="0"/>
          </a:p>
        </p:txBody>
      </p:sp>
      <p:sp>
        <p:nvSpPr>
          <p:cNvPr id="46" name="Textfeld 45"/>
          <p:cNvSpPr txBox="1"/>
          <p:nvPr/>
        </p:nvSpPr>
        <p:spPr>
          <a:xfrm>
            <a:off x="617836" y="4493616"/>
            <a:ext cx="2739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Add(KEYS, Filename1).</a:t>
            </a:r>
            <a:r>
              <a:rPr lang="de-CH" sz="1000" dirty="0" err="1" smtClean="0"/>
              <a:t>domain</a:t>
            </a:r>
            <a:r>
              <a:rPr lang="de-CH" sz="1000" dirty="0" smtClean="0"/>
              <a:t>(Job1_Procedure1)</a:t>
            </a:r>
            <a:endParaRPr lang="de-CH" sz="1000" dirty="0"/>
          </a:p>
        </p:txBody>
      </p:sp>
      <p:sp>
        <p:nvSpPr>
          <p:cNvPr id="47" name="Textfeld 46"/>
          <p:cNvSpPr txBox="1"/>
          <p:nvPr/>
        </p:nvSpPr>
        <p:spPr>
          <a:xfrm>
            <a:off x="617836" y="5293101"/>
            <a:ext cx="2739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Add(KEYS, Filename2).</a:t>
            </a:r>
            <a:r>
              <a:rPr lang="de-CH" sz="1000" dirty="0" err="1" smtClean="0"/>
              <a:t>domain</a:t>
            </a:r>
            <a:r>
              <a:rPr lang="de-CH" sz="1000" dirty="0" smtClean="0"/>
              <a:t>(Job1_Procedure1)</a:t>
            </a:r>
            <a:endParaRPr lang="de-CH" sz="1000" dirty="0"/>
          </a:p>
        </p:txBody>
      </p:sp>
      <p:sp>
        <p:nvSpPr>
          <p:cNvPr id="48" name="Textfeld 47"/>
          <p:cNvSpPr txBox="1"/>
          <p:nvPr/>
        </p:nvSpPr>
        <p:spPr>
          <a:xfrm>
            <a:off x="617833" y="4739837"/>
            <a:ext cx="3204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Add(Filename1, Submitter_0).</a:t>
            </a:r>
            <a:r>
              <a:rPr lang="de-CH" sz="1000" dirty="0" err="1" smtClean="0"/>
              <a:t>domain</a:t>
            </a:r>
            <a:r>
              <a:rPr lang="de-CH" sz="1000" dirty="0" smtClean="0"/>
              <a:t>(Job1_Procedure1)</a:t>
            </a:r>
            <a:endParaRPr lang="de-CH" sz="1000" dirty="0"/>
          </a:p>
        </p:txBody>
      </p:sp>
      <p:sp>
        <p:nvSpPr>
          <p:cNvPr id="49" name="Textfeld 48"/>
          <p:cNvSpPr txBox="1"/>
          <p:nvPr/>
        </p:nvSpPr>
        <p:spPr>
          <a:xfrm>
            <a:off x="617832" y="5525988"/>
            <a:ext cx="3204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Add(Filename1, Submitter_0).</a:t>
            </a:r>
            <a:r>
              <a:rPr lang="de-CH" sz="1000" dirty="0" err="1" smtClean="0"/>
              <a:t>domain</a:t>
            </a:r>
            <a:r>
              <a:rPr lang="de-CH" sz="1000" dirty="0" smtClean="0"/>
              <a:t>(Job1_Procedure1)</a:t>
            </a:r>
            <a:endParaRPr lang="de-CH" sz="1000" dirty="0"/>
          </a:p>
        </p:txBody>
      </p:sp>
      <p:sp>
        <p:nvSpPr>
          <p:cNvPr id="59" name="Textfeld 58"/>
          <p:cNvSpPr txBox="1"/>
          <p:nvPr/>
        </p:nvSpPr>
        <p:spPr>
          <a:xfrm>
            <a:off x="715698" y="640960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Filename1</a:t>
            </a:r>
            <a:endParaRPr lang="de-CH" sz="1000" dirty="0"/>
          </a:p>
        </p:txBody>
      </p:sp>
      <p:sp>
        <p:nvSpPr>
          <p:cNvPr id="60" name="Textfeld 59"/>
          <p:cNvSpPr txBox="1"/>
          <p:nvPr/>
        </p:nvSpPr>
        <p:spPr>
          <a:xfrm>
            <a:off x="715698" y="1303824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Filename2</a:t>
            </a:r>
            <a:endParaRPr lang="de-CH" sz="1000" dirty="0"/>
          </a:p>
        </p:txBody>
      </p:sp>
      <p:sp>
        <p:nvSpPr>
          <p:cNvPr id="61" name="Textfeld 60"/>
          <p:cNvSpPr txBox="1"/>
          <p:nvPr/>
        </p:nvSpPr>
        <p:spPr>
          <a:xfrm>
            <a:off x="722148" y="648519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Filename1</a:t>
            </a:r>
            <a:endParaRPr lang="de-CH" sz="1000" dirty="0"/>
          </a:p>
        </p:txBody>
      </p:sp>
      <p:sp>
        <p:nvSpPr>
          <p:cNvPr id="62" name="Textfeld 61"/>
          <p:cNvSpPr txBox="1"/>
          <p:nvPr/>
        </p:nvSpPr>
        <p:spPr>
          <a:xfrm>
            <a:off x="722148" y="1297316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Filename2</a:t>
            </a:r>
            <a:endParaRPr lang="de-CH" sz="1000" dirty="0"/>
          </a:p>
        </p:txBody>
      </p:sp>
    </p:spTree>
    <p:extLst>
      <p:ext uri="{BB962C8B-B14F-4D97-AF65-F5344CB8AC3E}">
        <p14:creationId xmlns:p14="http://schemas.microsoft.com/office/powerpoint/2010/main" val="41934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59259E-6 L 0.19492 0.041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4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0.23959 0.0189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79" y="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59259E-6 L 0.53438 0.0444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19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38778E-17 L 0.4974 0.158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70" y="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0.61575 0.209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81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0.18789 0.0354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8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L 0.2767 0.0060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28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0.65729 -0.0516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65" y="-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44444E-6 L 0.4974 0.15672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70" y="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0.6164 0.3023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20" y="1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3" grpId="0" animBg="1"/>
      <p:bldP spid="5" grpId="0" animBg="1"/>
      <p:bldP spid="32" grpId="0" animBg="1"/>
      <p:bldP spid="40" grpId="0" animBg="1"/>
      <p:bldP spid="43" grpId="0" animBg="1"/>
      <p:bldP spid="44" grpId="0"/>
      <p:bldP spid="45" grpId="0"/>
      <p:bldP spid="46" grpId="0"/>
      <p:bldP spid="47" grpId="0"/>
      <p:bldP spid="48" grpId="0"/>
      <p:bldP spid="49" grpId="0"/>
      <p:bldP spid="59" grpId="0" animBg="1"/>
      <p:bldP spid="60" grpId="0" animBg="1"/>
      <p:bldP spid="61" grpId="0" animBg="1"/>
      <p:bldP spid="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/>
          <p:cNvGrpSpPr/>
          <p:nvPr/>
        </p:nvGrpSpPr>
        <p:grpSpPr>
          <a:xfrm>
            <a:off x="3055611" y="321269"/>
            <a:ext cx="2855593" cy="2255909"/>
            <a:chOff x="6722076" y="462577"/>
            <a:chExt cx="3410465" cy="2255909"/>
          </a:xfrm>
        </p:grpSpPr>
        <p:sp>
          <p:nvSpPr>
            <p:cNvPr id="54" name="Textfeld 53"/>
            <p:cNvSpPr txBox="1"/>
            <p:nvPr/>
          </p:nvSpPr>
          <p:spPr>
            <a:xfrm>
              <a:off x="7150442" y="462577"/>
              <a:ext cx="2982097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Job1</a:t>
              </a:r>
              <a:r>
                <a:rPr lang="de-CH" sz="1000" dirty="0" smtClean="0"/>
                <a:t>_Procedure1</a:t>
              </a:r>
              <a:endParaRPr lang="de-CH" sz="1000" dirty="0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7150444" y="691978"/>
              <a:ext cx="2982097" cy="770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7150442" y="1462217"/>
              <a:ext cx="2982097" cy="12562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6722076" y="966987"/>
              <a:ext cx="54342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KEYS</a:t>
              </a:r>
              <a:endParaRPr lang="de-CH" sz="1000" dirty="0"/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7150440" y="1460959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Providers</a:t>
              </a:r>
              <a:endParaRPr lang="de-CH" sz="1000" dirty="0"/>
            </a:p>
          </p:txBody>
        </p:sp>
      </p:grpSp>
      <p:sp>
        <p:nvSpPr>
          <p:cNvPr id="37" name="Rechteck 36"/>
          <p:cNvSpPr/>
          <p:nvPr/>
        </p:nvSpPr>
        <p:spPr>
          <a:xfrm>
            <a:off x="298678" y="650665"/>
            <a:ext cx="2040989" cy="2968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/>
          </a:p>
        </p:txBody>
      </p:sp>
      <p:sp>
        <p:nvSpPr>
          <p:cNvPr id="21" name="Textfeld 20"/>
          <p:cNvSpPr txBox="1"/>
          <p:nvPr/>
        </p:nvSpPr>
        <p:spPr>
          <a:xfrm>
            <a:off x="3600445" y="2937979"/>
            <a:ext cx="231075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Submitter_0</a:t>
            </a:r>
          </a:p>
          <a:p>
            <a:r>
              <a:rPr lang="de-CH" sz="1000" dirty="0" smtClean="0"/>
              <a:t>_Job1_Procedure1</a:t>
            </a:r>
            <a:endParaRPr lang="de-CH" sz="1000" dirty="0"/>
          </a:p>
        </p:txBody>
      </p:sp>
      <p:sp>
        <p:nvSpPr>
          <p:cNvPr id="23" name="Rechteck 22"/>
          <p:cNvSpPr/>
          <p:nvPr/>
        </p:nvSpPr>
        <p:spPr>
          <a:xfrm>
            <a:off x="3610484" y="3330772"/>
            <a:ext cx="2300720" cy="1375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/>
          </a:p>
        </p:txBody>
      </p:sp>
      <p:sp>
        <p:nvSpPr>
          <p:cNvPr id="25" name="Textfeld 24"/>
          <p:cNvSpPr txBox="1"/>
          <p:nvPr/>
        </p:nvSpPr>
        <p:spPr>
          <a:xfrm>
            <a:off x="4322321" y="3340294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VALUES</a:t>
            </a:r>
            <a:endParaRPr lang="de-CH" sz="1000" dirty="0"/>
          </a:p>
        </p:txBody>
      </p:sp>
      <p:sp>
        <p:nvSpPr>
          <p:cNvPr id="6" name="Eine Ecke des Rechtecks schneiden 5"/>
          <p:cNvSpPr/>
          <p:nvPr/>
        </p:nvSpPr>
        <p:spPr>
          <a:xfrm>
            <a:off x="4361304" y="4122843"/>
            <a:ext cx="996778" cy="40777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hello this hello this hello </a:t>
            </a:r>
            <a:r>
              <a:rPr lang="en-US" sz="1000" dirty="0" err="1" smtClean="0">
                <a:solidFill>
                  <a:schemeClr val="tx1"/>
                </a:solidFill>
              </a:rPr>
              <a:t>hello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4755134" y="855226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Filename2</a:t>
            </a:r>
            <a:endParaRPr lang="de-CH" sz="1000" dirty="0"/>
          </a:p>
        </p:txBody>
      </p:sp>
      <p:sp>
        <p:nvSpPr>
          <p:cNvPr id="5" name="Eine Ecke des Rechtecks schneiden 4"/>
          <p:cNvSpPr/>
          <p:nvPr/>
        </p:nvSpPr>
        <p:spPr>
          <a:xfrm>
            <a:off x="4367150" y="3586515"/>
            <a:ext cx="1474419" cy="40365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hello world </a:t>
            </a:r>
            <a:r>
              <a:rPr lang="en-US" sz="1000" dirty="0" err="1" smtClean="0">
                <a:solidFill>
                  <a:schemeClr val="tx1"/>
                </a:solidFill>
              </a:rPr>
              <a:t>world</a:t>
            </a:r>
            <a:r>
              <a:rPr lang="en-US" sz="1000" dirty="0" smtClean="0">
                <a:solidFill>
                  <a:schemeClr val="tx1"/>
                </a:solidFill>
              </a:rPr>
              <a:t> hello </a:t>
            </a:r>
            <a:r>
              <a:rPr lang="en-US" sz="1000" dirty="0" err="1" smtClean="0">
                <a:solidFill>
                  <a:schemeClr val="tx1"/>
                </a:solidFill>
              </a:rPr>
              <a:t>hello</a:t>
            </a:r>
            <a:r>
              <a:rPr lang="en-US" sz="1000" dirty="0" smtClean="0">
                <a:solidFill>
                  <a:schemeClr val="tx1"/>
                </a:solidFill>
              </a:rPr>
              <a:t> world hello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3751364" y="856453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Filename1</a:t>
            </a:r>
            <a:endParaRPr lang="de-CH" sz="1000" dirty="0"/>
          </a:p>
        </p:txBody>
      </p:sp>
      <p:sp>
        <p:nvSpPr>
          <p:cNvPr id="38" name="Rechteck 37"/>
          <p:cNvSpPr/>
          <p:nvPr/>
        </p:nvSpPr>
        <p:spPr>
          <a:xfrm>
            <a:off x="4002091" y="1606109"/>
            <a:ext cx="83548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Submitter_0</a:t>
            </a:r>
            <a:endParaRPr lang="de-CH" sz="1000" dirty="0"/>
          </a:p>
        </p:txBody>
      </p:sp>
      <p:sp>
        <p:nvSpPr>
          <p:cNvPr id="40" name="Rechteck 39"/>
          <p:cNvSpPr/>
          <p:nvPr/>
        </p:nvSpPr>
        <p:spPr>
          <a:xfrm>
            <a:off x="285921" y="403174"/>
            <a:ext cx="71045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Executor1</a:t>
            </a:r>
            <a:endParaRPr lang="de-CH" sz="1000" dirty="0"/>
          </a:p>
        </p:txBody>
      </p:sp>
      <p:sp>
        <p:nvSpPr>
          <p:cNvPr id="43" name="Rechteck 42"/>
          <p:cNvSpPr/>
          <p:nvPr/>
        </p:nvSpPr>
        <p:spPr>
          <a:xfrm>
            <a:off x="4002091" y="2153559"/>
            <a:ext cx="83548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Submitter_0</a:t>
            </a:r>
            <a:endParaRPr lang="de-CH" sz="1000" dirty="0"/>
          </a:p>
        </p:txBody>
      </p:sp>
      <p:sp>
        <p:nvSpPr>
          <p:cNvPr id="45" name="Textfeld 44"/>
          <p:cNvSpPr txBox="1"/>
          <p:nvPr/>
        </p:nvSpPr>
        <p:spPr>
          <a:xfrm>
            <a:off x="617833" y="5534324"/>
            <a:ext cx="3491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get</a:t>
            </a:r>
            <a:r>
              <a:rPr lang="de-CH" sz="1000" dirty="0" smtClean="0"/>
              <a:t>(Filename1).</a:t>
            </a:r>
            <a:r>
              <a:rPr lang="de-CH" sz="1000" dirty="0" err="1" smtClean="0"/>
              <a:t>domain</a:t>
            </a:r>
            <a:r>
              <a:rPr lang="de-CH" sz="1000" dirty="0" smtClean="0"/>
              <a:t>(Submitter_0_Job1_Procedure1): {File1}</a:t>
            </a:r>
            <a:endParaRPr lang="de-CH" sz="1000" dirty="0"/>
          </a:p>
        </p:txBody>
      </p:sp>
      <p:sp>
        <p:nvSpPr>
          <p:cNvPr id="47" name="Textfeld 46"/>
          <p:cNvSpPr txBox="1"/>
          <p:nvPr/>
        </p:nvSpPr>
        <p:spPr>
          <a:xfrm>
            <a:off x="617833" y="5108114"/>
            <a:ext cx="3384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get</a:t>
            </a:r>
            <a:r>
              <a:rPr lang="de-CH" sz="1000" dirty="0" smtClean="0"/>
              <a:t>(KEYS).</a:t>
            </a:r>
            <a:r>
              <a:rPr lang="de-CH" sz="1000" dirty="0" err="1" smtClean="0"/>
              <a:t>domain</a:t>
            </a:r>
            <a:r>
              <a:rPr lang="de-CH" sz="1000" dirty="0" smtClean="0"/>
              <a:t>(Job1_Procedure1): {Filename1, Filename2}</a:t>
            </a:r>
            <a:endParaRPr lang="de-CH" sz="1000" dirty="0"/>
          </a:p>
        </p:txBody>
      </p:sp>
      <p:sp>
        <p:nvSpPr>
          <p:cNvPr id="48" name="Textfeld 47"/>
          <p:cNvSpPr txBox="1"/>
          <p:nvPr/>
        </p:nvSpPr>
        <p:spPr>
          <a:xfrm>
            <a:off x="617834" y="5297274"/>
            <a:ext cx="31790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get</a:t>
            </a:r>
            <a:r>
              <a:rPr lang="de-CH" sz="1000" dirty="0" smtClean="0"/>
              <a:t>(Filename1).</a:t>
            </a:r>
            <a:r>
              <a:rPr lang="de-CH" sz="1000" dirty="0" err="1" smtClean="0"/>
              <a:t>domain</a:t>
            </a:r>
            <a:r>
              <a:rPr lang="de-CH" sz="1000" dirty="0" smtClean="0"/>
              <a:t>(Job1_Procedure1): {Submitter_0}</a:t>
            </a:r>
            <a:endParaRPr lang="de-CH" sz="1000" dirty="0"/>
          </a:p>
        </p:txBody>
      </p:sp>
      <p:sp>
        <p:nvSpPr>
          <p:cNvPr id="35" name="Textfeld 34"/>
          <p:cNvSpPr txBox="1"/>
          <p:nvPr/>
        </p:nvSpPr>
        <p:spPr>
          <a:xfrm>
            <a:off x="364222" y="798945"/>
            <a:ext cx="109677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Job1</a:t>
            </a:r>
            <a:r>
              <a:rPr lang="de-CH" sz="1000" dirty="0" smtClean="0"/>
              <a:t>_Procedure1</a:t>
            </a:r>
            <a:endParaRPr lang="de-CH" sz="1000" dirty="0"/>
          </a:p>
        </p:txBody>
      </p:sp>
      <p:sp>
        <p:nvSpPr>
          <p:cNvPr id="36" name="Textfeld 35"/>
          <p:cNvSpPr txBox="1"/>
          <p:nvPr/>
        </p:nvSpPr>
        <p:spPr>
          <a:xfrm>
            <a:off x="3746464" y="860700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Filename1</a:t>
            </a:r>
            <a:endParaRPr lang="de-CH" sz="1000" dirty="0"/>
          </a:p>
        </p:txBody>
      </p:sp>
      <p:sp>
        <p:nvSpPr>
          <p:cNvPr id="39" name="Textfeld 38"/>
          <p:cNvSpPr txBox="1"/>
          <p:nvPr/>
        </p:nvSpPr>
        <p:spPr>
          <a:xfrm>
            <a:off x="4750234" y="859419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Filename2</a:t>
            </a:r>
            <a:endParaRPr lang="de-CH" sz="1000" dirty="0"/>
          </a:p>
        </p:txBody>
      </p:sp>
      <p:sp>
        <p:nvSpPr>
          <p:cNvPr id="41" name="Rechteck 40"/>
          <p:cNvSpPr/>
          <p:nvPr/>
        </p:nvSpPr>
        <p:spPr>
          <a:xfrm>
            <a:off x="4002093" y="1596723"/>
            <a:ext cx="83548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Submitter_0</a:t>
            </a:r>
            <a:endParaRPr lang="de-CH" sz="1000" dirty="0"/>
          </a:p>
        </p:txBody>
      </p:sp>
      <p:sp>
        <p:nvSpPr>
          <p:cNvPr id="42" name="Eine Ecke des Rechtecks schneiden 41"/>
          <p:cNvSpPr/>
          <p:nvPr/>
        </p:nvSpPr>
        <p:spPr>
          <a:xfrm>
            <a:off x="4361304" y="3582967"/>
            <a:ext cx="1474419" cy="40365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hello world </a:t>
            </a:r>
            <a:r>
              <a:rPr lang="en-US" sz="1000" dirty="0" err="1" smtClean="0">
                <a:solidFill>
                  <a:schemeClr val="tx1"/>
                </a:solidFill>
              </a:rPr>
              <a:t>world</a:t>
            </a:r>
            <a:r>
              <a:rPr lang="en-US" sz="1000" dirty="0" smtClean="0">
                <a:solidFill>
                  <a:schemeClr val="tx1"/>
                </a:solidFill>
              </a:rPr>
              <a:t> hello </a:t>
            </a:r>
            <a:r>
              <a:rPr lang="en-US" sz="1000" dirty="0" err="1" smtClean="0">
                <a:solidFill>
                  <a:schemeClr val="tx1"/>
                </a:solidFill>
              </a:rPr>
              <a:t>hello</a:t>
            </a:r>
            <a:r>
              <a:rPr lang="en-US" sz="1000" dirty="0" smtClean="0">
                <a:solidFill>
                  <a:schemeClr val="tx1"/>
                </a:solidFill>
              </a:rPr>
              <a:t> world hello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3454411" y="3652883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Filename1</a:t>
            </a:r>
            <a:endParaRPr lang="de-CH" sz="1000" dirty="0"/>
          </a:p>
        </p:txBody>
      </p:sp>
      <p:sp>
        <p:nvSpPr>
          <p:cNvPr id="51" name="Textfeld 50"/>
          <p:cNvSpPr txBox="1"/>
          <p:nvPr/>
        </p:nvSpPr>
        <p:spPr>
          <a:xfrm>
            <a:off x="3450504" y="4203620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Filename2</a:t>
            </a:r>
            <a:endParaRPr lang="de-CH" sz="1000" dirty="0"/>
          </a:p>
        </p:txBody>
      </p:sp>
      <p:sp>
        <p:nvSpPr>
          <p:cNvPr id="52" name="Textfeld 51"/>
          <p:cNvSpPr txBox="1"/>
          <p:nvPr/>
        </p:nvSpPr>
        <p:spPr>
          <a:xfrm>
            <a:off x="3534342" y="3369845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KEY</a:t>
            </a:r>
            <a:endParaRPr lang="de-CH" sz="1000" dirty="0"/>
          </a:p>
        </p:txBody>
      </p:sp>
      <p:sp>
        <p:nvSpPr>
          <p:cNvPr id="59" name="Textfeld 58"/>
          <p:cNvSpPr txBox="1"/>
          <p:nvPr/>
        </p:nvSpPr>
        <p:spPr>
          <a:xfrm>
            <a:off x="3029727" y="1599572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Filename1</a:t>
            </a:r>
            <a:endParaRPr lang="de-CH" sz="1000" dirty="0"/>
          </a:p>
        </p:txBody>
      </p:sp>
      <p:sp>
        <p:nvSpPr>
          <p:cNvPr id="60" name="Textfeld 59"/>
          <p:cNvSpPr txBox="1"/>
          <p:nvPr/>
        </p:nvSpPr>
        <p:spPr>
          <a:xfrm>
            <a:off x="3029727" y="2147635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Filename2</a:t>
            </a:r>
            <a:endParaRPr lang="de-CH" sz="1000" dirty="0"/>
          </a:p>
        </p:txBody>
      </p:sp>
      <p:sp>
        <p:nvSpPr>
          <p:cNvPr id="2" name="Textfeld 1"/>
          <p:cNvSpPr txBox="1"/>
          <p:nvPr/>
        </p:nvSpPr>
        <p:spPr>
          <a:xfrm>
            <a:off x="7765366" y="1852330"/>
            <a:ext cx="44662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SORT bevor weiter mit nächster Prozedur</a:t>
            </a:r>
          </a:p>
          <a:p>
            <a:r>
              <a:rPr lang="de-CH" dirty="0" err="1" smtClean="0"/>
              <a:t>TreeSet</a:t>
            </a:r>
            <a:r>
              <a:rPr lang="de-CH" dirty="0" smtClean="0"/>
              <a:t> als </a:t>
            </a:r>
            <a:r>
              <a:rPr lang="de-CH" dirty="0" err="1" smtClean="0"/>
              <a:t>key</a:t>
            </a:r>
            <a:r>
              <a:rPr lang="de-CH" dirty="0" smtClean="0"/>
              <a:t>: ungünstig für </a:t>
            </a:r>
            <a:r>
              <a:rPr lang="de-CH" dirty="0" err="1" smtClean="0"/>
              <a:t>Prozedure</a:t>
            </a:r>
            <a:r>
              <a:rPr lang="de-CH" dirty="0" smtClean="0"/>
              <a:t> </a:t>
            </a:r>
            <a:r>
              <a:rPr lang="de-CH" dirty="0" err="1" smtClean="0"/>
              <a:t>keys</a:t>
            </a:r>
            <a:r>
              <a:rPr lang="de-CH" dirty="0" smtClean="0"/>
              <a:t>,</a:t>
            </a:r>
          </a:p>
          <a:p>
            <a:r>
              <a:rPr lang="de-CH" dirty="0" smtClean="0"/>
              <a:t>Höchstens alles </a:t>
            </a:r>
            <a:r>
              <a:rPr lang="de-CH" dirty="0" err="1" smtClean="0"/>
              <a:t>Treesets</a:t>
            </a:r>
            <a:r>
              <a:rPr lang="de-CH" dirty="0" smtClean="0"/>
              <a:t> speichern (</a:t>
            </a:r>
            <a:r>
              <a:rPr lang="de-CH" dirty="0" err="1" smtClean="0"/>
              <a:t>problem</a:t>
            </a:r>
            <a:r>
              <a:rPr lang="de-CH" dirty="0" smtClean="0"/>
              <a:t>: </a:t>
            </a:r>
          </a:p>
          <a:p>
            <a:r>
              <a:rPr lang="de-CH" dirty="0" smtClean="0"/>
              <a:t>Duplikation, Vorteil: man hat alles </a:t>
            </a:r>
            <a:r>
              <a:rPr lang="de-CH" dirty="0" err="1" smtClean="0"/>
              <a:t>keys</a:t>
            </a:r>
            <a:r>
              <a:rPr lang="de-CH" dirty="0" smtClean="0"/>
              <a:t> für</a:t>
            </a:r>
          </a:p>
          <a:p>
            <a:r>
              <a:rPr lang="de-CH" dirty="0" smtClean="0"/>
              <a:t>Einen Task </a:t>
            </a:r>
            <a:r>
              <a:rPr lang="de-CH" smtClean="0"/>
              <a:t>gleich sortiert in einem Set)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050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07407E-6 L -0.27734 0.0469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67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L -0.3569 0.2969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52" y="1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33333E-6 L -0.2125 -0.0682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-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85185E-6 L -0.32891 -0.2877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45" y="-1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38" grpId="0" animBg="1"/>
      <p:bldP spid="45" grpId="0"/>
      <p:bldP spid="47" grpId="0"/>
      <p:bldP spid="48" grpId="0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6"/>
          <p:cNvSpPr/>
          <p:nvPr/>
        </p:nvSpPr>
        <p:spPr>
          <a:xfrm>
            <a:off x="298678" y="650665"/>
            <a:ext cx="2040989" cy="2968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/>
          </a:p>
        </p:txBody>
      </p:sp>
      <p:sp>
        <p:nvSpPr>
          <p:cNvPr id="38" name="Rechteck 37"/>
          <p:cNvSpPr/>
          <p:nvPr/>
        </p:nvSpPr>
        <p:spPr>
          <a:xfrm>
            <a:off x="1389255" y="1193445"/>
            <a:ext cx="83548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Submitter_0</a:t>
            </a:r>
            <a:endParaRPr lang="de-CH" sz="1000" dirty="0"/>
          </a:p>
        </p:txBody>
      </p:sp>
      <p:sp>
        <p:nvSpPr>
          <p:cNvPr id="40" name="Rechteck 39"/>
          <p:cNvSpPr/>
          <p:nvPr/>
        </p:nvSpPr>
        <p:spPr>
          <a:xfrm>
            <a:off x="285921" y="403174"/>
            <a:ext cx="84029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Executor1_0</a:t>
            </a:r>
            <a:endParaRPr lang="de-CH" sz="1000" dirty="0"/>
          </a:p>
        </p:txBody>
      </p:sp>
      <p:sp>
        <p:nvSpPr>
          <p:cNvPr id="35" name="Textfeld 34"/>
          <p:cNvSpPr txBox="1"/>
          <p:nvPr/>
        </p:nvSpPr>
        <p:spPr>
          <a:xfrm>
            <a:off x="364222" y="798945"/>
            <a:ext cx="109677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Job1</a:t>
            </a:r>
            <a:r>
              <a:rPr lang="de-CH" sz="1000" dirty="0" smtClean="0"/>
              <a:t>_Procedure1</a:t>
            </a:r>
            <a:endParaRPr lang="de-CH" sz="1000" dirty="0"/>
          </a:p>
        </p:txBody>
      </p:sp>
      <p:sp>
        <p:nvSpPr>
          <p:cNvPr id="36" name="Textfeld 35"/>
          <p:cNvSpPr txBox="1"/>
          <p:nvPr/>
        </p:nvSpPr>
        <p:spPr>
          <a:xfrm>
            <a:off x="364222" y="1193446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Filename1</a:t>
            </a:r>
            <a:endParaRPr lang="de-CH" sz="1000" dirty="0"/>
          </a:p>
        </p:txBody>
      </p:sp>
      <p:sp>
        <p:nvSpPr>
          <p:cNvPr id="39" name="Textfeld 38"/>
          <p:cNvSpPr txBox="1"/>
          <p:nvPr/>
        </p:nvSpPr>
        <p:spPr>
          <a:xfrm>
            <a:off x="355584" y="2393230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Filename2</a:t>
            </a:r>
            <a:endParaRPr lang="de-CH" sz="1000" dirty="0"/>
          </a:p>
        </p:txBody>
      </p:sp>
      <p:sp>
        <p:nvSpPr>
          <p:cNvPr id="42" name="Eine Ecke des Rechtecks schneiden 41"/>
          <p:cNvSpPr/>
          <p:nvPr/>
        </p:nvSpPr>
        <p:spPr>
          <a:xfrm>
            <a:off x="364222" y="1532648"/>
            <a:ext cx="1474419" cy="40365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hello world </a:t>
            </a:r>
            <a:r>
              <a:rPr lang="en-US" sz="1000" dirty="0" err="1" smtClean="0">
                <a:solidFill>
                  <a:schemeClr val="tx1"/>
                </a:solidFill>
              </a:rPr>
              <a:t>world</a:t>
            </a:r>
            <a:r>
              <a:rPr lang="en-US" sz="1000" dirty="0" smtClean="0">
                <a:solidFill>
                  <a:schemeClr val="tx1"/>
                </a:solidFill>
              </a:rPr>
              <a:t> hello </a:t>
            </a:r>
            <a:r>
              <a:rPr lang="en-US" sz="1000" dirty="0" err="1" smtClean="0">
                <a:solidFill>
                  <a:schemeClr val="tx1"/>
                </a:solidFill>
              </a:rPr>
              <a:t>hello</a:t>
            </a:r>
            <a:r>
              <a:rPr lang="en-US" sz="1000" dirty="0" smtClean="0">
                <a:solidFill>
                  <a:schemeClr val="tx1"/>
                </a:solidFill>
              </a:rPr>
              <a:t> world hello</a:t>
            </a:r>
            <a:endParaRPr lang="de-CH" sz="1000" dirty="0">
              <a:solidFill>
                <a:schemeClr val="tx1"/>
              </a:solidFill>
            </a:endParaRPr>
          </a:p>
        </p:txBody>
      </p:sp>
      <p:grpSp>
        <p:nvGrpSpPr>
          <p:cNvPr id="30" name="Gruppieren 29"/>
          <p:cNvGrpSpPr/>
          <p:nvPr/>
        </p:nvGrpSpPr>
        <p:grpSpPr>
          <a:xfrm>
            <a:off x="6679887" y="424974"/>
            <a:ext cx="2032337" cy="1663655"/>
            <a:chOff x="7130402" y="462577"/>
            <a:chExt cx="2032337" cy="1663655"/>
          </a:xfrm>
        </p:grpSpPr>
        <p:sp>
          <p:nvSpPr>
            <p:cNvPr id="34" name="Textfeld 33"/>
            <p:cNvSpPr txBox="1"/>
            <p:nvPr/>
          </p:nvSpPr>
          <p:spPr>
            <a:xfrm>
              <a:off x="7150442" y="462577"/>
              <a:ext cx="109677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Job1</a:t>
              </a:r>
              <a:r>
                <a:rPr lang="de-CH" sz="1000" dirty="0" smtClean="0"/>
                <a:t>_Procedure2</a:t>
              </a:r>
              <a:endParaRPr lang="de-CH" sz="1000" dirty="0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7150445" y="691978"/>
              <a:ext cx="2012294" cy="578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7150442" y="1270941"/>
              <a:ext cx="2012297" cy="855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7130402" y="1316403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Providers</a:t>
              </a:r>
              <a:endParaRPr lang="de-CH" sz="1000" dirty="0"/>
            </a:p>
          </p:txBody>
        </p:sp>
      </p:grpSp>
      <p:sp>
        <p:nvSpPr>
          <p:cNvPr id="51" name="Textfeld 50"/>
          <p:cNvSpPr txBox="1"/>
          <p:nvPr/>
        </p:nvSpPr>
        <p:spPr>
          <a:xfrm>
            <a:off x="6689887" y="2126691"/>
            <a:ext cx="20223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Executor1_0</a:t>
            </a:r>
          </a:p>
          <a:p>
            <a:r>
              <a:rPr lang="de-CH" sz="1000" dirty="0" smtClean="0"/>
              <a:t>_Job1_Procedure2</a:t>
            </a:r>
            <a:endParaRPr lang="de-CH" sz="1000" dirty="0"/>
          </a:p>
        </p:txBody>
      </p:sp>
      <p:sp>
        <p:nvSpPr>
          <p:cNvPr id="52" name="Rechteck 51"/>
          <p:cNvSpPr/>
          <p:nvPr/>
        </p:nvSpPr>
        <p:spPr>
          <a:xfrm>
            <a:off x="6699926" y="2519483"/>
            <a:ext cx="2012298" cy="215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/>
          </a:p>
        </p:txBody>
      </p:sp>
      <p:sp>
        <p:nvSpPr>
          <p:cNvPr id="63" name="Textfeld 62"/>
          <p:cNvSpPr txBox="1"/>
          <p:nvPr/>
        </p:nvSpPr>
        <p:spPr>
          <a:xfrm>
            <a:off x="-61928" y="4677159"/>
            <a:ext cx="2989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Add(</a:t>
            </a:r>
            <a:r>
              <a:rPr lang="de-CH" sz="1000" dirty="0" err="1" smtClean="0"/>
              <a:t>hello</a:t>
            </a:r>
            <a:r>
              <a:rPr lang="de-CH" sz="1000" dirty="0" smtClean="0"/>
              <a:t>, 1).</a:t>
            </a:r>
            <a:r>
              <a:rPr lang="de-CH" sz="1000" dirty="0" err="1" smtClean="0"/>
              <a:t>domain</a:t>
            </a:r>
            <a:r>
              <a:rPr lang="de-CH" sz="1000" dirty="0" smtClean="0"/>
              <a:t>(Executor1_0_Job1_Procedure1)</a:t>
            </a:r>
            <a:endParaRPr lang="de-CH" sz="1000" dirty="0"/>
          </a:p>
        </p:txBody>
      </p:sp>
      <p:sp>
        <p:nvSpPr>
          <p:cNvPr id="64" name="Textfeld 63"/>
          <p:cNvSpPr txBox="1"/>
          <p:nvPr/>
        </p:nvSpPr>
        <p:spPr>
          <a:xfrm>
            <a:off x="-61928" y="6070187"/>
            <a:ext cx="2454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Add(KEYS, </a:t>
            </a:r>
            <a:r>
              <a:rPr lang="de-CH" sz="1000" dirty="0" err="1" smtClean="0"/>
              <a:t>hello</a:t>
            </a:r>
            <a:r>
              <a:rPr lang="de-CH" sz="1000" dirty="0" smtClean="0"/>
              <a:t>).</a:t>
            </a:r>
            <a:r>
              <a:rPr lang="de-CH" sz="1000" dirty="0" err="1" smtClean="0"/>
              <a:t>domain</a:t>
            </a:r>
            <a:r>
              <a:rPr lang="de-CH" sz="1000" dirty="0" smtClean="0"/>
              <a:t>(Job1_Procedure2)</a:t>
            </a:r>
            <a:endParaRPr lang="de-CH" sz="1000" dirty="0"/>
          </a:p>
        </p:txBody>
      </p:sp>
      <p:sp>
        <p:nvSpPr>
          <p:cNvPr id="65" name="Textfeld 64"/>
          <p:cNvSpPr txBox="1"/>
          <p:nvPr/>
        </p:nvSpPr>
        <p:spPr>
          <a:xfrm>
            <a:off x="-61928" y="6468195"/>
            <a:ext cx="2858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Add(</a:t>
            </a:r>
            <a:r>
              <a:rPr lang="de-CH" sz="1000" dirty="0" err="1" smtClean="0"/>
              <a:t>hello</a:t>
            </a:r>
            <a:r>
              <a:rPr lang="de-CH" sz="1000" dirty="0" smtClean="0"/>
              <a:t>, Executor1_0).</a:t>
            </a:r>
            <a:r>
              <a:rPr lang="de-CH" sz="1000" dirty="0" err="1" smtClean="0"/>
              <a:t>domain</a:t>
            </a:r>
            <a:r>
              <a:rPr lang="de-CH" sz="1000" dirty="0" smtClean="0"/>
              <a:t>(Job1_Procedure1)</a:t>
            </a:r>
            <a:endParaRPr lang="de-CH" sz="1000" dirty="0"/>
          </a:p>
        </p:txBody>
      </p:sp>
      <p:sp>
        <p:nvSpPr>
          <p:cNvPr id="66" name="Textfeld 65"/>
          <p:cNvSpPr txBox="1"/>
          <p:nvPr/>
        </p:nvSpPr>
        <p:spPr>
          <a:xfrm>
            <a:off x="-61928" y="4876163"/>
            <a:ext cx="30332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Add(</a:t>
            </a:r>
            <a:r>
              <a:rPr lang="de-CH" sz="1000" dirty="0" err="1" smtClean="0"/>
              <a:t>world</a:t>
            </a:r>
            <a:r>
              <a:rPr lang="de-CH" sz="1000" dirty="0" smtClean="0"/>
              <a:t>, 1).</a:t>
            </a:r>
            <a:r>
              <a:rPr lang="de-CH" sz="1000" dirty="0" err="1" smtClean="0"/>
              <a:t>domain</a:t>
            </a:r>
            <a:r>
              <a:rPr lang="de-CH" sz="1000" dirty="0" smtClean="0"/>
              <a:t>(Executor1_0_Job1_Procedure1)</a:t>
            </a:r>
            <a:endParaRPr lang="de-CH" sz="1000" dirty="0"/>
          </a:p>
        </p:txBody>
      </p:sp>
      <p:sp>
        <p:nvSpPr>
          <p:cNvPr id="67" name="Textfeld 66"/>
          <p:cNvSpPr txBox="1"/>
          <p:nvPr/>
        </p:nvSpPr>
        <p:spPr>
          <a:xfrm>
            <a:off x="-61928" y="5075167"/>
            <a:ext cx="30332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Add(</a:t>
            </a:r>
            <a:r>
              <a:rPr lang="de-CH" sz="1000" dirty="0" err="1" smtClean="0"/>
              <a:t>world</a:t>
            </a:r>
            <a:r>
              <a:rPr lang="de-CH" sz="1000" dirty="0" smtClean="0"/>
              <a:t>, 1).</a:t>
            </a:r>
            <a:r>
              <a:rPr lang="de-CH" sz="1000" dirty="0" err="1" smtClean="0"/>
              <a:t>domain</a:t>
            </a:r>
            <a:r>
              <a:rPr lang="de-CH" sz="1000" dirty="0" smtClean="0"/>
              <a:t>(Executor1_0_Job1_Procedure1)</a:t>
            </a:r>
            <a:endParaRPr lang="de-CH" sz="1000" dirty="0"/>
          </a:p>
        </p:txBody>
      </p:sp>
      <p:sp>
        <p:nvSpPr>
          <p:cNvPr id="68" name="Textfeld 67"/>
          <p:cNvSpPr txBox="1"/>
          <p:nvPr/>
        </p:nvSpPr>
        <p:spPr>
          <a:xfrm>
            <a:off x="-61928" y="5274171"/>
            <a:ext cx="2989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Add(</a:t>
            </a:r>
            <a:r>
              <a:rPr lang="de-CH" sz="1000" dirty="0" err="1" smtClean="0"/>
              <a:t>hello</a:t>
            </a:r>
            <a:r>
              <a:rPr lang="de-CH" sz="1000" dirty="0" smtClean="0"/>
              <a:t>, 1).</a:t>
            </a:r>
            <a:r>
              <a:rPr lang="de-CH" sz="1000" dirty="0" err="1" smtClean="0"/>
              <a:t>domain</a:t>
            </a:r>
            <a:r>
              <a:rPr lang="de-CH" sz="1000" dirty="0" smtClean="0"/>
              <a:t>(Executor1_0_Job1_Procedure1)</a:t>
            </a:r>
            <a:endParaRPr lang="de-CH" sz="1000" dirty="0"/>
          </a:p>
        </p:txBody>
      </p:sp>
      <p:sp>
        <p:nvSpPr>
          <p:cNvPr id="69" name="Textfeld 68"/>
          <p:cNvSpPr txBox="1"/>
          <p:nvPr/>
        </p:nvSpPr>
        <p:spPr>
          <a:xfrm>
            <a:off x="-61928" y="5473175"/>
            <a:ext cx="2989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Add(</a:t>
            </a:r>
            <a:r>
              <a:rPr lang="de-CH" sz="1000" dirty="0" err="1" smtClean="0"/>
              <a:t>hello</a:t>
            </a:r>
            <a:r>
              <a:rPr lang="de-CH" sz="1000" dirty="0" smtClean="0"/>
              <a:t>, 1).</a:t>
            </a:r>
            <a:r>
              <a:rPr lang="de-CH" sz="1000" dirty="0" err="1" smtClean="0"/>
              <a:t>domain</a:t>
            </a:r>
            <a:r>
              <a:rPr lang="de-CH" sz="1000" dirty="0" smtClean="0"/>
              <a:t>(Executor1_0_Job1_Procedure1)</a:t>
            </a:r>
            <a:endParaRPr lang="de-CH" sz="1000" dirty="0"/>
          </a:p>
        </p:txBody>
      </p:sp>
      <p:sp>
        <p:nvSpPr>
          <p:cNvPr id="70" name="Textfeld 69"/>
          <p:cNvSpPr txBox="1"/>
          <p:nvPr/>
        </p:nvSpPr>
        <p:spPr>
          <a:xfrm>
            <a:off x="-61928" y="5672179"/>
            <a:ext cx="30332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Add(</a:t>
            </a:r>
            <a:r>
              <a:rPr lang="de-CH" sz="1000" dirty="0" err="1" smtClean="0"/>
              <a:t>world</a:t>
            </a:r>
            <a:r>
              <a:rPr lang="de-CH" sz="1000" dirty="0" smtClean="0"/>
              <a:t>, 1).</a:t>
            </a:r>
            <a:r>
              <a:rPr lang="de-CH" sz="1000" dirty="0" err="1" smtClean="0"/>
              <a:t>domain</a:t>
            </a:r>
            <a:r>
              <a:rPr lang="de-CH" sz="1000" dirty="0" smtClean="0"/>
              <a:t>(Executor1_0_Job1_Procedure1)</a:t>
            </a:r>
            <a:endParaRPr lang="de-CH" sz="1000" dirty="0"/>
          </a:p>
        </p:txBody>
      </p:sp>
      <p:sp>
        <p:nvSpPr>
          <p:cNvPr id="72" name="Textfeld 71"/>
          <p:cNvSpPr txBox="1"/>
          <p:nvPr/>
        </p:nvSpPr>
        <p:spPr>
          <a:xfrm>
            <a:off x="-61928" y="5871183"/>
            <a:ext cx="2989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Add(</a:t>
            </a:r>
            <a:r>
              <a:rPr lang="de-CH" sz="1000" dirty="0" err="1" smtClean="0"/>
              <a:t>hello</a:t>
            </a:r>
            <a:r>
              <a:rPr lang="de-CH" sz="1000" dirty="0" smtClean="0"/>
              <a:t>, 1).</a:t>
            </a:r>
            <a:r>
              <a:rPr lang="de-CH" sz="1000" dirty="0" err="1" smtClean="0"/>
              <a:t>domain</a:t>
            </a:r>
            <a:r>
              <a:rPr lang="de-CH" sz="1000" dirty="0" smtClean="0"/>
              <a:t>(Executor1_0_Job1_Procedure1)</a:t>
            </a:r>
            <a:endParaRPr lang="de-CH" sz="1000" dirty="0"/>
          </a:p>
        </p:txBody>
      </p:sp>
      <p:sp>
        <p:nvSpPr>
          <p:cNvPr id="73" name="Textfeld 72"/>
          <p:cNvSpPr txBox="1"/>
          <p:nvPr/>
        </p:nvSpPr>
        <p:spPr>
          <a:xfrm>
            <a:off x="-61928" y="6269191"/>
            <a:ext cx="24978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Add(KEYS, </a:t>
            </a:r>
            <a:r>
              <a:rPr lang="de-CH" sz="1000" dirty="0" err="1" smtClean="0"/>
              <a:t>world</a:t>
            </a:r>
            <a:r>
              <a:rPr lang="de-CH" sz="1000" dirty="0" smtClean="0"/>
              <a:t>).</a:t>
            </a:r>
            <a:r>
              <a:rPr lang="de-CH" sz="1000" dirty="0" err="1" smtClean="0"/>
              <a:t>domain</a:t>
            </a:r>
            <a:r>
              <a:rPr lang="de-CH" sz="1000" dirty="0" smtClean="0"/>
              <a:t>(Job1_Procedure2)</a:t>
            </a:r>
            <a:endParaRPr lang="de-CH" sz="1000" dirty="0"/>
          </a:p>
        </p:txBody>
      </p:sp>
      <p:sp>
        <p:nvSpPr>
          <p:cNvPr id="74" name="Textfeld 73"/>
          <p:cNvSpPr txBox="1"/>
          <p:nvPr/>
        </p:nvSpPr>
        <p:spPr>
          <a:xfrm>
            <a:off x="-61928" y="6667203"/>
            <a:ext cx="29017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Add(</a:t>
            </a:r>
            <a:r>
              <a:rPr lang="de-CH" sz="1000" dirty="0" err="1" smtClean="0"/>
              <a:t>world</a:t>
            </a:r>
            <a:r>
              <a:rPr lang="de-CH" sz="1000" dirty="0" smtClean="0"/>
              <a:t>, Executor1_0).</a:t>
            </a:r>
            <a:r>
              <a:rPr lang="de-CH" sz="1000" dirty="0" err="1" smtClean="0"/>
              <a:t>domain</a:t>
            </a:r>
            <a:r>
              <a:rPr lang="de-CH" sz="1000" dirty="0" smtClean="0"/>
              <a:t>(Job1_Procedure1)</a:t>
            </a:r>
            <a:endParaRPr lang="de-CH" sz="1000" dirty="0"/>
          </a:p>
        </p:txBody>
      </p:sp>
      <p:grpSp>
        <p:nvGrpSpPr>
          <p:cNvPr id="101" name="Gruppieren 100"/>
          <p:cNvGrpSpPr/>
          <p:nvPr/>
        </p:nvGrpSpPr>
        <p:grpSpPr>
          <a:xfrm>
            <a:off x="3055610" y="321269"/>
            <a:ext cx="2050278" cy="1942351"/>
            <a:chOff x="6722076" y="462577"/>
            <a:chExt cx="2576695" cy="1942351"/>
          </a:xfrm>
        </p:grpSpPr>
        <p:sp>
          <p:nvSpPr>
            <p:cNvPr id="102" name="Textfeld 101"/>
            <p:cNvSpPr txBox="1"/>
            <p:nvPr/>
          </p:nvSpPr>
          <p:spPr>
            <a:xfrm>
              <a:off x="7150442" y="462577"/>
              <a:ext cx="142559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Job1</a:t>
              </a:r>
              <a:r>
                <a:rPr lang="de-CH" sz="1000" dirty="0" smtClean="0"/>
                <a:t>_Procedure1</a:t>
              </a:r>
              <a:endParaRPr lang="de-CH" sz="1000" dirty="0"/>
            </a:p>
          </p:txBody>
        </p:sp>
        <p:sp>
          <p:nvSpPr>
            <p:cNvPr id="103" name="Rechteck 102"/>
            <p:cNvSpPr/>
            <p:nvPr/>
          </p:nvSpPr>
          <p:spPr>
            <a:xfrm>
              <a:off x="7150444" y="691978"/>
              <a:ext cx="2148327" cy="770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7150443" y="1462217"/>
              <a:ext cx="2148328" cy="9427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105" name="Textfeld 104"/>
            <p:cNvSpPr txBox="1"/>
            <p:nvPr/>
          </p:nvSpPr>
          <p:spPr>
            <a:xfrm>
              <a:off x="6722076" y="966987"/>
              <a:ext cx="54342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KEYS</a:t>
              </a:r>
              <a:endParaRPr lang="de-CH" sz="1000" dirty="0"/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7150440" y="1460959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Providers</a:t>
              </a:r>
              <a:endParaRPr lang="de-CH" sz="1000" dirty="0"/>
            </a:p>
          </p:txBody>
        </p:sp>
      </p:grpSp>
      <p:sp>
        <p:nvSpPr>
          <p:cNvPr id="107" name="Textfeld 106"/>
          <p:cNvSpPr txBox="1"/>
          <p:nvPr/>
        </p:nvSpPr>
        <p:spPr>
          <a:xfrm>
            <a:off x="3386421" y="2326786"/>
            <a:ext cx="231075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Submitter_0</a:t>
            </a:r>
          </a:p>
          <a:p>
            <a:r>
              <a:rPr lang="de-CH" sz="1000" dirty="0" smtClean="0"/>
              <a:t>_Job1_Procedure1</a:t>
            </a:r>
            <a:endParaRPr lang="de-CH" sz="1000" dirty="0"/>
          </a:p>
        </p:txBody>
      </p:sp>
      <p:sp>
        <p:nvSpPr>
          <p:cNvPr id="108" name="Rechteck 107"/>
          <p:cNvSpPr/>
          <p:nvPr/>
        </p:nvSpPr>
        <p:spPr>
          <a:xfrm>
            <a:off x="3396460" y="2719579"/>
            <a:ext cx="2300720" cy="1375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/>
          </a:p>
        </p:txBody>
      </p:sp>
      <p:sp>
        <p:nvSpPr>
          <p:cNvPr id="109" name="Textfeld 108"/>
          <p:cNvSpPr txBox="1"/>
          <p:nvPr/>
        </p:nvSpPr>
        <p:spPr>
          <a:xfrm>
            <a:off x="4108297" y="2729101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VALUES</a:t>
            </a:r>
            <a:endParaRPr lang="de-CH" sz="1000" dirty="0"/>
          </a:p>
        </p:txBody>
      </p:sp>
      <p:sp>
        <p:nvSpPr>
          <p:cNvPr id="110" name="Eine Ecke des Rechtecks schneiden 109"/>
          <p:cNvSpPr/>
          <p:nvPr/>
        </p:nvSpPr>
        <p:spPr>
          <a:xfrm>
            <a:off x="4147280" y="3511650"/>
            <a:ext cx="996778" cy="40777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hello this hello this hello </a:t>
            </a:r>
            <a:r>
              <a:rPr lang="en-US" sz="1000" dirty="0" err="1" smtClean="0">
                <a:solidFill>
                  <a:schemeClr val="tx1"/>
                </a:solidFill>
              </a:rPr>
              <a:t>hello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112" name="Eine Ecke des Rechtecks schneiden 111"/>
          <p:cNvSpPr/>
          <p:nvPr/>
        </p:nvSpPr>
        <p:spPr>
          <a:xfrm>
            <a:off x="4153126" y="2975322"/>
            <a:ext cx="1474419" cy="40365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hello world </a:t>
            </a:r>
            <a:r>
              <a:rPr lang="en-US" sz="1000" dirty="0" err="1" smtClean="0">
                <a:solidFill>
                  <a:schemeClr val="tx1"/>
                </a:solidFill>
              </a:rPr>
              <a:t>world</a:t>
            </a:r>
            <a:r>
              <a:rPr lang="en-US" sz="1000" dirty="0" smtClean="0">
                <a:solidFill>
                  <a:schemeClr val="tx1"/>
                </a:solidFill>
              </a:rPr>
              <a:t> hello </a:t>
            </a:r>
            <a:r>
              <a:rPr lang="en-US" sz="1000" dirty="0" err="1" smtClean="0">
                <a:solidFill>
                  <a:schemeClr val="tx1"/>
                </a:solidFill>
              </a:rPr>
              <a:t>hello</a:t>
            </a:r>
            <a:r>
              <a:rPr lang="en-US" sz="1000" dirty="0" smtClean="0">
                <a:solidFill>
                  <a:schemeClr val="tx1"/>
                </a:solidFill>
              </a:rPr>
              <a:t> world hello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113" name="Textfeld 112"/>
          <p:cNvSpPr txBox="1"/>
          <p:nvPr/>
        </p:nvSpPr>
        <p:spPr>
          <a:xfrm>
            <a:off x="3544700" y="824090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Filename1</a:t>
            </a:r>
            <a:endParaRPr lang="de-CH" sz="1000" dirty="0"/>
          </a:p>
        </p:txBody>
      </p:sp>
      <p:sp>
        <p:nvSpPr>
          <p:cNvPr id="114" name="Rechteck 113"/>
          <p:cNvSpPr/>
          <p:nvPr/>
        </p:nvSpPr>
        <p:spPr>
          <a:xfrm>
            <a:off x="3813744" y="1603987"/>
            <a:ext cx="83548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Submitter_0</a:t>
            </a:r>
            <a:endParaRPr lang="de-CH" sz="1000" dirty="0"/>
          </a:p>
        </p:txBody>
      </p:sp>
      <p:sp>
        <p:nvSpPr>
          <p:cNvPr id="115" name="Rechteck 114"/>
          <p:cNvSpPr/>
          <p:nvPr/>
        </p:nvSpPr>
        <p:spPr>
          <a:xfrm>
            <a:off x="3813743" y="1918536"/>
            <a:ext cx="83548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Submitter_0</a:t>
            </a:r>
            <a:endParaRPr lang="de-CH" sz="1000" dirty="0"/>
          </a:p>
        </p:txBody>
      </p:sp>
      <p:sp>
        <p:nvSpPr>
          <p:cNvPr id="117" name="Textfeld 116"/>
          <p:cNvSpPr txBox="1"/>
          <p:nvPr/>
        </p:nvSpPr>
        <p:spPr>
          <a:xfrm>
            <a:off x="4338838" y="827293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Filename2</a:t>
            </a:r>
            <a:endParaRPr lang="de-CH" sz="1000" dirty="0"/>
          </a:p>
        </p:txBody>
      </p:sp>
      <p:sp>
        <p:nvSpPr>
          <p:cNvPr id="119" name="Eine Ecke des Rechtecks schneiden 118"/>
          <p:cNvSpPr/>
          <p:nvPr/>
        </p:nvSpPr>
        <p:spPr>
          <a:xfrm>
            <a:off x="4147280" y="2971774"/>
            <a:ext cx="1474419" cy="40365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hello world </a:t>
            </a:r>
            <a:r>
              <a:rPr lang="en-US" sz="1000" dirty="0" err="1" smtClean="0">
                <a:solidFill>
                  <a:schemeClr val="tx1"/>
                </a:solidFill>
              </a:rPr>
              <a:t>world</a:t>
            </a:r>
            <a:r>
              <a:rPr lang="en-US" sz="1000" dirty="0" smtClean="0">
                <a:solidFill>
                  <a:schemeClr val="tx1"/>
                </a:solidFill>
              </a:rPr>
              <a:t> hello </a:t>
            </a:r>
            <a:r>
              <a:rPr lang="en-US" sz="1000" dirty="0" err="1" smtClean="0">
                <a:solidFill>
                  <a:schemeClr val="tx1"/>
                </a:solidFill>
              </a:rPr>
              <a:t>hello</a:t>
            </a:r>
            <a:r>
              <a:rPr lang="en-US" sz="1000" dirty="0" smtClean="0">
                <a:solidFill>
                  <a:schemeClr val="tx1"/>
                </a:solidFill>
              </a:rPr>
              <a:t> world hello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120" name="Textfeld 119"/>
          <p:cNvSpPr txBox="1"/>
          <p:nvPr/>
        </p:nvSpPr>
        <p:spPr>
          <a:xfrm>
            <a:off x="3240387" y="3041690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Filename1</a:t>
            </a:r>
            <a:endParaRPr lang="de-CH" sz="10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3236480" y="3592427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Filename2</a:t>
            </a:r>
            <a:endParaRPr lang="de-CH" sz="10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3320318" y="275865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KEY</a:t>
            </a:r>
            <a:endParaRPr lang="de-CH" sz="1000" dirty="0"/>
          </a:p>
        </p:txBody>
      </p:sp>
      <p:sp>
        <p:nvSpPr>
          <p:cNvPr id="123" name="Textfeld 122"/>
          <p:cNvSpPr txBox="1"/>
          <p:nvPr/>
        </p:nvSpPr>
        <p:spPr>
          <a:xfrm>
            <a:off x="3029727" y="1599572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Filename1</a:t>
            </a:r>
            <a:endParaRPr lang="de-CH" sz="1000" dirty="0"/>
          </a:p>
        </p:txBody>
      </p:sp>
      <p:sp>
        <p:nvSpPr>
          <p:cNvPr id="124" name="Textfeld 123"/>
          <p:cNvSpPr txBox="1"/>
          <p:nvPr/>
        </p:nvSpPr>
        <p:spPr>
          <a:xfrm>
            <a:off x="3029727" y="1909611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Filename2</a:t>
            </a:r>
            <a:endParaRPr lang="de-CH" sz="1000" dirty="0"/>
          </a:p>
        </p:txBody>
      </p:sp>
      <p:sp>
        <p:nvSpPr>
          <p:cNvPr id="125" name="Textfeld 124"/>
          <p:cNvSpPr txBox="1"/>
          <p:nvPr/>
        </p:nvSpPr>
        <p:spPr>
          <a:xfrm>
            <a:off x="7261913" y="2562105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VALUES</a:t>
            </a:r>
            <a:endParaRPr lang="de-CH" sz="1000" dirty="0"/>
          </a:p>
        </p:txBody>
      </p:sp>
      <p:sp>
        <p:nvSpPr>
          <p:cNvPr id="126" name="Textfeld 125"/>
          <p:cNvSpPr txBox="1"/>
          <p:nvPr/>
        </p:nvSpPr>
        <p:spPr>
          <a:xfrm>
            <a:off x="6667448" y="256210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KEY</a:t>
            </a:r>
            <a:endParaRPr lang="de-CH" sz="1000" dirty="0"/>
          </a:p>
        </p:txBody>
      </p:sp>
      <p:sp>
        <p:nvSpPr>
          <p:cNvPr id="127" name="Textfeld 126"/>
          <p:cNvSpPr txBox="1"/>
          <p:nvPr/>
        </p:nvSpPr>
        <p:spPr>
          <a:xfrm>
            <a:off x="6329770" y="886738"/>
            <a:ext cx="43240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KEYS</a:t>
            </a:r>
            <a:endParaRPr lang="de-CH" sz="1000" dirty="0"/>
          </a:p>
        </p:txBody>
      </p:sp>
      <p:sp>
        <p:nvSpPr>
          <p:cNvPr id="133" name="Textfeld 132"/>
          <p:cNvSpPr txBox="1"/>
          <p:nvPr/>
        </p:nvSpPr>
        <p:spPr>
          <a:xfrm>
            <a:off x="1693777" y="1627426"/>
            <a:ext cx="48442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world</a:t>
            </a:r>
            <a:endParaRPr lang="de-CH" sz="1000" dirty="0"/>
          </a:p>
        </p:txBody>
      </p:sp>
      <p:sp>
        <p:nvSpPr>
          <p:cNvPr id="128" name="Textfeld 127"/>
          <p:cNvSpPr txBox="1"/>
          <p:nvPr/>
        </p:nvSpPr>
        <p:spPr>
          <a:xfrm>
            <a:off x="1693777" y="1627426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129" name="Textfeld 128"/>
          <p:cNvSpPr txBox="1"/>
          <p:nvPr/>
        </p:nvSpPr>
        <p:spPr>
          <a:xfrm>
            <a:off x="1693777" y="1627426"/>
            <a:ext cx="48442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world</a:t>
            </a:r>
            <a:endParaRPr lang="de-CH" sz="1000" dirty="0"/>
          </a:p>
        </p:txBody>
      </p:sp>
      <p:sp>
        <p:nvSpPr>
          <p:cNvPr id="130" name="Textfeld 129"/>
          <p:cNvSpPr txBox="1"/>
          <p:nvPr/>
        </p:nvSpPr>
        <p:spPr>
          <a:xfrm>
            <a:off x="7248314" y="2795469"/>
            <a:ext cx="19869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31" name="Textfeld 130"/>
          <p:cNvSpPr txBox="1"/>
          <p:nvPr/>
        </p:nvSpPr>
        <p:spPr>
          <a:xfrm>
            <a:off x="7255476" y="3287911"/>
            <a:ext cx="19869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34" name="Textfeld 133"/>
          <p:cNvSpPr txBox="1"/>
          <p:nvPr/>
        </p:nvSpPr>
        <p:spPr>
          <a:xfrm>
            <a:off x="7454167" y="3284252"/>
            <a:ext cx="19869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35" name="Textfeld 134"/>
          <p:cNvSpPr txBox="1"/>
          <p:nvPr/>
        </p:nvSpPr>
        <p:spPr>
          <a:xfrm>
            <a:off x="1693777" y="1627426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136" name="Textfeld 135"/>
          <p:cNvSpPr txBox="1"/>
          <p:nvPr/>
        </p:nvSpPr>
        <p:spPr>
          <a:xfrm>
            <a:off x="7447005" y="2795469"/>
            <a:ext cx="19869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37" name="Textfeld 136"/>
          <p:cNvSpPr txBox="1"/>
          <p:nvPr/>
        </p:nvSpPr>
        <p:spPr>
          <a:xfrm>
            <a:off x="1693777" y="1627426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138" name="Textfeld 137"/>
          <p:cNvSpPr txBox="1"/>
          <p:nvPr/>
        </p:nvSpPr>
        <p:spPr>
          <a:xfrm>
            <a:off x="7645696" y="2795468"/>
            <a:ext cx="19869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39" name="Textfeld 138"/>
          <p:cNvSpPr txBox="1"/>
          <p:nvPr/>
        </p:nvSpPr>
        <p:spPr>
          <a:xfrm>
            <a:off x="1693777" y="1627426"/>
            <a:ext cx="48442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world</a:t>
            </a:r>
            <a:endParaRPr lang="de-CH" sz="1000" dirty="0"/>
          </a:p>
        </p:txBody>
      </p:sp>
      <p:sp>
        <p:nvSpPr>
          <p:cNvPr id="140" name="Textfeld 139"/>
          <p:cNvSpPr txBox="1"/>
          <p:nvPr/>
        </p:nvSpPr>
        <p:spPr>
          <a:xfrm>
            <a:off x="7652858" y="3284252"/>
            <a:ext cx="19869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41" name="Textfeld 140"/>
          <p:cNvSpPr txBox="1"/>
          <p:nvPr/>
        </p:nvSpPr>
        <p:spPr>
          <a:xfrm>
            <a:off x="1693777" y="1627426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142" name="Textfeld 141"/>
          <p:cNvSpPr txBox="1"/>
          <p:nvPr/>
        </p:nvSpPr>
        <p:spPr>
          <a:xfrm>
            <a:off x="7835290" y="2795467"/>
            <a:ext cx="19869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43" name="Textfeld 142"/>
          <p:cNvSpPr txBox="1"/>
          <p:nvPr/>
        </p:nvSpPr>
        <p:spPr>
          <a:xfrm>
            <a:off x="1700299" y="1619930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144" name="Textfeld 143"/>
          <p:cNvSpPr txBox="1"/>
          <p:nvPr/>
        </p:nvSpPr>
        <p:spPr>
          <a:xfrm>
            <a:off x="1689056" y="1627425"/>
            <a:ext cx="48442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world</a:t>
            </a:r>
            <a:endParaRPr lang="de-CH" sz="1000" dirty="0"/>
          </a:p>
        </p:txBody>
      </p:sp>
      <p:sp>
        <p:nvSpPr>
          <p:cNvPr id="145" name="Textfeld 144"/>
          <p:cNvSpPr txBox="1"/>
          <p:nvPr/>
        </p:nvSpPr>
        <p:spPr>
          <a:xfrm>
            <a:off x="1700299" y="1627424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146" name="Rechteck 145"/>
          <p:cNvSpPr/>
          <p:nvPr/>
        </p:nvSpPr>
        <p:spPr>
          <a:xfrm>
            <a:off x="298678" y="403173"/>
            <a:ext cx="84029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Executor1_0</a:t>
            </a:r>
            <a:endParaRPr lang="de-CH" sz="1000" dirty="0"/>
          </a:p>
        </p:txBody>
      </p:sp>
      <p:sp>
        <p:nvSpPr>
          <p:cNvPr id="147" name="Textfeld 146"/>
          <p:cNvSpPr txBox="1"/>
          <p:nvPr/>
        </p:nvSpPr>
        <p:spPr>
          <a:xfrm>
            <a:off x="1691270" y="1631646"/>
            <a:ext cx="48442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world</a:t>
            </a:r>
            <a:endParaRPr lang="de-CH" sz="1000" dirty="0"/>
          </a:p>
        </p:txBody>
      </p:sp>
      <p:sp>
        <p:nvSpPr>
          <p:cNvPr id="149" name="Rechteck 148"/>
          <p:cNvSpPr/>
          <p:nvPr/>
        </p:nvSpPr>
        <p:spPr>
          <a:xfrm>
            <a:off x="298678" y="403172"/>
            <a:ext cx="84029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Executor1_0</a:t>
            </a:r>
            <a:endParaRPr lang="de-CH" sz="1000" dirty="0"/>
          </a:p>
        </p:txBody>
      </p:sp>
      <p:sp>
        <p:nvSpPr>
          <p:cNvPr id="151" name="Rechteck 150"/>
          <p:cNvSpPr/>
          <p:nvPr/>
        </p:nvSpPr>
        <p:spPr>
          <a:xfrm>
            <a:off x="3810184" y="1918535"/>
            <a:ext cx="83548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Submitter_0</a:t>
            </a:r>
            <a:endParaRPr lang="de-CH" sz="1000" dirty="0"/>
          </a:p>
        </p:txBody>
      </p:sp>
      <p:sp>
        <p:nvSpPr>
          <p:cNvPr id="152" name="Eine Ecke des Rechtecks schneiden 151"/>
          <p:cNvSpPr/>
          <p:nvPr/>
        </p:nvSpPr>
        <p:spPr>
          <a:xfrm>
            <a:off x="4147280" y="3515198"/>
            <a:ext cx="996778" cy="40777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hello this hello this hello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154" name="Textfeld 153"/>
          <p:cNvSpPr txBox="1"/>
          <p:nvPr/>
        </p:nvSpPr>
        <p:spPr>
          <a:xfrm>
            <a:off x="1527309" y="3017813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155" name="Textfeld 154"/>
          <p:cNvSpPr txBox="1"/>
          <p:nvPr/>
        </p:nvSpPr>
        <p:spPr>
          <a:xfrm>
            <a:off x="1540530" y="3016672"/>
            <a:ext cx="3738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this</a:t>
            </a:r>
            <a:endParaRPr lang="de-CH" sz="1000" dirty="0"/>
          </a:p>
        </p:txBody>
      </p:sp>
      <p:sp>
        <p:nvSpPr>
          <p:cNvPr id="156" name="Textfeld 155"/>
          <p:cNvSpPr txBox="1"/>
          <p:nvPr/>
        </p:nvSpPr>
        <p:spPr>
          <a:xfrm>
            <a:off x="8037123" y="2795466"/>
            <a:ext cx="19869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58" name="Textfeld 157"/>
          <p:cNvSpPr txBox="1"/>
          <p:nvPr/>
        </p:nvSpPr>
        <p:spPr>
          <a:xfrm>
            <a:off x="1527309" y="3016672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157" name="Textfeld 156"/>
          <p:cNvSpPr txBox="1"/>
          <p:nvPr/>
        </p:nvSpPr>
        <p:spPr>
          <a:xfrm>
            <a:off x="7248313" y="3859423"/>
            <a:ext cx="19869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59" name="Textfeld 158"/>
          <p:cNvSpPr txBox="1"/>
          <p:nvPr/>
        </p:nvSpPr>
        <p:spPr>
          <a:xfrm>
            <a:off x="8235814" y="2795465"/>
            <a:ext cx="19869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60" name="Textfeld 159"/>
          <p:cNvSpPr txBox="1"/>
          <p:nvPr/>
        </p:nvSpPr>
        <p:spPr>
          <a:xfrm>
            <a:off x="1521463" y="3015308"/>
            <a:ext cx="3738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this</a:t>
            </a:r>
            <a:endParaRPr lang="de-CH" sz="1000" dirty="0"/>
          </a:p>
        </p:txBody>
      </p:sp>
      <p:sp>
        <p:nvSpPr>
          <p:cNvPr id="161" name="Textfeld 160"/>
          <p:cNvSpPr txBox="1"/>
          <p:nvPr/>
        </p:nvSpPr>
        <p:spPr>
          <a:xfrm>
            <a:off x="7447004" y="3859423"/>
            <a:ext cx="19869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62" name="Textfeld 161"/>
          <p:cNvSpPr txBox="1"/>
          <p:nvPr/>
        </p:nvSpPr>
        <p:spPr>
          <a:xfrm>
            <a:off x="1527309" y="3019035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163" name="Textfeld 162"/>
          <p:cNvSpPr txBox="1"/>
          <p:nvPr/>
        </p:nvSpPr>
        <p:spPr>
          <a:xfrm>
            <a:off x="8434505" y="2795464"/>
            <a:ext cx="19869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64" name="Textfeld 163"/>
          <p:cNvSpPr txBox="1"/>
          <p:nvPr/>
        </p:nvSpPr>
        <p:spPr>
          <a:xfrm>
            <a:off x="1540970" y="3017813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168" name="Textfeld 167"/>
          <p:cNvSpPr txBox="1"/>
          <p:nvPr/>
        </p:nvSpPr>
        <p:spPr>
          <a:xfrm>
            <a:off x="1540970" y="3017813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169" name="Textfeld 168"/>
          <p:cNvSpPr txBox="1"/>
          <p:nvPr/>
        </p:nvSpPr>
        <p:spPr>
          <a:xfrm>
            <a:off x="1540970" y="3017813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170" name="Rechteck 169"/>
          <p:cNvSpPr/>
          <p:nvPr/>
        </p:nvSpPr>
        <p:spPr>
          <a:xfrm>
            <a:off x="298678" y="403171"/>
            <a:ext cx="84029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Executor1_0</a:t>
            </a:r>
            <a:endParaRPr lang="de-CH" sz="1000" dirty="0"/>
          </a:p>
        </p:txBody>
      </p:sp>
      <p:sp>
        <p:nvSpPr>
          <p:cNvPr id="171" name="Textfeld 170"/>
          <p:cNvSpPr txBox="1"/>
          <p:nvPr/>
        </p:nvSpPr>
        <p:spPr>
          <a:xfrm>
            <a:off x="1534220" y="3017813"/>
            <a:ext cx="3738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this</a:t>
            </a:r>
            <a:endParaRPr lang="de-CH" sz="1000" dirty="0"/>
          </a:p>
        </p:txBody>
      </p:sp>
      <p:sp>
        <p:nvSpPr>
          <p:cNvPr id="172" name="Rechteck 171"/>
          <p:cNvSpPr/>
          <p:nvPr/>
        </p:nvSpPr>
        <p:spPr>
          <a:xfrm>
            <a:off x="298678" y="403170"/>
            <a:ext cx="84029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Executor1_0</a:t>
            </a:r>
            <a:endParaRPr lang="de-CH" sz="1000" dirty="0"/>
          </a:p>
        </p:txBody>
      </p:sp>
      <p:sp>
        <p:nvSpPr>
          <p:cNvPr id="173" name="Textfeld 172"/>
          <p:cNvSpPr txBox="1"/>
          <p:nvPr/>
        </p:nvSpPr>
        <p:spPr>
          <a:xfrm>
            <a:off x="1691269" y="1624150"/>
            <a:ext cx="48442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world</a:t>
            </a:r>
            <a:endParaRPr lang="de-CH" sz="1000" dirty="0"/>
          </a:p>
        </p:txBody>
      </p:sp>
      <p:sp>
        <p:nvSpPr>
          <p:cNvPr id="174" name="Textfeld 173"/>
          <p:cNvSpPr txBox="1"/>
          <p:nvPr/>
        </p:nvSpPr>
        <p:spPr>
          <a:xfrm>
            <a:off x="1550104" y="3017813"/>
            <a:ext cx="3738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this</a:t>
            </a:r>
            <a:endParaRPr lang="de-CH" sz="1000" dirty="0"/>
          </a:p>
        </p:txBody>
      </p:sp>
    </p:spTree>
    <p:extLst>
      <p:ext uri="{BB962C8B-B14F-4D97-AF65-F5344CB8AC3E}">
        <p14:creationId xmlns:p14="http://schemas.microsoft.com/office/powerpoint/2010/main" val="40906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-0.0169 L 0.39167 0.17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66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59259E-6 L 0.39362 0.2432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74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59259E-6 L 0.39362 0.2432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74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-0.0169 L 0.39245 0.175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05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-0.0169 L 0.39245 0.175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05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0.00208 L 0.39076 0.2379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1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-0.0169 L 0.39245 0.175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05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-0.0169 L 0.42018 -0.1041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85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7 L 0.46849 -0.10694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24" y="-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-0.0169 L 0.39245 -0.01782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0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0.60651 0.1638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26" y="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L 0.39011 0.02824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05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0.60547 0.20787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73" y="1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81481E-6 L -0.19804 0.0666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9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7037E-7 L -0.30977 -0.06065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95" y="-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7 L 0.40612 -0.0291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99" y="-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40781 0.11805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91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0.40612 -0.02917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99" y="-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0.40782 0.11805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91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0.40612 -0.02917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99" y="-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7 L 0.40612 -0.02917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99" y="-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7 L 0.43555 -0.31134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71" y="-1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7 L 0.40469 -0.22037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34" y="-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0.60495 0.16389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47" y="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0.54284 -0.30764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35" y="-1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L 0.40807 -0.26204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04" y="-1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0.60013 0.12222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0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28" grpId="0" animBg="1"/>
      <p:bldP spid="129" grpId="0" animBg="1"/>
      <p:bldP spid="130" grpId="0" animBg="1"/>
      <p:bldP spid="131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5" grpId="0" animBg="1"/>
      <p:bldP spid="146" grpId="0" animBg="1"/>
      <p:bldP spid="147" grpId="0" animBg="1"/>
      <p:bldP spid="149" grpId="0" animBg="1"/>
      <p:bldP spid="151" grpId="0" animBg="1"/>
      <p:bldP spid="152" grpId="0" animBg="1"/>
      <p:bldP spid="154" grpId="0" animBg="1"/>
      <p:bldP spid="154" grpId="1" animBg="1"/>
      <p:bldP spid="155" grpId="0" animBg="1"/>
      <p:bldP spid="155" grpId="1" animBg="1"/>
      <p:bldP spid="156" grpId="0" animBg="1"/>
      <p:bldP spid="158" grpId="0" animBg="1"/>
      <p:bldP spid="158" grpId="1" animBg="1"/>
      <p:bldP spid="157" grpId="0" animBg="1"/>
      <p:bldP spid="159" grpId="0" animBg="1"/>
      <p:bldP spid="160" grpId="0" animBg="1"/>
      <p:bldP spid="160" grpId="1" animBg="1"/>
      <p:bldP spid="161" grpId="0" animBg="1"/>
      <p:bldP spid="162" grpId="0" animBg="1"/>
      <p:bldP spid="162" grpId="1" animBg="1"/>
      <p:bldP spid="163" grpId="0" animBg="1"/>
      <p:bldP spid="164" grpId="0" animBg="1"/>
      <p:bldP spid="164" grpId="1" animBg="1"/>
      <p:bldP spid="168" grpId="0" animBg="1"/>
      <p:bldP spid="168" grpId="1" animBg="1"/>
      <p:bldP spid="169" grpId="0" animBg="1"/>
      <p:bldP spid="169" grpId="1" animBg="1"/>
      <p:bldP spid="170" grpId="0" animBg="1"/>
      <p:bldP spid="171" grpId="0" animBg="1"/>
      <p:bldP spid="171" grpId="1" animBg="1"/>
      <p:bldP spid="172" grpId="0" animBg="1"/>
      <p:bldP spid="173" grpId="0" animBg="1"/>
      <p:bldP spid="174" grpId="0" animBg="1"/>
      <p:bldP spid="17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6"/>
          <p:cNvSpPr/>
          <p:nvPr/>
        </p:nvSpPr>
        <p:spPr>
          <a:xfrm>
            <a:off x="298678" y="650665"/>
            <a:ext cx="2040989" cy="38756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/>
              <a:t>fz</a:t>
            </a:r>
            <a:endParaRPr lang="de-CH" sz="1000" dirty="0"/>
          </a:p>
        </p:txBody>
      </p:sp>
      <p:sp>
        <p:nvSpPr>
          <p:cNvPr id="40" name="Rechteck 39"/>
          <p:cNvSpPr/>
          <p:nvPr/>
        </p:nvSpPr>
        <p:spPr>
          <a:xfrm>
            <a:off x="285921" y="403174"/>
            <a:ext cx="84029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Executor1_0</a:t>
            </a:r>
            <a:endParaRPr lang="de-CH" sz="1000" dirty="0"/>
          </a:p>
        </p:txBody>
      </p:sp>
      <p:sp>
        <p:nvSpPr>
          <p:cNvPr id="35" name="Textfeld 34"/>
          <p:cNvSpPr txBox="1"/>
          <p:nvPr/>
        </p:nvSpPr>
        <p:spPr>
          <a:xfrm>
            <a:off x="364222" y="798945"/>
            <a:ext cx="109677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Job1</a:t>
            </a:r>
            <a:r>
              <a:rPr lang="de-CH" sz="1000" dirty="0" smtClean="0"/>
              <a:t>_Procedure2</a:t>
            </a:r>
            <a:endParaRPr lang="de-CH" sz="1000" dirty="0"/>
          </a:p>
        </p:txBody>
      </p:sp>
      <p:grpSp>
        <p:nvGrpSpPr>
          <p:cNvPr id="30" name="Gruppieren 29"/>
          <p:cNvGrpSpPr/>
          <p:nvPr/>
        </p:nvGrpSpPr>
        <p:grpSpPr>
          <a:xfrm>
            <a:off x="6699927" y="424974"/>
            <a:ext cx="2012297" cy="1663655"/>
            <a:chOff x="7150442" y="462577"/>
            <a:chExt cx="2012297" cy="1663655"/>
          </a:xfrm>
        </p:grpSpPr>
        <p:sp>
          <p:nvSpPr>
            <p:cNvPr id="34" name="Textfeld 33"/>
            <p:cNvSpPr txBox="1"/>
            <p:nvPr/>
          </p:nvSpPr>
          <p:spPr>
            <a:xfrm>
              <a:off x="7150442" y="462577"/>
              <a:ext cx="109677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Job1</a:t>
              </a:r>
              <a:r>
                <a:rPr lang="de-CH" sz="1000" dirty="0" smtClean="0"/>
                <a:t>_Procedure2</a:t>
              </a:r>
              <a:endParaRPr lang="de-CH" sz="1000" dirty="0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7150445" y="691978"/>
              <a:ext cx="2012294" cy="578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7150442" y="1270941"/>
              <a:ext cx="2012297" cy="855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</p:grpSp>
      <p:sp>
        <p:nvSpPr>
          <p:cNvPr id="51" name="Textfeld 50"/>
          <p:cNvSpPr txBox="1"/>
          <p:nvPr/>
        </p:nvSpPr>
        <p:spPr>
          <a:xfrm>
            <a:off x="6689887" y="2126691"/>
            <a:ext cx="20223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Executor1_0</a:t>
            </a:r>
          </a:p>
          <a:p>
            <a:r>
              <a:rPr lang="de-CH" sz="1000" dirty="0" smtClean="0"/>
              <a:t>_Job1_Procedure2</a:t>
            </a:r>
            <a:endParaRPr lang="de-CH" sz="1000" dirty="0"/>
          </a:p>
        </p:txBody>
      </p:sp>
      <p:sp>
        <p:nvSpPr>
          <p:cNvPr id="52" name="Rechteck 51"/>
          <p:cNvSpPr/>
          <p:nvPr/>
        </p:nvSpPr>
        <p:spPr>
          <a:xfrm>
            <a:off x="6699926" y="2519483"/>
            <a:ext cx="2012298" cy="1244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/>
          </a:p>
        </p:txBody>
      </p:sp>
      <p:grpSp>
        <p:nvGrpSpPr>
          <p:cNvPr id="101" name="Gruppieren 100"/>
          <p:cNvGrpSpPr/>
          <p:nvPr/>
        </p:nvGrpSpPr>
        <p:grpSpPr>
          <a:xfrm>
            <a:off x="3055610" y="321269"/>
            <a:ext cx="2050278" cy="1942351"/>
            <a:chOff x="6722076" y="462577"/>
            <a:chExt cx="2576695" cy="1942351"/>
          </a:xfrm>
        </p:grpSpPr>
        <p:sp>
          <p:nvSpPr>
            <p:cNvPr id="102" name="Textfeld 101"/>
            <p:cNvSpPr txBox="1"/>
            <p:nvPr/>
          </p:nvSpPr>
          <p:spPr>
            <a:xfrm>
              <a:off x="7150442" y="462577"/>
              <a:ext cx="142559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Job1</a:t>
              </a:r>
              <a:r>
                <a:rPr lang="de-CH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_Procedure1</a:t>
              </a:r>
              <a:endParaRPr lang="de-CH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" name="Rechteck 102"/>
            <p:cNvSpPr/>
            <p:nvPr/>
          </p:nvSpPr>
          <p:spPr>
            <a:xfrm>
              <a:off x="7150444" y="691978"/>
              <a:ext cx="2148327" cy="770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7150443" y="1462217"/>
              <a:ext cx="2148328" cy="9427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Textfeld 104"/>
            <p:cNvSpPr txBox="1"/>
            <p:nvPr/>
          </p:nvSpPr>
          <p:spPr>
            <a:xfrm>
              <a:off x="6722076" y="966987"/>
              <a:ext cx="54342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KEYS</a:t>
              </a:r>
              <a:endParaRPr lang="de-CH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7150441" y="1460959"/>
              <a:ext cx="848541" cy="24622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CH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Providers</a:t>
              </a:r>
              <a:endParaRPr lang="de-CH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7" name="Textfeld 106"/>
          <p:cNvSpPr txBox="1"/>
          <p:nvPr/>
        </p:nvSpPr>
        <p:spPr>
          <a:xfrm>
            <a:off x="3386421" y="2326786"/>
            <a:ext cx="231075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Submitter_0</a:t>
            </a:r>
          </a:p>
          <a:p>
            <a:r>
              <a:rPr lang="de-CH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_Job1_Procedure1</a:t>
            </a:r>
            <a:endParaRPr lang="de-CH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3396460" y="2719579"/>
            <a:ext cx="2300720" cy="13755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108297" y="2729101"/>
            <a:ext cx="588623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VALUES</a:t>
            </a:r>
            <a:endParaRPr lang="de-CH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Eine Ecke des Rechtecks schneiden 109"/>
          <p:cNvSpPr/>
          <p:nvPr/>
        </p:nvSpPr>
        <p:spPr>
          <a:xfrm>
            <a:off x="4147280" y="3511650"/>
            <a:ext cx="996778" cy="407773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hello this hello this hello </a:t>
            </a:r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hello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de-CH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Eine Ecke des Rechtecks schneiden 111"/>
          <p:cNvSpPr/>
          <p:nvPr/>
        </p:nvSpPr>
        <p:spPr>
          <a:xfrm>
            <a:off x="4153126" y="2975322"/>
            <a:ext cx="1474419" cy="403653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hello world </a:t>
            </a:r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world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hello </a:t>
            </a:r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hello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world hello</a:t>
            </a:r>
            <a:endParaRPr lang="de-CH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Textfeld 112"/>
          <p:cNvSpPr txBox="1"/>
          <p:nvPr/>
        </p:nvSpPr>
        <p:spPr>
          <a:xfrm>
            <a:off x="3544700" y="824090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Filename1</a:t>
            </a:r>
            <a:endParaRPr lang="de-CH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3813744" y="1603987"/>
            <a:ext cx="83548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Submitter_0</a:t>
            </a:r>
            <a:endParaRPr lang="de-CH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3813743" y="1918536"/>
            <a:ext cx="83548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Submitter_0</a:t>
            </a:r>
            <a:endParaRPr lang="de-CH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4338838" y="827293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Filename2</a:t>
            </a:r>
            <a:endParaRPr lang="de-CH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Eine Ecke des Rechtecks schneiden 118"/>
          <p:cNvSpPr/>
          <p:nvPr/>
        </p:nvSpPr>
        <p:spPr>
          <a:xfrm>
            <a:off x="4147280" y="2971774"/>
            <a:ext cx="1474419" cy="403653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hello world </a:t>
            </a:r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world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hello </a:t>
            </a:r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hello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world hello</a:t>
            </a:r>
            <a:endParaRPr lang="de-CH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0" name="Textfeld 119"/>
          <p:cNvSpPr txBox="1"/>
          <p:nvPr/>
        </p:nvSpPr>
        <p:spPr>
          <a:xfrm>
            <a:off x="3240387" y="3041690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Filename1</a:t>
            </a:r>
            <a:endParaRPr lang="de-CH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Textfeld 120"/>
          <p:cNvSpPr txBox="1"/>
          <p:nvPr/>
        </p:nvSpPr>
        <p:spPr>
          <a:xfrm>
            <a:off x="3236480" y="3592427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Filename2</a:t>
            </a:r>
            <a:endParaRPr lang="de-CH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Textfeld 121"/>
          <p:cNvSpPr txBox="1"/>
          <p:nvPr/>
        </p:nvSpPr>
        <p:spPr>
          <a:xfrm>
            <a:off x="3320318" y="2758652"/>
            <a:ext cx="377026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KEY</a:t>
            </a:r>
            <a:endParaRPr lang="de-CH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Textfeld 122"/>
          <p:cNvSpPr txBox="1"/>
          <p:nvPr/>
        </p:nvSpPr>
        <p:spPr>
          <a:xfrm>
            <a:off x="3029727" y="1599572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Filename1</a:t>
            </a:r>
            <a:endParaRPr lang="de-CH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Textfeld 123"/>
          <p:cNvSpPr txBox="1"/>
          <p:nvPr/>
        </p:nvSpPr>
        <p:spPr>
          <a:xfrm>
            <a:off x="3029727" y="1909611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Filename2</a:t>
            </a:r>
            <a:endParaRPr lang="de-CH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5" name="Textfeld 124"/>
          <p:cNvSpPr txBox="1"/>
          <p:nvPr/>
        </p:nvSpPr>
        <p:spPr>
          <a:xfrm>
            <a:off x="7036770" y="2559189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VALUES</a:t>
            </a:r>
            <a:endParaRPr lang="de-CH" sz="1000" dirty="0"/>
          </a:p>
        </p:txBody>
      </p:sp>
      <p:sp>
        <p:nvSpPr>
          <p:cNvPr id="126" name="Textfeld 125"/>
          <p:cNvSpPr txBox="1"/>
          <p:nvPr/>
        </p:nvSpPr>
        <p:spPr>
          <a:xfrm>
            <a:off x="6667448" y="255918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KEY</a:t>
            </a:r>
            <a:endParaRPr lang="de-CH" sz="1000" dirty="0"/>
          </a:p>
        </p:txBody>
      </p:sp>
      <p:sp>
        <p:nvSpPr>
          <p:cNvPr id="127" name="Textfeld 126"/>
          <p:cNvSpPr txBox="1"/>
          <p:nvPr/>
        </p:nvSpPr>
        <p:spPr>
          <a:xfrm>
            <a:off x="6329770" y="886738"/>
            <a:ext cx="43240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KEYS</a:t>
            </a:r>
            <a:endParaRPr lang="de-CH" sz="1000" dirty="0"/>
          </a:p>
        </p:txBody>
      </p:sp>
      <p:sp>
        <p:nvSpPr>
          <p:cNvPr id="146" name="Rechteck 145"/>
          <p:cNvSpPr/>
          <p:nvPr/>
        </p:nvSpPr>
        <p:spPr>
          <a:xfrm>
            <a:off x="298678" y="403173"/>
            <a:ext cx="84029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Executor1_0</a:t>
            </a:r>
            <a:endParaRPr lang="de-CH" sz="1000" dirty="0"/>
          </a:p>
        </p:txBody>
      </p:sp>
      <p:sp>
        <p:nvSpPr>
          <p:cNvPr id="149" name="Rechteck 148"/>
          <p:cNvSpPr/>
          <p:nvPr/>
        </p:nvSpPr>
        <p:spPr>
          <a:xfrm>
            <a:off x="298678" y="403172"/>
            <a:ext cx="84029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Executor1_0</a:t>
            </a:r>
            <a:endParaRPr lang="de-CH" sz="1000" dirty="0"/>
          </a:p>
        </p:txBody>
      </p:sp>
      <p:sp>
        <p:nvSpPr>
          <p:cNvPr id="151" name="Rechteck 150"/>
          <p:cNvSpPr/>
          <p:nvPr/>
        </p:nvSpPr>
        <p:spPr>
          <a:xfrm>
            <a:off x="3810184" y="1918535"/>
            <a:ext cx="83548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Submitter_0</a:t>
            </a:r>
            <a:endParaRPr lang="de-CH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2" name="Eine Ecke des Rechtecks schneiden 151"/>
          <p:cNvSpPr/>
          <p:nvPr/>
        </p:nvSpPr>
        <p:spPr>
          <a:xfrm>
            <a:off x="4147280" y="3515198"/>
            <a:ext cx="996778" cy="407773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hello this hello this hello</a:t>
            </a:r>
            <a:endParaRPr lang="de-CH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7103569" y="3438167"/>
            <a:ext cx="397382" cy="246221"/>
            <a:chOff x="7240729" y="3438167"/>
            <a:chExt cx="397382" cy="246221"/>
          </a:xfrm>
        </p:grpSpPr>
        <p:sp>
          <p:nvSpPr>
            <p:cNvPr id="157" name="Textfeld 156"/>
            <p:cNvSpPr txBox="1"/>
            <p:nvPr/>
          </p:nvSpPr>
          <p:spPr>
            <a:xfrm>
              <a:off x="7240729" y="3438167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61" name="Textfeld 160"/>
            <p:cNvSpPr txBox="1"/>
            <p:nvPr/>
          </p:nvSpPr>
          <p:spPr>
            <a:xfrm>
              <a:off x="7439420" y="3438167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7103569" y="2795694"/>
            <a:ext cx="1377238" cy="246221"/>
            <a:chOff x="7248314" y="2795694"/>
            <a:chExt cx="1377238" cy="246221"/>
          </a:xfrm>
        </p:grpSpPr>
        <p:sp>
          <p:nvSpPr>
            <p:cNvPr id="130" name="Textfeld 129"/>
            <p:cNvSpPr txBox="1"/>
            <p:nvPr/>
          </p:nvSpPr>
          <p:spPr>
            <a:xfrm>
              <a:off x="7248314" y="2795694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36" name="Textfeld 135"/>
            <p:cNvSpPr txBox="1"/>
            <p:nvPr/>
          </p:nvSpPr>
          <p:spPr>
            <a:xfrm>
              <a:off x="7447005" y="2795694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38" name="Textfeld 137"/>
            <p:cNvSpPr txBox="1"/>
            <p:nvPr/>
          </p:nvSpPr>
          <p:spPr>
            <a:xfrm>
              <a:off x="7645696" y="2795694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42" name="Textfeld 141"/>
            <p:cNvSpPr txBox="1"/>
            <p:nvPr/>
          </p:nvSpPr>
          <p:spPr>
            <a:xfrm>
              <a:off x="7835290" y="2795694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56" name="Textfeld 155"/>
            <p:cNvSpPr txBox="1"/>
            <p:nvPr/>
          </p:nvSpPr>
          <p:spPr>
            <a:xfrm>
              <a:off x="8029479" y="2795694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59" name="Textfeld 158"/>
            <p:cNvSpPr txBox="1"/>
            <p:nvPr/>
          </p:nvSpPr>
          <p:spPr>
            <a:xfrm>
              <a:off x="8228170" y="2795694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63" name="Textfeld 162"/>
            <p:cNvSpPr txBox="1"/>
            <p:nvPr/>
          </p:nvSpPr>
          <p:spPr>
            <a:xfrm>
              <a:off x="8426861" y="2795694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</p:grpSp>
      <p:sp>
        <p:nvSpPr>
          <p:cNvPr id="169" name="Textfeld 168"/>
          <p:cNvSpPr txBox="1"/>
          <p:nvPr/>
        </p:nvSpPr>
        <p:spPr>
          <a:xfrm>
            <a:off x="6889936" y="870434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170" name="Rechteck 169"/>
          <p:cNvSpPr/>
          <p:nvPr/>
        </p:nvSpPr>
        <p:spPr>
          <a:xfrm>
            <a:off x="298678" y="403171"/>
            <a:ext cx="84029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Executor1_0</a:t>
            </a:r>
            <a:endParaRPr lang="de-CH" sz="1000" dirty="0"/>
          </a:p>
        </p:txBody>
      </p:sp>
      <p:sp>
        <p:nvSpPr>
          <p:cNvPr id="172" name="Rechteck 171"/>
          <p:cNvSpPr/>
          <p:nvPr/>
        </p:nvSpPr>
        <p:spPr>
          <a:xfrm>
            <a:off x="298678" y="403170"/>
            <a:ext cx="84029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Executor1_0</a:t>
            </a:r>
            <a:endParaRPr lang="de-CH" sz="1000" dirty="0"/>
          </a:p>
        </p:txBody>
      </p:sp>
      <p:sp>
        <p:nvSpPr>
          <p:cNvPr id="173" name="Textfeld 172"/>
          <p:cNvSpPr txBox="1"/>
          <p:nvPr/>
        </p:nvSpPr>
        <p:spPr>
          <a:xfrm>
            <a:off x="7458841" y="870435"/>
            <a:ext cx="48442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world</a:t>
            </a:r>
            <a:endParaRPr lang="de-CH" sz="1000" dirty="0"/>
          </a:p>
        </p:txBody>
      </p:sp>
      <p:sp>
        <p:nvSpPr>
          <p:cNvPr id="174" name="Textfeld 173"/>
          <p:cNvSpPr txBox="1"/>
          <p:nvPr/>
        </p:nvSpPr>
        <p:spPr>
          <a:xfrm>
            <a:off x="8126519" y="871621"/>
            <a:ext cx="3738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this</a:t>
            </a:r>
            <a:endParaRPr lang="de-CH" sz="1000" dirty="0"/>
          </a:p>
        </p:txBody>
      </p:sp>
      <p:sp>
        <p:nvSpPr>
          <p:cNvPr id="91" name="Textfeld 90"/>
          <p:cNvSpPr txBox="1"/>
          <p:nvPr/>
        </p:nvSpPr>
        <p:spPr>
          <a:xfrm>
            <a:off x="6388357" y="1285324"/>
            <a:ext cx="3738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this</a:t>
            </a:r>
            <a:endParaRPr lang="de-CH" sz="1000" dirty="0"/>
          </a:p>
        </p:txBody>
      </p:sp>
      <p:sp>
        <p:nvSpPr>
          <p:cNvPr id="92" name="Textfeld 91"/>
          <p:cNvSpPr txBox="1"/>
          <p:nvPr/>
        </p:nvSpPr>
        <p:spPr>
          <a:xfrm>
            <a:off x="6333053" y="1822464"/>
            <a:ext cx="48442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world</a:t>
            </a:r>
            <a:endParaRPr lang="de-CH" sz="1000" dirty="0"/>
          </a:p>
        </p:txBody>
      </p:sp>
      <p:sp>
        <p:nvSpPr>
          <p:cNvPr id="94" name="Textfeld 93"/>
          <p:cNvSpPr txBox="1"/>
          <p:nvPr/>
        </p:nvSpPr>
        <p:spPr>
          <a:xfrm>
            <a:off x="6354694" y="1549607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95" name="Rechteck 94"/>
          <p:cNvSpPr/>
          <p:nvPr/>
        </p:nvSpPr>
        <p:spPr>
          <a:xfrm>
            <a:off x="6959447" y="1285324"/>
            <a:ext cx="84029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Executor1_0</a:t>
            </a:r>
            <a:endParaRPr lang="de-CH" sz="1000" dirty="0"/>
          </a:p>
        </p:txBody>
      </p:sp>
      <p:sp>
        <p:nvSpPr>
          <p:cNvPr id="96" name="Rechteck 95"/>
          <p:cNvSpPr/>
          <p:nvPr/>
        </p:nvSpPr>
        <p:spPr>
          <a:xfrm>
            <a:off x="6959447" y="1549607"/>
            <a:ext cx="84029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Executor1_0</a:t>
            </a:r>
            <a:endParaRPr lang="de-CH" sz="1000" dirty="0"/>
          </a:p>
        </p:txBody>
      </p:sp>
      <p:sp>
        <p:nvSpPr>
          <p:cNvPr id="97" name="Rechteck 96"/>
          <p:cNvSpPr/>
          <p:nvPr/>
        </p:nvSpPr>
        <p:spPr>
          <a:xfrm>
            <a:off x="6959447" y="1822464"/>
            <a:ext cx="84029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Executor1_0</a:t>
            </a:r>
            <a:endParaRPr lang="de-CH" sz="1000" dirty="0"/>
          </a:p>
        </p:txBody>
      </p:sp>
      <p:sp>
        <p:nvSpPr>
          <p:cNvPr id="98" name="Textfeld 97"/>
          <p:cNvSpPr txBox="1"/>
          <p:nvPr/>
        </p:nvSpPr>
        <p:spPr>
          <a:xfrm>
            <a:off x="6505432" y="2795694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99" name="Textfeld 98"/>
          <p:cNvSpPr txBox="1"/>
          <p:nvPr/>
        </p:nvSpPr>
        <p:spPr>
          <a:xfrm>
            <a:off x="6505432" y="3099017"/>
            <a:ext cx="48442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world</a:t>
            </a:r>
            <a:endParaRPr lang="de-CH" sz="1000" dirty="0"/>
          </a:p>
        </p:txBody>
      </p:sp>
      <p:sp>
        <p:nvSpPr>
          <p:cNvPr id="100" name="Textfeld 99"/>
          <p:cNvSpPr txBox="1"/>
          <p:nvPr/>
        </p:nvSpPr>
        <p:spPr>
          <a:xfrm>
            <a:off x="6505432" y="3438167"/>
            <a:ext cx="3738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this</a:t>
            </a:r>
            <a:endParaRPr lang="de-CH" sz="1000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7103569" y="3099017"/>
            <a:ext cx="589636" cy="246221"/>
            <a:chOff x="7254750" y="3099017"/>
            <a:chExt cx="589636" cy="246221"/>
          </a:xfrm>
        </p:grpSpPr>
        <p:sp>
          <p:nvSpPr>
            <p:cNvPr id="134" name="Textfeld 133"/>
            <p:cNvSpPr txBox="1"/>
            <p:nvPr/>
          </p:nvSpPr>
          <p:spPr>
            <a:xfrm>
              <a:off x="7447004" y="3099017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40" name="Textfeld 139"/>
            <p:cNvSpPr txBox="1"/>
            <p:nvPr/>
          </p:nvSpPr>
          <p:spPr>
            <a:xfrm>
              <a:off x="7645695" y="3099017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7254750" y="3099017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</p:grpSp>
      <p:sp>
        <p:nvSpPr>
          <p:cNvPr id="116" name="Textfeld 115"/>
          <p:cNvSpPr txBox="1"/>
          <p:nvPr/>
        </p:nvSpPr>
        <p:spPr>
          <a:xfrm>
            <a:off x="6889936" y="870434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7458841" y="870434"/>
            <a:ext cx="48442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world</a:t>
            </a:r>
            <a:endParaRPr lang="de-CH" sz="1000" dirty="0"/>
          </a:p>
        </p:txBody>
      </p:sp>
      <p:sp>
        <p:nvSpPr>
          <p:cNvPr id="132" name="Rechteck 131"/>
          <p:cNvSpPr/>
          <p:nvPr/>
        </p:nvSpPr>
        <p:spPr>
          <a:xfrm>
            <a:off x="6959447" y="1284049"/>
            <a:ext cx="84029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Executor1_0</a:t>
            </a:r>
            <a:endParaRPr lang="de-CH" sz="1000" dirty="0"/>
          </a:p>
        </p:txBody>
      </p:sp>
      <p:grpSp>
        <p:nvGrpSpPr>
          <p:cNvPr id="148" name="Gruppieren 147"/>
          <p:cNvGrpSpPr/>
          <p:nvPr/>
        </p:nvGrpSpPr>
        <p:grpSpPr>
          <a:xfrm>
            <a:off x="7103569" y="2795694"/>
            <a:ext cx="1377238" cy="246221"/>
            <a:chOff x="7248314" y="2795694"/>
            <a:chExt cx="1377238" cy="246221"/>
          </a:xfrm>
        </p:grpSpPr>
        <p:sp>
          <p:nvSpPr>
            <p:cNvPr id="150" name="Textfeld 149"/>
            <p:cNvSpPr txBox="1"/>
            <p:nvPr/>
          </p:nvSpPr>
          <p:spPr>
            <a:xfrm>
              <a:off x="7248314" y="2795694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7447005" y="2795694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65" name="Textfeld 164"/>
            <p:cNvSpPr txBox="1"/>
            <p:nvPr/>
          </p:nvSpPr>
          <p:spPr>
            <a:xfrm>
              <a:off x="7645696" y="2795694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66" name="Textfeld 165"/>
            <p:cNvSpPr txBox="1"/>
            <p:nvPr/>
          </p:nvSpPr>
          <p:spPr>
            <a:xfrm>
              <a:off x="7835290" y="2795694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67" name="Textfeld 166"/>
            <p:cNvSpPr txBox="1"/>
            <p:nvPr/>
          </p:nvSpPr>
          <p:spPr>
            <a:xfrm>
              <a:off x="8029479" y="2795694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75" name="Textfeld 174"/>
            <p:cNvSpPr txBox="1"/>
            <p:nvPr/>
          </p:nvSpPr>
          <p:spPr>
            <a:xfrm>
              <a:off x="8228170" y="2795694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76" name="Textfeld 175"/>
            <p:cNvSpPr txBox="1"/>
            <p:nvPr/>
          </p:nvSpPr>
          <p:spPr>
            <a:xfrm>
              <a:off x="8426861" y="2795694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</p:grpSp>
      <p:grpSp>
        <p:nvGrpSpPr>
          <p:cNvPr id="177" name="Gruppieren 176"/>
          <p:cNvGrpSpPr/>
          <p:nvPr/>
        </p:nvGrpSpPr>
        <p:grpSpPr>
          <a:xfrm>
            <a:off x="9327783" y="423269"/>
            <a:ext cx="2012297" cy="1663655"/>
            <a:chOff x="7150442" y="462577"/>
            <a:chExt cx="2012297" cy="1663655"/>
          </a:xfrm>
        </p:grpSpPr>
        <p:sp>
          <p:nvSpPr>
            <p:cNvPr id="178" name="Textfeld 177"/>
            <p:cNvSpPr txBox="1"/>
            <p:nvPr/>
          </p:nvSpPr>
          <p:spPr>
            <a:xfrm>
              <a:off x="7150442" y="462577"/>
              <a:ext cx="109677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Job1</a:t>
              </a:r>
              <a:r>
                <a:rPr lang="de-CH" sz="1000" dirty="0" smtClean="0"/>
                <a:t>_Procedure3</a:t>
              </a:r>
              <a:endParaRPr lang="de-CH" sz="1000" dirty="0"/>
            </a:p>
          </p:txBody>
        </p:sp>
        <p:sp>
          <p:nvSpPr>
            <p:cNvPr id="179" name="Rechteck 178"/>
            <p:cNvSpPr/>
            <p:nvPr/>
          </p:nvSpPr>
          <p:spPr>
            <a:xfrm>
              <a:off x="7150445" y="691978"/>
              <a:ext cx="2012294" cy="578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180" name="Rechteck 179"/>
            <p:cNvSpPr/>
            <p:nvPr/>
          </p:nvSpPr>
          <p:spPr>
            <a:xfrm>
              <a:off x="7150442" y="1270941"/>
              <a:ext cx="2012297" cy="855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</p:grpSp>
      <p:sp>
        <p:nvSpPr>
          <p:cNvPr id="181" name="Textfeld 180"/>
          <p:cNvSpPr txBox="1"/>
          <p:nvPr/>
        </p:nvSpPr>
        <p:spPr>
          <a:xfrm>
            <a:off x="9317744" y="2124986"/>
            <a:ext cx="125338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Executor1_0</a:t>
            </a:r>
          </a:p>
          <a:p>
            <a:r>
              <a:rPr lang="de-CH" sz="1000" dirty="0" smtClean="0"/>
              <a:t>_Job1_Procedure3</a:t>
            </a:r>
            <a:endParaRPr lang="de-CH" sz="1000" dirty="0"/>
          </a:p>
        </p:txBody>
      </p:sp>
      <p:sp>
        <p:nvSpPr>
          <p:cNvPr id="182" name="Rechteck 181"/>
          <p:cNvSpPr/>
          <p:nvPr/>
        </p:nvSpPr>
        <p:spPr>
          <a:xfrm>
            <a:off x="9327782" y="2517778"/>
            <a:ext cx="1243343" cy="1244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/>
          </a:p>
        </p:txBody>
      </p:sp>
      <p:sp>
        <p:nvSpPr>
          <p:cNvPr id="183" name="Textfeld 182"/>
          <p:cNvSpPr txBox="1"/>
          <p:nvPr/>
        </p:nvSpPr>
        <p:spPr>
          <a:xfrm>
            <a:off x="9664626" y="2557484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VALUES</a:t>
            </a:r>
            <a:endParaRPr lang="de-CH" sz="1000" dirty="0"/>
          </a:p>
        </p:txBody>
      </p:sp>
      <p:sp>
        <p:nvSpPr>
          <p:cNvPr id="184" name="Textfeld 183"/>
          <p:cNvSpPr txBox="1"/>
          <p:nvPr/>
        </p:nvSpPr>
        <p:spPr>
          <a:xfrm>
            <a:off x="9295304" y="2557484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KEY</a:t>
            </a:r>
            <a:endParaRPr lang="de-CH" sz="1000" dirty="0"/>
          </a:p>
        </p:txBody>
      </p:sp>
      <p:sp>
        <p:nvSpPr>
          <p:cNvPr id="185" name="Textfeld 184"/>
          <p:cNvSpPr txBox="1"/>
          <p:nvPr/>
        </p:nvSpPr>
        <p:spPr>
          <a:xfrm>
            <a:off x="8957626" y="885033"/>
            <a:ext cx="43240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KEYS</a:t>
            </a:r>
            <a:endParaRPr lang="de-CH" sz="1000" dirty="0"/>
          </a:p>
        </p:txBody>
      </p:sp>
      <p:sp>
        <p:nvSpPr>
          <p:cNvPr id="187" name="Textfeld 186"/>
          <p:cNvSpPr txBox="1"/>
          <p:nvPr/>
        </p:nvSpPr>
        <p:spPr>
          <a:xfrm>
            <a:off x="2099372" y="3580594"/>
            <a:ext cx="19869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2</a:t>
            </a:r>
            <a:endParaRPr lang="de-CH" sz="1000" dirty="0"/>
          </a:p>
        </p:txBody>
      </p:sp>
      <p:sp>
        <p:nvSpPr>
          <p:cNvPr id="206" name="Textfeld 205"/>
          <p:cNvSpPr txBox="1"/>
          <p:nvPr/>
        </p:nvSpPr>
        <p:spPr>
          <a:xfrm>
            <a:off x="1672845" y="1389759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207" name="Textfeld 206"/>
          <p:cNvSpPr txBox="1"/>
          <p:nvPr/>
        </p:nvSpPr>
        <p:spPr>
          <a:xfrm>
            <a:off x="1633484" y="2375070"/>
            <a:ext cx="48442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world</a:t>
            </a:r>
            <a:endParaRPr lang="de-CH" sz="1000" dirty="0"/>
          </a:p>
        </p:txBody>
      </p:sp>
      <p:sp>
        <p:nvSpPr>
          <p:cNvPr id="208" name="Textfeld 207"/>
          <p:cNvSpPr txBox="1"/>
          <p:nvPr/>
        </p:nvSpPr>
        <p:spPr>
          <a:xfrm>
            <a:off x="1719174" y="3580594"/>
            <a:ext cx="3738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this</a:t>
            </a:r>
            <a:endParaRPr lang="de-CH" sz="1000" dirty="0"/>
          </a:p>
        </p:txBody>
      </p:sp>
      <p:sp>
        <p:nvSpPr>
          <p:cNvPr id="212" name="Textfeld 211"/>
          <p:cNvSpPr txBox="1"/>
          <p:nvPr/>
        </p:nvSpPr>
        <p:spPr>
          <a:xfrm>
            <a:off x="2127059" y="2375070"/>
            <a:ext cx="19869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3</a:t>
            </a:r>
            <a:endParaRPr lang="de-CH" sz="1000" dirty="0"/>
          </a:p>
        </p:txBody>
      </p:sp>
      <p:sp>
        <p:nvSpPr>
          <p:cNvPr id="214" name="Textfeld 213"/>
          <p:cNvSpPr txBox="1"/>
          <p:nvPr/>
        </p:nvSpPr>
        <p:spPr>
          <a:xfrm>
            <a:off x="1642573" y="2375070"/>
            <a:ext cx="48442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world</a:t>
            </a:r>
            <a:endParaRPr lang="de-CH" sz="1000" dirty="0"/>
          </a:p>
        </p:txBody>
      </p:sp>
      <p:sp>
        <p:nvSpPr>
          <p:cNvPr id="217" name="Textfeld 216"/>
          <p:cNvSpPr txBox="1"/>
          <p:nvPr/>
        </p:nvSpPr>
        <p:spPr>
          <a:xfrm>
            <a:off x="2118598" y="1389759"/>
            <a:ext cx="19869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7</a:t>
            </a:r>
            <a:endParaRPr lang="de-CH" sz="1000" dirty="0"/>
          </a:p>
        </p:txBody>
      </p:sp>
      <p:sp>
        <p:nvSpPr>
          <p:cNvPr id="224" name="Textfeld 223"/>
          <p:cNvSpPr txBox="1"/>
          <p:nvPr/>
        </p:nvSpPr>
        <p:spPr>
          <a:xfrm>
            <a:off x="1672844" y="1389758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225" name="Rechteck 224"/>
          <p:cNvSpPr/>
          <p:nvPr/>
        </p:nvSpPr>
        <p:spPr>
          <a:xfrm>
            <a:off x="296635" y="405512"/>
            <a:ext cx="84029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Executor1_0</a:t>
            </a:r>
            <a:endParaRPr lang="de-CH" sz="1000" dirty="0"/>
          </a:p>
        </p:txBody>
      </p:sp>
      <p:sp>
        <p:nvSpPr>
          <p:cNvPr id="226" name="Textfeld 225"/>
          <p:cNvSpPr txBox="1"/>
          <p:nvPr/>
        </p:nvSpPr>
        <p:spPr>
          <a:xfrm>
            <a:off x="1672843" y="1389757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grpSp>
        <p:nvGrpSpPr>
          <p:cNvPr id="227" name="Gruppieren 226"/>
          <p:cNvGrpSpPr/>
          <p:nvPr/>
        </p:nvGrpSpPr>
        <p:grpSpPr>
          <a:xfrm>
            <a:off x="7104345" y="3100505"/>
            <a:ext cx="589636" cy="246221"/>
            <a:chOff x="7254750" y="3099017"/>
            <a:chExt cx="589636" cy="246221"/>
          </a:xfrm>
        </p:grpSpPr>
        <p:sp>
          <p:nvSpPr>
            <p:cNvPr id="228" name="Textfeld 227"/>
            <p:cNvSpPr txBox="1"/>
            <p:nvPr/>
          </p:nvSpPr>
          <p:spPr>
            <a:xfrm>
              <a:off x="7447004" y="3099017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229" name="Textfeld 228"/>
            <p:cNvSpPr txBox="1"/>
            <p:nvPr/>
          </p:nvSpPr>
          <p:spPr>
            <a:xfrm>
              <a:off x="7645695" y="3099017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230" name="Textfeld 229"/>
            <p:cNvSpPr txBox="1"/>
            <p:nvPr/>
          </p:nvSpPr>
          <p:spPr>
            <a:xfrm>
              <a:off x="7254750" y="3099017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</p:grpSp>
      <p:sp>
        <p:nvSpPr>
          <p:cNvPr id="233" name="Textfeld 232"/>
          <p:cNvSpPr txBox="1"/>
          <p:nvPr/>
        </p:nvSpPr>
        <p:spPr>
          <a:xfrm>
            <a:off x="1640443" y="2375068"/>
            <a:ext cx="48442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world</a:t>
            </a:r>
            <a:endParaRPr lang="de-CH" sz="1000" dirty="0"/>
          </a:p>
        </p:txBody>
      </p:sp>
      <p:sp>
        <p:nvSpPr>
          <p:cNvPr id="234" name="Rechteck 233"/>
          <p:cNvSpPr/>
          <p:nvPr/>
        </p:nvSpPr>
        <p:spPr>
          <a:xfrm>
            <a:off x="296635" y="403170"/>
            <a:ext cx="84029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Executor1_0</a:t>
            </a:r>
            <a:endParaRPr lang="de-CH" sz="1000" dirty="0"/>
          </a:p>
        </p:txBody>
      </p:sp>
      <p:grpSp>
        <p:nvGrpSpPr>
          <p:cNvPr id="235" name="Gruppieren 234"/>
          <p:cNvGrpSpPr/>
          <p:nvPr/>
        </p:nvGrpSpPr>
        <p:grpSpPr>
          <a:xfrm>
            <a:off x="7103569" y="3438167"/>
            <a:ext cx="397382" cy="246221"/>
            <a:chOff x="7240729" y="3438167"/>
            <a:chExt cx="397382" cy="246221"/>
          </a:xfrm>
        </p:grpSpPr>
        <p:sp>
          <p:nvSpPr>
            <p:cNvPr id="236" name="Textfeld 235"/>
            <p:cNvSpPr txBox="1"/>
            <p:nvPr/>
          </p:nvSpPr>
          <p:spPr>
            <a:xfrm>
              <a:off x="7240729" y="3438167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237" name="Textfeld 236"/>
            <p:cNvSpPr txBox="1"/>
            <p:nvPr/>
          </p:nvSpPr>
          <p:spPr>
            <a:xfrm>
              <a:off x="7439420" y="3438167"/>
              <a:ext cx="1986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</p:grpSp>
      <p:sp>
        <p:nvSpPr>
          <p:cNvPr id="199" name="Textfeld 198"/>
          <p:cNvSpPr txBox="1"/>
          <p:nvPr/>
        </p:nvSpPr>
        <p:spPr>
          <a:xfrm>
            <a:off x="1725551" y="3580594"/>
            <a:ext cx="3738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this</a:t>
            </a:r>
            <a:endParaRPr lang="de-CH" sz="1000" dirty="0"/>
          </a:p>
        </p:txBody>
      </p:sp>
      <p:sp>
        <p:nvSpPr>
          <p:cNvPr id="200" name="Textfeld 199"/>
          <p:cNvSpPr txBox="1"/>
          <p:nvPr/>
        </p:nvSpPr>
        <p:spPr>
          <a:xfrm>
            <a:off x="1725551" y="3580594"/>
            <a:ext cx="3738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this</a:t>
            </a:r>
            <a:endParaRPr lang="de-CH" sz="1000" dirty="0"/>
          </a:p>
        </p:txBody>
      </p:sp>
      <p:sp>
        <p:nvSpPr>
          <p:cNvPr id="215" name="Rechteck 214"/>
          <p:cNvSpPr/>
          <p:nvPr/>
        </p:nvSpPr>
        <p:spPr>
          <a:xfrm>
            <a:off x="293966" y="400832"/>
            <a:ext cx="84029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Executor1_0</a:t>
            </a:r>
            <a:endParaRPr lang="de-CH" sz="1000" dirty="0"/>
          </a:p>
        </p:txBody>
      </p:sp>
      <p:sp>
        <p:nvSpPr>
          <p:cNvPr id="238" name="Rechteck 237"/>
          <p:cNvSpPr/>
          <p:nvPr/>
        </p:nvSpPr>
        <p:spPr>
          <a:xfrm>
            <a:off x="6966800" y="1550087"/>
            <a:ext cx="84029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Executor1_0</a:t>
            </a:r>
            <a:endParaRPr lang="de-CH" sz="1000" dirty="0"/>
          </a:p>
        </p:txBody>
      </p:sp>
    </p:spTree>
    <p:extLst>
      <p:ext uri="{BB962C8B-B14F-4D97-AF65-F5344CB8AC3E}">
        <p14:creationId xmlns:p14="http://schemas.microsoft.com/office/powerpoint/2010/main" val="357929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07407E-6 L -0.53502 0.038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58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07407E-6 L -0.58164 0.1708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89" y="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L -0.63008 0.3189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10" y="1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-0.45456 -0.025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34" y="-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-0.53411 -0.1847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06" y="-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0.61133 0.2060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60" y="1030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85185E-6 L 0.625 0.204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0" y="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0.64284 -0.0752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35" y="-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0.59362 0.0243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74" y="120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33333E-6 L 0.76185 0.1673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86" y="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L -0.53372 -0.0930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93" y="-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7 L 0.62435 0.0974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11" y="486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7 L 0.61041 0.09745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21" y="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7 L 0.69101 -0.220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44" y="-1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0.7625 0.20787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25" y="10394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7 L 0.6 -0.07731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0" y="-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-0.53399 0.0622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06" y="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3.7037E-6 L 0.60885 -0.02199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43" y="-1111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0.62656 -0.02199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28" y="-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73633 -0.39792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10" y="-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60742 -0.33287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65" y="-16644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11111E-6 L 0.76159 0.13518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73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16" grpId="0" animBg="1"/>
      <p:bldP spid="118" grpId="0" animBg="1"/>
      <p:bldP spid="132" grpId="0" animBg="1"/>
      <p:bldP spid="187" grpId="0" animBg="1"/>
      <p:bldP spid="187" grpId="1" animBg="1"/>
      <p:bldP spid="206" grpId="0" animBg="1"/>
      <p:bldP spid="206" grpId="1" animBg="1"/>
      <p:bldP spid="207" grpId="0" animBg="1"/>
      <p:bldP spid="207" grpId="1" animBg="1"/>
      <p:bldP spid="208" grpId="0" animBg="1"/>
      <p:bldP spid="208" grpId="1" animBg="1"/>
      <p:bldP spid="212" grpId="0" animBg="1"/>
      <p:bldP spid="212" grpId="1" animBg="1"/>
      <p:bldP spid="214" grpId="0" animBg="1"/>
      <p:bldP spid="214" grpId="1" animBg="1"/>
      <p:bldP spid="217" grpId="0" animBg="1"/>
      <p:bldP spid="217" grpId="1" animBg="1"/>
      <p:bldP spid="224" grpId="0" animBg="1"/>
      <p:bldP spid="224" grpId="1" animBg="1"/>
      <p:bldP spid="225" grpId="0" animBg="1"/>
      <p:bldP spid="226" grpId="0" animBg="1"/>
      <p:bldP spid="226" grpId="1" animBg="1"/>
      <p:bldP spid="233" grpId="0" animBg="1"/>
      <p:bldP spid="233" grpId="1" animBg="1"/>
      <p:bldP spid="234" grpId="0" animBg="1"/>
      <p:bldP spid="234" grpId="1" animBg="1"/>
      <p:bldP spid="199" grpId="0" animBg="1"/>
      <p:bldP spid="200" grpId="0" animBg="1"/>
      <p:bldP spid="200" grpId="1" animBg="1"/>
      <p:bldP spid="215" grpId="0" animBg="1"/>
      <p:bldP spid="21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27300" y="2980204"/>
            <a:ext cx="2285558" cy="1608476"/>
            <a:chOff x="427300" y="2980204"/>
            <a:chExt cx="2573062" cy="1608476"/>
          </a:xfrm>
        </p:grpSpPr>
        <p:sp>
          <p:nvSpPr>
            <p:cNvPr id="21" name="Textfeld 20"/>
            <p:cNvSpPr txBox="1"/>
            <p:nvPr/>
          </p:nvSpPr>
          <p:spPr>
            <a:xfrm>
              <a:off x="493403" y="2980204"/>
              <a:ext cx="250695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b="1" dirty="0" smtClean="0">
                  <a:solidFill>
                    <a:srgbClr val="00B050"/>
                  </a:solidFill>
                </a:rPr>
                <a:t>Submitter_0_Job1_Procedure1</a:t>
              </a:r>
              <a:endParaRPr lang="de-CH" sz="1000" b="1" dirty="0">
                <a:solidFill>
                  <a:srgbClr val="00B050"/>
                </a:solidFill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503442" y="3213112"/>
              <a:ext cx="2496920" cy="13755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1215279" y="3222634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VALUES</a:t>
              </a:r>
              <a:endParaRPr lang="de-CH" sz="1000" dirty="0"/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427300" y="3252185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KEY</a:t>
              </a:r>
              <a:endParaRPr lang="de-CH" sz="1000" dirty="0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144771" y="153629"/>
            <a:ext cx="2855593" cy="2255909"/>
            <a:chOff x="6722076" y="462577"/>
            <a:chExt cx="3410465" cy="2255909"/>
          </a:xfrm>
        </p:grpSpPr>
        <p:sp>
          <p:nvSpPr>
            <p:cNvPr id="54" name="Textfeld 53"/>
            <p:cNvSpPr txBox="1"/>
            <p:nvPr/>
          </p:nvSpPr>
          <p:spPr>
            <a:xfrm>
              <a:off x="7150442" y="462577"/>
              <a:ext cx="134627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00B050"/>
                  </a:solidFill>
                </a:rPr>
                <a:t>Job1</a:t>
              </a:r>
              <a:r>
                <a:rPr lang="de-CH" sz="1000" b="1" dirty="0" smtClean="0">
                  <a:solidFill>
                    <a:srgbClr val="00B050"/>
                  </a:solidFill>
                </a:rPr>
                <a:t>_Procedure1</a:t>
              </a:r>
              <a:endParaRPr lang="de-CH" sz="1000" b="1" dirty="0">
                <a:solidFill>
                  <a:srgbClr val="00B050"/>
                </a:solidFill>
              </a:endParaRPr>
            </a:p>
          </p:txBody>
        </p:sp>
        <p:sp>
          <p:nvSpPr>
            <p:cNvPr id="55" name="Rechteck 54"/>
            <p:cNvSpPr/>
            <p:nvPr/>
          </p:nvSpPr>
          <p:spPr>
            <a:xfrm>
              <a:off x="7150444" y="691978"/>
              <a:ext cx="2982097" cy="770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7150442" y="1462217"/>
              <a:ext cx="2982097" cy="12562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6722076" y="966987"/>
              <a:ext cx="54342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KEYS</a:t>
              </a:r>
              <a:endParaRPr lang="de-CH" sz="1000" dirty="0"/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7150441" y="1460959"/>
              <a:ext cx="13118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KEY           VALUES</a:t>
              </a:r>
              <a:endParaRPr lang="de-CH" sz="1000" dirty="0"/>
            </a:p>
          </p:txBody>
        </p:sp>
      </p:grpSp>
      <p:sp>
        <p:nvSpPr>
          <p:cNvPr id="37" name="Rechteck 36"/>
          <p:cNvSpPr/>
          <p:nvPr/>
        </p:nvSpPr>
        <p:spPr>
          <a:xfrm>
            <a:off x="4122251" y="483025"/>
            <a:ext cx="2040989" cy="19265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/>
          </a:p>
        </p:txBody>
      </p:sp>
      <p:sp>
        <p:nvSpPr>
          <p:cNvPr id="6" name="Eine Ecke des Rechtecks schneiden 5"/>
          <p:cNvSpPr/>
          <p:nvPr/>
        </p:nvSpPr>
        <p:spPr>
          <a:xfrm>
            <a:off x="1254262" y="4005183"/>
            <a:ext cx="996778" cy="40777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hello this hello this hello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752854" y="652223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Filename2</a:t>
            </a:r>
            <a:endParaRPr lang="de-CH" sz="1000" dirty="0"/>
          </a:p>
        </p:txBody>
      </p:sp>
      <p:sp>
        <p:nvSpPr>
          <p:cNvPr id="32" name="Textfeld 31"/>
          <p:cNvSpPr txBox="1"/>
          <p:nvPr/>
        </p:nvSpPr>
        <p:spPr>
          <a:xfrm>
            <a:off x="749084" y="652223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Filename1</a:t>
            </a:r>
            <a:endParaRPr lang="de-CH" sz="1000" dirty="0"/>
          </a:p>
        </p:txBody>
      </p:sp>
      <p:sp>
        <p:nvSpPr>
          <p:cNvPr id="38" name="Rechteck 37"/>
          <p:cNvSpPr/>
          <p:nvPr/>
        </p:nvSpPr>
        <p:spPr>
          <a:xfrm>
            <a:off x="1091251" y="1438469"/>
            <a:ext cx="83548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Submitter_0</a:t>
            </a:r>
            <a:endParaRPr lang="de-CH" sz="1000" dirty="0"/>
          </a:p>
        </p:txBody>
      </p:sp>
      <p:sp>
        <p:nvSpPr>
          <p:cNvPr id="40" name="Rechteck 39"/>
          <p:cNvSpPr/>
          <p:nvPr/>
        </p:nvSpPr>
        <p:spPr>
          <a:xfrm>
            <a:off x="4109494" y="235534"/>
            <a:ext cx="71045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smtClean="0"/>
              <a:t>Executor1</a:t>
            </a:r>
            <a:endParaRPr lang="de-CH" sz="1000" dirty="0"/>
          </a:p>
        </p:txBody>
      </p:sp>
      <p:sp>
        <p:nvSpPr>
          <p:cNvPr id="43" name="Rechteck 42"/>
          <p:cNvSpPr/>
          <p:nvPr/>
        </p:nvSpPr>
        <p:spPr>
          <a:xfrm>
            <a:off x="1091251" y="1985919"/>
            <a:ext cx="83548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Submitter_0</a:t>
            </a:r>
            <a:endParaRPr lang="de-CH" sz="1000" dirty="0"/>
          </a:p>
        </p:txBody>
      </p:sp>
      <p:sp>
        <p:nvSpPr>
          <p:cNvPr id="35" name="Textfeld 34"/>
          <p:cNvSpPr txBox="1"/>
          <p:nvPr/>
        </p:nvSpPr>
        <p:spPr>
          <a:xfrm>
            <a:off x="4187795" y="631305"/>
            <a:ext cx="109677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Job1</a:t>
            </a:r>
            <a:r>
              <a:rPr lang="de-CH" sz="1000" dirty="0" smtClean="0"/>
              <a:t>_Procedure1</a:t>
            </a:r>
            <a:endParaRPr lang="de-CH" sz="1000" dirty="0"/>
          </a:p>
        </p:txBody>
      </p:sp>
      <p:sp>
        <p:nvSpPr>
          <p:cNvPr id="42" name="Eine Ecke des Rechtecks schneiden 41"/>
          <p:cNvSpPr/>
          <p:nvPr/>
        </p:nvSpPr>
        <p:spPr>
          <a:xfrm>
            <a:off x="1254262" y="3465307"/>
            <a:ext cx="1225073" cy="40365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hello world </a:t>
            </a:r>
            <a:r>
              <a:rPr lang="en-US" sz="1000" dirty="0" err="1" smtClean="0">
                <a:solidFill>
                  <a:schemeClr val="tx1"/>
                </a:solidFill>
              </a:rPr>
              <a:t>world</a:t>
            </a:r>
            <a:r>
              <a:rPr lang="en-US" sz="1000" dirty="0" smtClean="0">
                <a:solidFill>
                  <a:schemeClr val="tx1"/>
                </a:solidFill>
              </a:rPr>
              <a:t>  hello  </a:t>
            </a:r>
            <a:r>
              <a:rPr lang="en-US" sz="1000" dirty="0" err="1" smtClean="0">
                <a:solidFill>
                  <a:schemeClr val="tx1"/>
                </a:solidFill>
              </a:rPr>
              <a:t>hello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347369" y="3535223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Filename1</a:t>
            </a:r>
            <a:endParaRPr lang="de-CH" sz="1000" dirty="0"/>
          </a:p>
        </p:txBody>
      </p:sp>
      <p:sp>
        <p:nvSpPr>
          <p:cNvPr id="51" name="Textfeld 50"/>
          <p:cNvSpPr txBox="1"/>
          <p:nvPr/>
        </p:nvSpPr>
        <p:spPr>
          <a:xfrm>
            <a:off x="343462" y="4085960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Filename2</a:t>
            </a:r>
            <a:endParaRPr lang="de-CH" sz="1000" dirty="0"/>
          </a:p>
        </p:txBody>
      </p:sp>
      <p:sp>
        <p:nvSpPr>
          <p:cNvPr id="59" name="Textfeld 58"/>
          <p:cNvSpPr txBox="1"/>
          <p:nvPr/>
        </p:nvSpPr>
        <p:spPr>
          <a:xfrm>
            <a:off x="118887" y="1431932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Filename1</a:t>
            </a:r>
            <a:endParaRPr lang="de-CH" sz="1000" dirty="0"/>
          </a:p>
        </p:txBody>
      </p:sp>
      <p:sp>
        <p:nvSpPr>
          <p:cNvPr id="60" name="Textfeld 59"/>
          <p:cNvSpPr txBox="1"/>
          <p:nvPr/>
        </p:nvSpPr>
        <p:spPr>
          <a:xfrm>
            <a:off x="118887" y="1979995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Filename2</a:t>
            </a:r>
            <a:endParaRPr lang="de-CH" sz="1000" dirty="0"/>
          </a:p>
        </p:txBody>
      </p:sp>
      <p:sp>
        <p:nvSpPr>
          <p:cNvPr id="49" name="Rechteck 48"/>
          <p:cNvSpPr/>
          <p:nvPr/>
        </p:nvSpPr>
        <p:spPr>
          <a:xfrm>
            <a:off x="4122251" y="2820319"/>
            <a:ext cx="2040989" cy="26127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/>
          </a:p>
        </p:txBody>
      </p:sp>
      <p:sp>
        <p:nvSpPr>
          <p:cNvPr id="61" name="Rechteck 60"/>
          <p:cNvSpPr/>
          <p:nvPr/>
        </p:nvSpPr>
        <p:spPr>
          <a:xfrm>
            <a:off x="4109494" y="2572828"/>
            <a:ext cx="71045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smtClean="0"/>
              <a:t>Executor2</a:t>
            </a:r>
            <a:endParaRPr lang="de-CH" sz="1000" dirty="0"/>
          </a:p>
        </p:txBody>
      </p:sp>
      <p:sp>
        <p:nvSpPr>
          <p:cNvPr id="62" name="Textfeld 61"/>
          <p:cNvSpPr txBox="1"/>
          <p:nvPr/>
        </p:nvSpPr>
        <p:spPr>
          <a:xfrm>
            <a:off x="4187795" y="2968599"/>
            <a:ext cx="109677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Job1</a:t>
            </a:r>
            <a:r>
              <a:rPr lang="de-CH" sz="1000" dirty="0" smtClean="0"/>
              <a:t>_Procedure1</a:t>
            </a:r>
            <a:endParaRPr lang="de-CH" sz="1000" dirty="0"/>
          </a:p>
        </p:txBody>
      </p:sp>
      <p:sp>
        <p:nvSpPr>
          <p:cNvPr id="63" name="Textfeld 62"/>
          <p:cNvSpPr txBox="1"/>
          <p:nvPr/>
        </p:nvSpPr>
        <p:spPr>
          <a:xfrm>
            <a:off x="749084" y="653651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Filename1</a:t>
            </a:r>
            <a:endParaRPr lang="de-CH" sz="1000" dirty="0"/>
          </a:p>
        </p:txBody>
      </p:sp>
      <p:sp>
        <p:nvSpPr>
          <p:cNvPr id="64" name="Textfeld 63"/>
          <p:cNvSpPr txBox="1"/>
          <p:nvPr/>
        </p:nvSpPr>
        <p:spPr>
          <a:xfrm>
            <a:off x="1752854" y="652223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Filename2</a:t>
            </a:r>
            <a:endParaRPr lang="de-CH" sz="1000" dirty="0"/>
          </a:p>
        </p:txBody>
      </p:sp>
      <p:sp>
        <p:nvSpPr>
          <p:cNvPr id="65" name="Textfeld 64"/>
          <p:cNvSpPr txBox="1"/>
          <p:nvPr/>
        </p:nvSpPr>
        <p:spPr>
          <a:xfrm>
            <a:off x="749084" y="654266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Filename1</a:t>
            </a:r>
            <a:endParaRPr lang="de-CH" sz="1000" dirty="0"/>
          </a:p>
        </p:txBody>
      </p:sp>
      <p:sp>
        <p:nvSpPr>
          <p:cNvPr id="66" name="Textfeld 65"/>
          <p:cNvSpPr txBox="1"/>
          <p:nvPr/>
        </p:nvSpPr>
        <p:spPr>
          <a:xfrm>
            <a:off x="1752854" y="652223"/>
            <a:ext cx="72648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smtClean="0"/>
              <a:t>Filename2</a:t>
            </a:r>
            <a:endParaRPr lang="de-CH" sz="1000" dirty="0"/>
          </a:p>
        </p:txBody>
      </p:sp>
      <p:sp>
        <p:nvSpPr>
          <p:cNvPr id="67" name="Rechteck 66"/>
          <p:cNvSpPr/>
          <p:nvPr/>
        </p:nvSpPr>
        <p:spPr>
          <a:xfrm>
            <a:off x="1091251" y="1438469"/>
            <a:ext cx="83548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Submitter_0</a:t>
            </a:r>
            <a:endParaRPr lang="de-CH" sz="1000" dirty="0"/>
          </a:p>
        </p:txBody>
      </p:sp>
      <p:sp>
        <p:nvSpPr>
          <p:cNvPr id="68" name="Rechteck 67"/>
          <p:cNvSpPr/>
          <p:nvPr/>
        </p:nvSpPr>
        <p:spPr>
          <a:xfrm>
            <a:off x="1091251" y="1987021"/>
            <a:ext cx="83548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CH" sz="1000" dirty="0" smtClean="0"/>
              <a:t>Submitter_0</a:t>
            </a:r>
            <a:endParaRPr lang="de-CH" sz="1000" dirty="0"/>
          </a:p>
        </p:txBody>
      </p:sp>
      <p:sp>
        <p:nvSpPr>
          <p:cNvPr id="69" name="Eine Ecke des Rechtecks schneiden 68"/>
          <p:cNvSpPr/>
          <p:nvPr/>
        </p:nvSpPr>
        <p:spPr>
          <a:xfrm>
            <a:off x="1254262" y="3465306"/>
            <a:ext cx="1225074" cy="40365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hello world </a:t>
            </a:r>
            <a:r>
              <a:rPr lang="en-US" sz="1000" dirty="0" err="1" smtClean="0">
                <a:solidFill>
                  <a:schemeClr val="tx1"/>
                </a:solidFill>
              </a:rPr>
              <a:t>world</a:t>
            </a:r>
            <a:r>
              <a:rPr lang="en-US" sz="1000" dirty="0" smtClean="0">
                <a:solidFill>
                  <a:schemeClr val="tx1"/>
                </a:solidFill>
              </a:rPr>
              <a:t>  hello  </a:t>
            </a:r>
            <a:r>
              <a:rPr lang="en-US" sz="1000" dirty="0" err="1" smtClean="0">
                <a:solidFill>
                  <a:schemeClr val="tx1"/>
                </a:solidFill>
              </a:rPr>
              <a:t>hello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70" name="Eine Ecke des Rechtecks schneiden 69"/>
          <p:cNvSpPr/>
          <p:nvPr/>
        </p:nvSpPr>
        <p:spPr>
          <a:xfrm>
            <a:off x="1254262" y="4005183"/>
            <a:ext cx="996778" cy="40777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hello this hello this hello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390694" y="4809942"/>
            <a:ext cx="2826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 err="1" smtClean="0"/>
              <a:t>get</a:t>
            </a:r>
            <a:r>
              <a:rPr lang="de-CH" sz="800" dirty="0" smtClean="0"/>
              <a:t>(KEYS).</a:t>
            </a:r>
            <a:r>
              <a:rPr lang="de-CH" sz="800" dirty="0" err="1" smtClean="0"/>
              <a:t>domain</a:t>
            </a:r>
            <a:r>
              <a:rPr lang="de-CH" sz="800" dirty="0" smtClean="0"/>
              <a:t>(Job1_Procedure1): {Filename1, Filename2}</a:t>
            </a:r>
          </a:p>
          <a:p>
            <a:r>
              <a:rPr lang="de-CH" sz="800" dirty="0" err="1" smtClean="0"/>
              <a:t>get</a:t>
            </a:r>
            <a:r>
              <a:rPr lang="de-CH" sz="800" dirty="0" smtClean="0"/>
              <a:t>(Filename1).</a:t>
            </a:r>
            <a:r>
              <a:rPr lang="de-CH" sz="800" dirty="0" err="1" smtClean="0"/>
              <a:t>domain</a:t>
            </a:r>
            <a:r>
              <a:rPr lang="de-CH" sz="800" dirty="0" smtClean="0"/>
              <a:t>(Job1_Procedure1): {Submitter_0}</a:t>
            </a:r>
          </a:p>
          <a:p>
            <a:r>
              <a:rPr lang="de-CH" sz="800" dirty="0" err="1" smtClean="0"/>
              <a:t>get</a:t>
            </a:r>
            <a:r>
              <a:rPr lang="de-CH" sz="800" dirty="0" smtClean="0"/>
              <a:t>(Filename1).</a:t>
            </a:r>
            <a:r>
              <a:rPr lang="de-CH" sz="800" dirty="0" err="1" smtClean="0"/>
              <a:t>domain</a:t>
            </a:r>
            <a:r>
              <a:rPr lang="de-CH" sz="800" dirty="0" smtClean="0"/>
              <a:t>(Submitter_0_Job1_Procedure1): {File1}</a:t>
            </a:r>
          </a:p>
        </p:txBody>
      </p:sp>
      <p:sp>
        <p:nvSpPr>
          <p:cNvPr id="72" name="Textfeld 71"/>
          <p:cNvSpPr txBox="1"/>
          <p:nvPr/>
        </p:nvSpPr>
        <p:spPr>
          <a:xfrm>
            <a:off x="372278" y="5436022"/>
            <a:ext cx="2826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 err="1" smtClean="0"/>
              <a:t>get</a:t>
            </a:r>
            <a:r>
              <a:rPr lang="de-CH" sz="800" dirty="0" smtClean="0"/>
              <a:t>(KEYS).</a:t>
            </a:r>
            <a:r>
              <a:rPr lang="de-CH" sz="800" dirty="0" err="1" smtClean="0"/>
              <a:t>domain</a:t>
            </a:r>
            <a:r>
              <a:rPr lang="de-CH" sz="800" dirty="0" smtClean="0"/>
              <a:t>(Job1_Procedure1): {Filename1, Filename2}</a:t>
            </a:r>
          </a:p>
          <a:p>
            <a:r>
              <a:rPr lang="de-CH" sz="800" dirty="0" err="1" smtClean="0"/>
              <a:t>get</a:t>
            </a:r>
            <a:r>
              <a:rPr lang="de-CH" sz="800" dirty="0" smtClean="0"/>
              <a:t>(Filename2).</a:t>
            </a:r>
            <a:r>
              <a:rPr lang="de-CH" sz="800" dirty="0" err="1" smtClean="0"/>
              <a:t>domain</a:t>
            </a:r>
            <a:r>
              <a:rPr lang="de-CH" sz="800" dirty="0" smtClean="0"/>
              <a:t>(Job1_Procedure1): {Submitter_0}</a:t>
            </a:r>
          </a:p>
          <a:p>
            <a:r>
              <a:rPr lang="de-CH" sz="800" dirty="0" err="1" smtClean="0"/>
              <a:t>get</a:t>
            </a:r>
            <a:r>
              <a:rPr lang="de-CH" sz="800" dirty="0" smtClean="0"/>
              <a:t>(Filename2).</a:t>
            </a:r>
            <a:r>
              <a:rPr lang="de-CH" sz="800" dirty="0" err="1" smtClean="0"/>
              <a:t>domain</a:t>
            </a:r>
            <a:r>
              <a:rPr lang="de-CH" sz="800" dirty="0" smtClean="0"/>
              <a:t>(Submitter_0_Job1_Procedure1): {File1}</a:t>
            </a:r>
          </a:p>
        </p:txBody>
      </p:sp>
      <p:grpSp>
        <p:nvGrpSpPr>
          <p:cNvPr id="73" name="Gruppieren 72"/>
          <p:cNvGrpSpPr/>
          <p:nvPr/>
        </p:nvGrpSpPr>
        <p:grpSpPr>
          <a:xfrm>
            <a:off x="6858659" y="235534"/>
            <a:ext cx="1973000" cy="2190104"/>
            <a:chOff x="427300" y="2980204"/>
            <a:chExt cx="2573062" cy="2190104"/>
          </a:xfrm>
        </p:grpSpPr>
        <p:sp>
          <p:nvSpPr>
            <p:cNvPr id="74" name="Textfeld 73"/>
            <p:cNvSpPr txBox="1"/>
            <p:nvPr/>
          </p:nvSpPr>
          <p:spPr>
            <a:xfrm>
              <a:off x="493403" y="2980204"/>
              <a:ext cx="250695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b="1" dirty="0" smtClean="0">
                  <a:solidFill>
                    <a:srgbClr val="00B050"/>
                  </a:solidFill>
                </a:rPr>
                <a:t>Executor1_0_Job1_Procedure2</a:t>
              </a:r>
              <a:endParaRPr lang="de-CH" sz="1000" b="1" dirty="0">
                <a:solidFill>
                  <a:srgbClr val="00B050"/>
                </a:solidFill>
              </a:endParaRPr>
            </a:p>
          </p:txBody>
        </p:sp>
        <p:sp>
          <p:nvSpPr>
            <p:cNvPr id="75" name="Rechteck 74"/>
            <p:cNvSpPr/>
            <p:nvPr/>
          </p:nvSpPr>
          <p:spPr>
            <a:xfrm>
              <a:off x="503442" y="3213111"/>
              <a:ext cx="2496920" cy="1957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1215279" y="3222634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VALUES</a:t>
              </a:r>
              <a:endParaRPr lang="de-CH" sz="1000" dirty="0"/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427300" y="3222634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KEY</a:t>
              </a:r>
              <a:endParaRPr lang="de-CH" sz="1000" dirty="0"/>
            </a:p>
          </p:txBody>
        </p:sp>
      </p:grpSp>
      <p:grpSp>
        <p:nvGrpSpPr>
          <p:cNvPr id="79" name="Gruppieren 78"/>
          <p:cNvGrpSpPr/>
          <p:nvPr/>
        </p:nvGrpSpPr>
        <p:grpSpPr>
          <a:xfrm>
            <a:off x="6884002" y="3007159"/>
            <a:ext cx="1973000" cy="2190104"/>
            <a:chOff x="427300" y="2980204"/>
            <a:chExt cx="2573062" cy="2190104"/>
          </a:xfrm>
        </p:grpSpPr>
        <p:sp>
          <p:nvSpPr>
            <p:cNvPr id="80" name="Textfeld 79"/>
            <p:cNvSpPr txBox="1"/>
            <p:nvPr/>
          </p:nvSpPr>
          <p:spPr>
            <a:xfrm>
              <a:off x="493403" y="2980204"/>
              <a:ext cx="250695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b="1" dirty="0" smtClean="0">
                  <a:solidFill>
                    <a:srgbClr val="00B050"/>
                  </a:solidFill>
                </a:rPr>
                <a:t>Executor2_0_Job1_Procedure2</a:t>
              </a:r>
              <a:endParaRPr lang="de-CH" sz="1000" b="1" dirty="0">
                <a:solidFill>
                  <a:srgbClr val="00B050"/>
                </a:solidFill>
              </a:endParaRPr>
            </a:p>
          </p:txBody>
        </p:sp>
        <p:sp>
          <p:nvSpPr>
            <p:cNvPr id="81" name="Rechteck 80"/>
            <p:cNvSpPr/>
            <p:nvPr/>
          </p:nvSpPr>
          <p:spPr>
            <a:xfrm>
              <a:off x="503442" y="3213111"/>
              <a:ext cx="2496920" cy="1957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1215279" y="3222634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VALUES</a:t>
              </a:r>
              <a:endParaRPr lang="de-CH" sz="1000" dirty="0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427300" y="3222634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KEY</a:t>
              </a:r>
              <a:endParaRPr lang="de-CH" sz="1000" dirty="0"/>
            </a:p>
          </p:txBody>
        </p:sp>
      </p:grpSp>
      <p:grpSp>
        <p:nvGrpSpPr>
          <p:cNvPr id="84" name="Gruppieren 83"/>
          <p:cNvGrpSpPr/>
          <p:nvPr/>
        </p:nvGrpSpPr>
        <p:grpSpPr>
          <a:xfrm>
            <a:off x="9283067" y="1373754"/>
            <a:ext cx="2855593" cy="2255909"/>
            <a:chOff x="6722076" y="462577"/>
            <a:chExt cx="3410465" cy="2255909"/>
          </a:xfrm>
        </p:grpSpPr>
        <p:sp>
          <p:nvSpPr>
            <p:cNvPr id="85" name="Textfeld 84"/>
            <p:cNvSpPr txBox="1"/>
            <p:nvPr/>
          </p:nvSpPr>
          <p:spPr>
            <a:xfrm>
              <a:off x="7150442" y="462577"/>
              <a:ext cx="134627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00B050"/>
                  </a:solidFill>
                </a:rPr>
                <a:t>Job2</a:t>
              </a:r>
              <a:r>
                <a:rPr lang="de-CH" sz="1000" b="1" dirty="0" smtClean="0">
                  <a:solidFill>
                    <a:srgbClr val="00B050"/>
                  </a:solidFill>
                </a:rPr>
                <a:t>_Procedure2</a:t>
              </a:r>
              <a:endParaRPr lang="de-CH" sz="1000" b="1" dirty="0">
                <a:solidFill>
                  <a:srgbClr val="00B050"/>
                </a:solidFill>
              </a:endParaRPr>
            </a:p>
          </p:txBody>
        </p:sp>
        <p:sp>
          <p:nvSpPr>
            <p:cNvPr id="86" name="Rechteck 85"/>
            <p:cNvSpPr/>
            <p:nvPr/>
          </p:nvSpPr>
          <p:spPr>
            <a:xfrm>
              <a:off x="7150444" y="691978"/>
              <a:ext cx="2982097" cy="770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87" name="Rechteck 86"/>
            <p:cNvSpPr/>
            <p:nvPr/>
          </p:nvSpPr>
          <p:spPr>
            <a:xfrm>
              <a:off x="7150442" y="1462217"/>
              <a:ext cx="2982097" cy="12562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6722076" y="966987"/>
              <a:ext cx="54342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KEYS</a:t>
              </a:r>
              <a:endParaRPr lang="de-CH" sz="1000" dirty="0"/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7150440" y="1460959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Providers</a:t>
              </a:r>
              <a:endParaRPr lang="de-CH" sz="1000" dirty="0"/>
            </a:p>
          </p:txBody>
        </p:sp>
      </p:grpSp>
      <p:sp>
        <p:nvSpPr>
          <p:cNvPr id="97" name="Textfeld 96"/>
          <p:cNvSpPr txBox="1"/>
          <p:nvPr/>
        </p:nvSpPr>
        <p:spPr>
          <a:xfrm>
            <a:off x="5662463" y="877526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98" name="Textfeld 97"/>
          <p:cNvSpPr txBox="1"/>
          <p:nvPr/>
        </p:nvSpPr>
        <p:spPr>
          <a:xfrm>
            <a:off x="5662463" y="1309535"/>
            <a:ext cx="48442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world</a:t>
            </a:r>
            <a:endParaRPr lang="de-CH" sz="1000" dirty="0"/>
          </a:p>
        </p:txBody>
      </p:sp>
      <p:sp>
        <p:nvSpPr>
          <p:cNvPr id="99" name="Textfeld 98"/>
          <p:cNvSpPr txBox="1"/>
          <p:nvPr/>
        </p:nvSpPr>
        <p:spPr>
          <a:xfrm>
            <a:off x="6098996" y="877526"/>
            <a:ext cx="19512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00" name="Textfeld 99"/>
          <p:cNvSpPr txBox="1"/>
          <p:nvPr/>
        </p:nvSpPr>
        <p:spPr>
          <a:xfrm>
            <a:off x="6154589" y="1309535"/>
            <a:ext cx="19512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03" name="Textfeld 102"/>
          <p:cNvSpPr txBox="1"/>
          <p:nvPr/>
        </p:nvSpPr>
        <p:spPr>
          <a:xfrm>
            <a:off x="5675254" y="5025386"/>
            <a:ext cx="3738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this</a:t>
            </a:r>
            <a:endParaRPr lang="de-CH" sz="1000" dirty="0"/>
          </a:p>
        </p:txBody>
      </p:sp>
      <p:sp>
        <p:nvSpPr>
          <p:cNvPr id="104" name="Textfeld 103"/>
          <p:cNvSpPr txBox="1"/>
          <p:nvPr/>
        </p:nvSpPr>
        <p:spPr>
          <a:xfrm>
            <a:off x="6049621" y="5025386"/>
            <a:ext cx="19512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05" name="Textfeld 104"/>
          <p:cNvSpPr txBox="1"/>
          <p:nvPr/>
        </p:nvSpPr>
        <p:spPr>
          <a:xfrm>
            <a:off x="6288053" y="877526"/>
            <a:ext cx="19512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06" name="Textfeld 105"/>
          <p:cNvSpPr txBox="1"/>
          <p:nvPr/>
        </p:nvSpPr>
        <p:spPr>
          <a:xfrm>
            <a:off x="6481502" y="877525"/>
            <a:ext cx="19512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07" name="Textfeld 106"/>
          <p:cNvSpPr txBox="1"/>
          <p:nvPr/>
        </p:nvSpPr>
        <p:spPr>
          <a:xfrm>
            <a:off x="6345018" y="1309534"/>
            <a:ext cx="19512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08" name="Textfeld 107"/>
          <p:cNvSpPr txBox="1"/>
          <p:nvPr/>
        </p:nvSpPr>
        <p:spPr>
          <a:xfrm>
            <a:off x="5675254" y="4696886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109" name="Textfeld 108"/>
          <p:cNvSpPr txBox="1"/>
          <p:nvPr/>
        </p:nvSpPr>
        <p:spPr>
          <a:xfrm>
            <a:off x="6111787" y="4696886"/>
            <a:ext cx="19512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10" name="Textfeld 109"/>
          <p:cNvSpPr txBox="1"/>
          <p:nvPr/>
        </p:nvSpPr>
        <p:spPr>
          <a:xfrm>
            <a:off x="6300844" y="4696886"/>
            <a:ext cx="19512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11" name="Textfeld 110"/>
          <p:cNvSpPr txBox="1"/>
          <p:nvPr/>
        </p:nvSpPr>
        <p:spPr>
          <a:xfrm>
            <a:off x="6494293" y="4696885"/>
            <a:ext cx="19512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12" name="Textfeld 111"/>
          <p:cNvSpPr txBox="1"/>
          <p:nvPr/>
        </p:nvSpPr>
        <p:spPr>
          <a:xfrm>
            <a:off x="6244634" y="5025385"/>
            <a:ext cx="19512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5671302" y="878026"/>
            <a:ext cx="1014163" cy="246222"/>
            <a:chOff x="5670161" y="877523"/>
            <a:chExt cx="1014163" cy="246222"/>
          </a:xfrm>
        </p:grpSpPr>
        <p:sp>
          <p:nvSpPr>
            <p:cNvPr id="113" name="Textfeld 112"/>
            <p:cNvSpPr txBox="1"/>
            <p:nvPr/>
          </p:nvSpPr>
          <p:spPr>
            <a:xfrm>
              <a:off x="5670161" y="877524"/>
              <a:ext cx="441146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CH" sz="1000" dirty="0" err="1" smtClean="0"/>
                <a:t>hello</a:t>
              </a:r>
              <a:endParaRPr lang="de-CH" sz="1000" dirty="0"/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6106694" y="877524"/>
              <a:ext cx="19512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6295751" y="877524"/>
              <a:ext cx="19512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16" name="Textfeld 115"/>
            <p:cNvSpPr txBox="1"/>
            <p:nvPr/>
          </p:nvSpPr>
          <p:spPr>
            <a:xfrm>
              <a:off x="6489200" y="877523"/>
              <a:ext cx="19512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5660014" y="1309531"/>
            <a:ext cx="877679" cy="246222"/>
            <a:chOff x="5814863" y="1461934"/>
            <a:chExt cx="877679" cy="246222"/>
          </a:xfrm>
        </p:grpSpPr>
        <p:sp>
          <p:nvSpPr>
            <p:cNvPr id="117" name="Textfeld 116"/>
            <p:cNvSpPr txBox="1"/>
            <p:nvPr/>
          </p:nvSpPr>
          <p:spPr>
            <a:xfrm>
              <a:off x="5814863" y="1461935"/>
              <a:ext cx="484428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CH" sz="1000" dirty="0" err="1" smtClean="0"/>
                <a:t>world</a:t>
              </a:r>
              <a:endParaRPr lang="de-CH" sz="1000" dirty="0"/>
            </a:p>
          </p:txBody>
        </p:sp>
        <p:sp>
          <p:nvSpPr>
            <p:cNvPr id="118" name="Textfeld 117"/>
            <p:cNvSpPr txBox="1"/>
            <p:nvPr/>
          </p:nvSpPr>
          <p:spPr>
            <a:xfrm>
              <a:off x="6306989" y="1461935"/>
              <a:ext cx="19512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6497418" y="1461934"/>
              <a:ext cx="19512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5674684" y="4696884"/>
            <a:ext cx="1014163" cy="246222"/>
            <a:chOff x="5827654" y="4849285"/>
            <a:chExt cx="1014163" cy="246222"/>
          </a:xfrm>
        </p:grpSpPr>
        <p:sp>
          <p:nvSpPr>
            <p:cNvPr id="120" name="Textfeld 119"/>
            <p:cNvSpPr txBox="1"/>
            <p:nvPr/>
          </p:nvSpPr>
          <p:spPr>
            <a:xfrm>
              <a:off x="5827654" y="4849286"/>
              <a:ext cx="441146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CH" sz="1000" dirty="0" err="1" smtClean="0"/>
                <a:t>hello</a:t>
              </a:r>
              <a:endParaRPr lang="de-CH" sz="1000" dirty="0"/>
            </a:p>
          </p:txBody>
        </p:sp>
        <p:sp>
          <p:nvSpPr>
            <p:cNvPr id="121" name="Textfeld 120"/>
            <p:cNvSpPr txBox="1"/>
            <p:nvPr/>
          </p:nvSpPr>
          <p:spPr>
            <a:xfrm>
              <a:off x="6264187" y="4849286"/>
              <a:ext cx="19512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22" name="Textfeld 121"/>
            <p:cNvSpPr txBox="1"/>
            <p:nvPr/>
          </p:nvSpPr>
          <p:spPr>
            <a:xfrm>
              <a:off x="6453244" y="4849286"/>
              <a:ext cx="19512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23" name="Textfeld 122"/>
            <p:cNvSpPr txBox="1"/>
            <p:nvPr/>
          </p:nvSpPr>
          <p:spPr>
            <a:xfrm>
              <a:off x="6646693" y="4849285"/>
              <a:ext cx="19512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5677507" y="5025384"/>
            <a:ext cx="764504" cy="246222"/>
            <a:chOff x="5827654" y="5177785"/>
            <a:chExt cx="764504" cy="246222"/>
          </a:xfrm>
        </p:grpSpPr>
        <p:sp>
          <p:nvSpPr>
            <p:cNvPr id="124" name="Textfeld 123"/>
            <p:cNvSpPr txBox="1"/>
            <p:nvPr/>
          </p:nvSpPr>
          <p:spPr>
            <a:xfrm>
              <a:off x="5827654" y="5177786"/>
              <a:ext cx="37382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CH" sz="1000" dirty="0" err="1" smtClean="0"/>
                <a:t>this</a:t>
              </a:r>
              <a:endParaRPr lang="de-CH" sz="1000" dirty="0"/>
            </a:p>
          </p:txBody>
        </p:sp>
        <p:sp>
          <p:nvSpPr>
            <p:cNvPr id="125" name="Textfeld 124"/>
            <p:cNvSpPr txBox="1"/>
            <p:nvPr/>
          </p:nvSpPr>
          <p:spPr>
            <a:xfrm>
              <a:off x="6202021" y="5177786"/>
              <a:ext cx="19512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26" name="Textfeld 125"/>
            <p:cNvSpPr txBox="1"/>
            <p:nvPr/>
          </p:nvSpPr>
          <p:spPr>
            <a:xfrm>
              <a:off x="6397034" y="5177785"/>
              <a:ext cx="19512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</p:grpSp>
      <p:sp>
        <p:nvSpPr>
          <p:cNvPr id="127" name="Textfeld 126"/>
          <p:cNvSpPr txBox="1"/>
          <p:nvPr/>
        </p:nvSpPr>
        <p:spPr>
          <a:xfrm>
            <a:off x="5662463" y="877525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129" name="Rechteck 128"/>
          <p:cNvSpPr/>
          <p:nvPr/>
        </p:nvSpPr>
        <p:spPr>
          <a:xfrm>
            <a:off x="4109494" y="225830"/>
            <a:ext cx="71045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smtClean="0"/>
              <a:t>Executor1</a:t>
            </a:r>
            <a:endParaRPr lang="de-CH" sz="1000" dirty="0"/>
          </a:p>
        </p:txBody>
      </p:sp>
    </p:spTree>
    <p:extLst>
      <p:ext uri="{BB962C8B-B14F-4D97-AF65-F5344CB8AC3E}">
        <p14:creationId xmlns:p14="http://schemas.microsoft.com/office/powerpoint/2010/main" val="416479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0.38007 0.04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97" y="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96296E-6 L 0.29961 0.2115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4" y="1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0.38255 0.3916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28" y="1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96296E-6 L 0.30013 0.556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2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6 L 0.25377 -0.0689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82" y="-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0.25 0.3615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25482 -0.3067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34" y="-1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59259E-6 L 0.28307 0.1335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54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0.09831 -0.0048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9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0.0974 3.7037E-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8802 -0.170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-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44444E-6 L 0.09127 -0.13842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-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0.48138 0.36042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62" y="18009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33333E-6 L 0.30417 0.26528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08" y="1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97" grpId="0" animBg="1"/>
      <p:bldP spid="98" grpId="0" animBg="1"/>
      <p:bldP spid="99" grpId="0" animBg="1"/>
      <p:bldP spid="100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27" grpId="0" animBg="1"/>
      <p:bldP spid="127" grpId="1" animBg="1"/>
      <p:bldP spid="129" grpId="0" animBg="1"/>
      <p:bldP spid="12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ieren 95"/>
          <p:cNvGrpSpPr/>
          <p:nvPr/>
        </p:nvGrpSpPr>
        <p:grpSpPr>
          <a:xfrm>
            <a:off x="442600" y="4221146"/>
            <a:ext cx="2285558" cy="1608476"/>
            <a:chOff x="427300" y="2980204"/>
            <a:chExt cx="2573062" cy="1608476"/>
          </a:xfrm>
        </p:grpSpPr>
        <p:sp>
          <p:nvSpPr>
            <p:cNvPr id="101" name="Textfeld 100"/>
            <p:cNvSpPr txBox="1"/>
            <p:nvPr/>
          </p:nvSpPr>
          <p:spPr>
            <a:xfrm>
              <a:off x="493403" y="2980204"/>
              <a:ext cx="250695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b="1" dirty="0" smtClean="0">
                  <a:solidFill>
                    <a:srgbClr val="00B050"/>
                  </a:solidFill>
                </a:rPr>
                <a:t>Executor2_0_Job1_Procedure2</a:t>
              </a:r>
              <a:endParaRPr lang="de-CH" sz="1000" b="1" dirty="0">
                <a:solidFill>
                  <a:srgbClr val="00B050"/>
                </a:solidFill>
              </a:endParaRPr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503442" y="3213112"/>
              <a:ext cx="2496920" cy="13755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128" name="Textfeld 127"/>
            <p:cNvSpPr txBox="1"/>
            <p:nvPr/>
          </p:nvSpPr>
          <p:spPr>
            <a:xfrm>
              <a:off x="1215279" y="3222634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VALUES</a:t>
              </a:r>
              <a:endParaRPr lang="de-CH" sz="1000" dirty="0"/>
            </a:p>
          </p:txBody>
        </p:sp>
        <p:sp>
          <p:nvSpPr>
            <p:cNvPr id="130" name="Textfeld 129"/>
            <p:cNvSpPr txBox="1"/>
            <p:nvPr/>
          </p:nvSpPr>
          <p:spPr>
            <a:xfrm>
              <a:off x="427300" y="3252185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KEY</a:t>
              </a:r>
              <a:endParaRPr lang="de-CH" sz="1000" dirty="0"/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444458" y="2483007"/>
            <a:ext cx="2285558" cy="1608476"/>
            <a:chOff x="427300" y="2980204"/>
            <a:chExt cx="2573062" cy="1608476"/>
          </a:xfrm>
        </p:grpSpPr>
        <p:sp>
          <p:nvSpPr>
            <p:cNvPr id="21" name="Textfeld 20"/>
            <p:cNvSpPr txBox="1"/>
            <p:nvPr/>
          </p:nvSpPr>
          <p:spPr>
            <a:xfrm>
              <a:off x="493403" y="2980204"/>
              <a:ext cx="250695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b="1" dirty="0" smtClean="0">
                  <a:solidFill>
                    <a:srgbClr val="00B050"/>
                  </a:solidFill>
                </a:rPr>
                <a:t>Executor1_0_Job1_Procedure2</a:t>
              </a:r>
              <a:endParaRPr lang="de-CH" sz="1000" b="1" dirty="0">
                <a:solidFill>
                  <a:srgbClr val="00B050"/>
                </a:solidFill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503442" y="3213112"/>
              <a:ext cx="2496920" cy="13755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1215279" y="3222634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VALUES</a:t>
              </a:r>
              <a:endParaRPr lang="de-CH" sz="1000" dirty="0"/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427300" y="3252185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KEY</a:t>
              </a:r>
              <a:endParaRPr lang="de-CH" sz="1000" dirty="0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144771" y="153629"/>
            <a:ext cx="2855593" cy="2255909"/>
            <a:chOff x="6722076" y="462577"/>
            <a:chExt cx="3410465" cy="2255909"/>
          </a:xfrm>
        </p:grpSpPr>
        <p:sp>
          <p:nvSpPr>
            <p:cNvPr id="54" name="Textfeld 53"/>
            <p:cNvSpPr txBox="1"/>
            <p:nvPr/>
          </p:nvSpPr>
          <p:spPr>
            <a:xfrm>
              <a:off x="7150442" y="462577"/>
              <a:ext cx="134627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00B050"/>
                  </a:solidFill>
                </a:rPr>
                <a:t>Job1</a:t>
              </a:r>
              <a:r>
                <a:rPr lang="de-CH" sz="1000" b="1" dirty="0" smtClean="0">
                  <a:solidFill>
                    <a:srgbClr val="00B050"/>
                  </a:solidFill>
                </a:rPr>
                <a:t>_Procedure2</a:t>
              </a:r>
              <a:endParaRPr lang="de-CH" sz="1000" b="1" dirty="0">
                <a:solidFill>
                  <a:srgbClr val="00B050"/>
                </a:solidFill>
              </a:endParaRPr>
            </a:p>
          </p:txBody>
        </p:sp>
        <p:sp>
          <p:nvSpPr>
            <p:cNvPr id="55" name="Rechteck 54"/>
            <p:cNvSpPr/>
            <p:nvPr/>
          </p:nvSpPr>
          <p:spPr>
            <a:xfrm>
              <a:off x="7150444" y="691978"/>
              <a:ext cx="2982097" cy="770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7150442" y="1462217"/>
              <a:ext cx="2982097" cy="12562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6722076" y="966987"/>
              <a:ext cx="54342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KEYS</a:t>
              </a:r>
              <a:endParaRPr lang="de-CH" sz="1000" dirty="0"/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7150441" y="1460959"/>
              <a:ext cx="13118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KEY           VALUES</a:t>
              </a:r>
              <a:endParaRPr lang="de-CH" sz="1000" dirty="0"/>
            </a:p>
          </p:txBody>
        </p:sp>
      </p:grpSp>
      <p:sp>
        <p:nvSpPr>
          <p:cNvPr id="37" name="Rechteck 36"/>
          <p:cNvSpPr/>
          <p:nvPr/>
        </p:nvSpPr>
        <p:spPr>
          <a:xfrm>
            <a:off x="4144022" y="281368"/>
            <a:ext cx="2040989" cy="19265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/>
          </a:p>
        </p:txBody>
      </p:sp>
      <p:sp>
        <p:nvSpPr>
          <p:cNvPr id="33" name="Textfeld 32"/>
          <p:cNvSpPr txBox="1"/>
          <p:nvPr/>
        </p:nvSpPr>
        <p:spPr>
          <a:xfrm>
            <a:off x="1324918" y="645038"/>
            <a:ext cx="48442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world</a:t>
            </a:r>
            <a:endParaRPr lang="de-CH" sz="1000" dirty="0"/>
          </a:p>
        </p:txBody>
      </p:sp>
      <p:sp>
        <p:nvSpPr>
          <p:cNvPr id="40" name="Rechteck 39"/>
          <p:cNvSpPr/>
          <p:nvPr/>
        </p:nvSpPr>
        <p:spPr>
          <a:xfrm>
            <a:off x="4109494" y="235534"/>
            <a:ext cx="71045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smtClean="0"/>
              <a:t>Executor1</a:t>
            </a:r>
            <a:endParaRPr lang="de-CH" sz="1000" dirty="0"/>
          </a:p>
        </p:txBody>
      </p:sp>
      <p:sp>
        <p:nvSpPr>
          <p:cNvPr id="35" name="Textfeld 34"/>
          <p:cNvSpPr txBox="1"/>
          <p:nvPr/>
        </p:nvSpPr>
        <p:spPr>
          <a:xfrm>
            <a:off x="4998566" y="204438"/>
            <a:ext cx="109677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Job1</a:t>
            </a:r>
            <a:r>
              <a:rPr lang="de-CH" sz="1000" dirty="0" smtClean="0"/>
              <a:t>_Procedure2</a:t>
            </a:r>
            <a:endParaRPr lang="de-CH" sz="1000" dirty="0"/>
          </a:p>
        </p:txBody>
      </p:sp>
      <p:sp>
        <p:nvSpPr>
          <p:cNvPr id="59" name="Textfeld 58"/>
          <p:cNvSpPr txBox="1"/>
          <p:nvPr/>
        </p:nvSpPr>
        <p:spPr>
          <a:xfrm>
            <a:off x="162169" y="1431932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60" name="Textfeld 59"/>
          <p:cNvSpPr txBox="1"/>
          <p:nvPr/>
        </p:nvSpPr>
        <p:spPr>
          <a:xfrm>
            <a:off x="118887" y="1710028"/>
            <a:ext cx="48442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world</a:t>
            </a:r>
            <a:endParaRPr lang="de-CH" sz="1000" dirty="0"/>
          </a:p>
        </p:txBody>
      </p:sp>
      <p:sp>
        <p:nvSpPr>
          <p:cNvPr id="49" name="Rechteck 48"/>
          <p:cNvSpPr/>
          <p:nvPr/>
        </p:nvSpPr>
        <p:spPr>
          <a:xfrm>
            <a:off x="4122251" y="2820319"/>
            <a:ext cx="2040989" cy="26127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/>
          </a:p>
        </p:txBody>
      </p:sp>
      <p:sp>
        <p:nvSpPr>
          <p:cNvPr id="61" name="Rechteck 60"/>
          <p:cNvSpPr/>
          <p:nvPr/>
        </p:nvSpPr>
        <p:spPr>
          <a:xfrm>
            <a:off x="4109494" y="2572828"/>
            <a:ext cx="71045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smtClean="0"/>
              <a:t>Executor2</a:t>
            </a:r>
            <a:endParaRPr lang="de-CH" sz="1000" dirty="0"/>
          </a:p>
        </p:txBody>
      </p:sp>
      <p:sp>
        <p:nvSpPr>
          <p:cNvPr id="62" name="Textfeld 61"/>
          <p:cNvSpPr txBox="1"/>
          <p:nvPr/>
        </p:nvSpPr>
        <p:spPr>
          <a:xfrm>
            <a:off x="5075170" y="2572827"/>
            <a:ext cx="109677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Job1</a:t>
            </a:r>
            <a:r>
              <a:rPr lang="de-CH" sz="1000" dirty="0" smtClean="0"/>
              <a:t>_Procedure2</a:t>
            </a:r>
            <a:endParaRPr lang="de-CH" sz="1000" dirty="0"/>
          </a:p>
        </p:txBody>
      </p:sp>
      <p:sp>
        <p:nvSpPr>
          <p:cNvPr id="65" name="Textfeld 64"/>
          <p:cNvSpPr txBox="1"/>
          <p:nvPr/>
        </p:nvSpPr>
        <p:spPr>
          <a:xfrm>
            <a:off x="749084" y="654266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grpSp>
        <p:nvGrpSpPr>
          <p:cNvPr id="73" name="Gruppieren 72"/>
          <p:cNvGrpSpPr/>
          <p:nvPr/>
        </p:nvGrpSpPr>
        <p:grpSpPr>
          <a:xfrm>
            <a:off x="6984772" y="210654"/>
            <a:ext cx="1973000" cy="2190104"/>
            <a:chOff x="427300" y="2980204"/>
            <a:chExt cx="2573062" cy="2190104"/>
          </a:xfrm>
        </p:grpSpPr>
        <p:sp>
          <p:nvSpPr>
            <p:cNvPr id="74" name="Textfeld 73"/>
            <p:cNvSpPr txBox="1"/>
            <p:nvPr/>
          </p:nvSpPr>
          <p:spPr>
            <a:xfrm>
              <a:off x="493403" y="2980204"/>
              <a:ext cx="250695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b="1" dirty="0" smtClean="0">
                  <a:solidFill>
                    <a:srgbClr val="00B050"/>
                  </a:solidFill>
                </a:rPr>
                <a:t>Executor1_0_Job1_Procedure3</a:t>
              </a:r>
              <a:endParaRPr lang="de-CH" sz="1000" b="1" dirty="0">
                <a:solidFill>
                  <a:srgbClr val="00B050"/>
                </a:solidFill>
              </a:endParaRPr>
            </a:p>
          </p:txBody>
        </p:sp>
        <p:sp>
          <p:nvSpPr>
            <p:cNvPr id="75" name="Rechteck 74"/>
            <p:cNvSpPr/>
            <p:nvPr/>
          </p:nvSpPr>
          <p:spPr>
            <a:xfrm>
              <a:off x="503442" y="3213111"/>
              <a:ext cx="2496920" cy="1957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1215279" y="3222634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VALUES</a:t>
              </a:r>
              <a:endParaRPr lang="de-CH" sz="1000" dirty="0"/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427300" y="3222634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KEY</a:t>
              </a:r>
              <a:endParaRPr lang="de-CH" sz="1000" dirty="0"/>
            </a:p>
          </p:txBody>
        </p:sp>
      </p:grpSp>
      <p:grpSp>
        <p:nvGrpSpPr>
          <p:cNvPr id="79" name="Gruppieren 78"/>
          <p:cNvGrpSpPr/>
          <p:nvPr/>
        </p:nvGrpSpPr>
        <p:grpSpPr>
          <a:xfrm>
            <a:off x="6884002" y="3007159"/>
            <a:ext cx="1973000" cy="2190104"/>
            <a:chOff x="427300" y="2980204"/>
            <a:chExt cx="2573062" cy="2190104"/>
          </a:xfrm>
        </p:grpSpPr>
        <p:sp>
          <p:nvSpPr>
            <p:cNvPr id="80" name="Textfeld 79"/>
            <p:cNvSpPr txBox="1"/>
            <p:nvPr/>
          </p:nvSpPr>
          <p:spPr>
            <a:xfrm>
              <a:off x="493403" y="2980204"/>
              <a:ext cx="250695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b="1" dirty="0" smtClean="0">
                  <a:solidFill>
                    <a:srgbClr val="00B050"/>
                  </a:solidFill>
                </a:rPr>
                <a:t>Executor2_0_Job1_Procedure3</a:t>
              </a:r>
              <a:endParaRPr lang="de-CH" sz="1000" b="1" dirty="0">
                <a:solidFill>
                  <a:srgbClr val="00B050"/>
                </a:solidFill>
              </a:endParaRPr>
            </a:p>
          </p:txBody>
        </p:sp>
        <p:sp>
          <p:nvSpPr>
            <p:cNvPr id="81" name="Rechteck 80"/>
            <p:cNvSpPr/>
            <p:nvPr/>
          </p:nvSpPr>
          <p:spPr>
            <a:xfrm>
              <a:off x="503442" y="3213111"/>
              <a:ext cx="2496920" cy="1957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1215279" y="3222634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VALUES</a:t>
              </a:r>
              <a:endParaRPr lang="de-CH" sz="1000" dirty="0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427300" y="3222634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KEY</a:t>
              </a:r>
              <a:endParaRPr lang="de-CH" sz="1000" dirty="0"/>
            </a:p>
          </p:txBody>
        </p:sp>
      </p:grpSp>
      <p:grpSp>
        <p:nvGrpSpPr>
          <p:cNvPr id="84" name="Gruppieren 83"/>
          <p:cNvGrpSpPr/>
          <p:nvPr/>
        </p:nvGrpSpPr>
        <p:grpSpPr>
          <a:xfrm>
            <a:off x="9283067" y="1373754"/>
            <a:ext cx="2855593" cy="2255909"/>
            <a:chOff x="6722076" y="462577"/>
            <a:chExt cx="3410465" cy="2255909"/>
          </a:xfrm>
        </p:grpSpPr>
        <p:sp>
          <p:nvSpPr>
            <p:cNvPr id="85" name="Textfeld 84"/>
            <p:cNvSpPr txBox="1"/>
            <p:nvPr/>
          </p:nvSpPr>
          <p:spPr>
            <a:xfrm>
              <a:off x="7150442" y="462577"/>
              <a:ext cx="134627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00B050"/>
                  </a:solidFill>
                </a:rPr>
                <a:t>Job2</a:t>
              </a:r>
              <a:r>
                <a:rPr lang="de-CH" sz="1000" b="1" dirty="0" smtClean="0">
                  <a:solidFill>
                    <a:srgbClr val="00B050"/>
                  </a:solidFill>
                </a:rPr>
                <a:t>_Procedure3</a:t>
              </a:r>
              <a:endParaRPr lang="de-CH" sz="1000" b="1" dirty="0">
                <a:solidFill>
                  <a:srgbClr val="00B050"/>
                </a:solidFill>
              </a:endParaRPr>
            </a:p>
          </p:txBody>
        </p:sp>
        <p:sp>
          <p:nvSpPr>
            <p:cNvPr id="86" name="Rechteck 85"/>
            <p:cNvSpPr/>
            <p:nvPr/>
          </p:nvSpPr>
          <p:spPr>
            <a:xfrm>
              <a:off x="7150444" y="691978"/>
              <a:ext cx="2982097" cy="770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87" name="Rechteck 86"/>
            <p:cNvSpPr/>
            <p:nvPr/>
          </p:nvSpPr>
          <p:spPr>
            <a:xfrm>
              <a:off x="7150442" y="1462217"/>
              <a:ext cx="2982097" cy="12562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6722076" y="966987"/>
              <a:ext cx="54342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KEYS</a:t>
              </a:r>
              <a:endParaRPr lang="de-CH" sz="1000" dirty="0"/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7150440" y="1460959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Providers</a:t>
              </a:r>
              <a:endParaRPr lang="de-CH" sz="10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367314" y="3013511"/>
            <a:ext cx="1014163" cy="246222"/>
            <a:chOff x="5670161" y="877523"/>
            <a:chExt cx="1014163" cy="246222"/>
          </a:xfrm>
        </p:grpSpPr>
        <p:sp>
          <p:nvSpPr>
            <p:cNvPr id="113" name="Textfeld 112"/>
            <p:cNvSpPr txBox="1"/>
            <p:nvPr/>
          </p:nvSpPr>
          <p:spPr>
            <a:xfrm>
              <a:off x="5670161" y="877524"/>
              <a:ext cx="441146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CH" sz="1000" dirty="0" err="1" smtClean="0"/>
                <a:t>hello</a:t>
              </a:r>
              <a:endParaRPr lang="de-CH" sz="1000" dirty="0"/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6106694" y="877524"/>
              <a:ext cx="19512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6295751" y="877524"/>
              <a:ext cx="19512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16" name="Textfeld 115"/>
            <p:cNvSpPr txBox="1"/>
            <p:nvPr/>
          </p:nvSpPr>
          <p:spPr>
            <a:xfrm>
              <a:off x="6489200" y="877523"/>
              <a:ext cx="19512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350524" y="3383089"/>
            <a:ext cx="877679" cy="246222"/>
            <a:chOff x="5814863" y="1461934"/>
            <a:chExt cx="877679" cy="246222"/>
          </a:xfrm>
        </p:grpSpPr>
        <p:sp>
          <p:nvSpPr>
            <p:cNvPr id="117" name="Textfeld 116"/>
            <p:cNvSpPr txBox="1"/>
            <p:nvPr/>
          </p:nvSpPr>
          <p:spPr>
            <a:xfrm>
              <a:off x="5814863" y="1461935"/>
              <a:ext cx="484428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CH" sz="1000" dirty="0" err="1" smtClean="0"/>
                <a:t>world</a:t>
              </a:r>
              <a:endParaRPr lang="de-CH" sz="1000" dirty="0"/>
            </a:p>
          </p:txBody>
        </p:sp>
        <p:sp>
          <p:nvSpPr>
            <p:cNvPr id="118" name="Textfeld 117"/>
            <p:cNvSpPr txBox="1"/>
            <p:nvPr/>
          </p:nvSpPr>
          <p:spPr>
            <a:xfrm>
              <a:off x="6306989" y="1461935"/>
              <a:ext cx="19512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6497418" y="1461934"/>
              <a:ext cx="19512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94327" y="4812980"/>
            <a:ext cx="1014163" cy="246222"/>
            <a:chOff x="5827654" y="4849285"/>
            <a:chExt cx="1014163" cy="246222"/>
          </a:xfrm>
        </p:grpSpPr>
        <p:sp>
          <p:nvSpPr>
            <p:cNvPr id="120" name="Textfeld 119"/>
            <p:cNvSpPr txBox="1"/>
            <p:nvPr/>
          </p:nvSpPr>
          <p:spPr>
            <a:xfrm>
              <a:off x="5827654" y="4849286"/>
              <a:ext cx="441146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CH" sz="1000" dirty="0" err="1" smtClean="0"/>
                <a:t>hello</a:t>
              </a:r>
              <a:endParaRPr lang="de-CH" sz="1000" dirty="0"/>
            </a:p>
          </p:txBody>
        </p:sp>
        <p:sp>
          <p:nvSpPr>
            <p:cNvPr id="121" name="Textfeld 120"/>
            <p:cNvSpPr txBox="1"/>
            <p:nvPr/>
          </p:nvSpPr>
          <p:spPr>
            <a:xfrm>
              <a:off x="6264187" y="4849286"/>
              <a:ext cx="19512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22" name="Textfeld 121"/>
            <p:cNvSpPr txBox="1"/>
            <p:nvPr/>
          </p:nvSpPr>
          <p:spPr>
            <a:xfrm>
              <a:off x="6453244" y="4849286"/>
              <a:ext cx="19512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23" name="Textfeld 122"/>
            <p:cNvSpPr txBox="1"/>
            <p:nvPr/>
          </p:nvSpPr>
          <p:spPr>
            <a:xfrm>
              <a:off x="6646693" y="4849285"/>
              <a:ext cx="19512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399035" y="5162386"/>
            <a:ext cx="764504" cy="246222"/>
            <a:chOff x="5827654" y="5177785"/>
            <a:chExt cx="764504" cy="246222"/>
          </a:xfrm>
        </p:grpSpPr>
        <p:sp>
          <p:nvSpPr>
            <p:cNvPr id="124" name="Textfeld 123"/>
            <p:cNvSpPr txBox="1"/>
            <p:nvPr/>
          </p:nvSpPr>
          <p:spPr>
            <a:xfrm>
              <a:off x="5827654" y="5177786"/>
              <a:ext cx="37382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CH" sz="1000" dirty="0" err="1" smtClean="0"/>
                <a:t>this</a:t>
              </a:r>
              <a:endParaRPr lang="de-CH" sz="1000" dirty="0"/>
            </a:p>
          </p:txBody>
        </p:sp>
        <p:sp>
          <p:nvSpPr>
            <p:cNvPr id="125" name="Textfeld 124"/>
            <p:cNvSpPr txBox="1"/>
            <p:nvPr/>
          </p:nvSpPr>
          <p:spPr>
            <a:xfrm>
              <a:off x="6202021" y="5177786"/>
              <a:ext cx="19512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126" name="Textfeld 125"/>
            <p:cNvSpPr txBox="1"/>
            <p:nvPr/>
          </p:nvSpPr>
          <p:spPr>
            <a:xfrm>
              <a:off x="6397034" y="5177785"/>
              <a:ext cx="19512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1000" dirty="0" smtClean="0"/>
                <a:t>1</a:t>
              </a:r>
              <a:endParaRPr lang="de-CH" sz="1000" dirty="0"/>
            </a:p>
          </p:txBody>
        </p:sp>
      </p:grpSp>
      <p:sp>
        <p:nvSpPr>
          <p:cNvPr id="129" name="Rechteck 128"/>
          <p:cNvSpPr/>
          <p:nvPr/>
        </p:nvSpPr>
        <p:spPr>
          <a:xfrm>
            <a:off x="4109494" y="225830"/>
            <a:ext cx="71045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smtClean="0"/>
              <a:t>Executor1</a:t>
            </a:r>
            <a:endParaRPr lang="de-CH" sz="1000" dirty="0"/>
          </a:p>
        </p:txBody>
      </p:sp>
      <p:sp>
        <p:nvSpPr>
          <p:cNvPr id="90" name="Textfeld 89"/>
          <p:cNvSpPr txBox="1"/>
          <p:nvPr/>
        </p:nvSpPr>
        <p:spPr>
          <a:xfrm>
            <a:off x="1920427" y="645038"/>
            <a:ext cx="3738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this</a:t>
            </a:r>
            <a:endParaRPr lang="de-CH" sz="1000" dirty="0"/>
          </a:p>
        </p:txBody>
      </p:sp>
      <p:sp>
        <p:nvSpPr>
          <p:cNvPr id="91" name="Textfeld 90"/>
          <p:cNvSpPr txBox="1"/>
          <p:nvPr/>
        </p:nvSpPr>
        <p:spPr>
          <a:xfrm>
            <a:off x="229495" y="2014544"/>
            <a:ext cx="3738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this</a:t>
            </a:r>
            <a:endParaRPr lang="de-CH" sz="1000" dirty="0"/>
          </a:p>
        </p:txBody>
      </p:sp>
      <p:sp>
        <p:nvSpPr>
          <p:cNvPr id="92" name="Rechteck 91"/>
          <p:cNvSpPr/>
          <p:nvPr/>
        </p:nvSpPr>
        <p:spPr>
          <a:xfrm>
            <a:off x="697405" y="1431019"/>
            <a:ext cx="71045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smtClean="0"/>
              <a:t>Executor1</a:t>
            </a:r>
            <a:endParaRPr lang="de-CH" sz="1000" dirty="0"/>
          </a:p>
        </p:txBody>
      </p:sp>
      <p:sp>
        <p:nvSpPr>
          <p:cNvPr id="93" name="Rechteck 92"/>
          <p:cNvSpPr/>
          <p:nvPr/>
        </p:nvSpPr>
        <p:spPr>
          <a:xfrm>
            <a:off x="697405" y="1711140"/>
            <a:ext cx="71045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smtClean="0"/>
              <a:t>Executor1</a:t>
            </a:r>
            <a:endParaRPr lang="de-CH" sz="1000" dirty="0"/>
          </a:p>
        </p:txBody>
      </p:sp>
      <p:sp>
        <p:nvSpPr>
          <p:cNvPr id="94" name="Rechteck 93"/>
          <p:cNvSpPr/>
          <p:nvPr/>
        </p:nvSpPr>
        <p:spPr>
          <a:xfrm>
            <a:off x="692221" y="2014544"/>
            <a:ext cx="71045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smtClean="0"/>
              <a:t>Executor</a:t>
            </a:r>
            <a:r>
              <a:rPr lang="de-CH" sz="1000" dirty="0"/>
              <a:t>2</a:t>
            </a:r>
          </a:p>
        </p:txBody>
      </p:sp>
      <p:sp>
        <p:nvSpPr>
          <p:cNvPr id="95" name="Rechteck 94"/>
          <p:cNvSpPr/>
          <p:nvPr/>
        </p:nvSpPr>
        <p:spPr>
          <a:xfrm>
            <a:off x="1486497" y="1431018"/>
            <a:ext cx="71045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smtClean="0"/>
              <a:t>Executor2</a:t>
            </a:r>
            <a:endParaRPr lang="de-CH" sz="1000" dirty="0"/>
          </a:p>
        </p:txBody>
      </p:sp>
      <p:sp>
        <p:nvSpPr>
          <p:cNvPr id="131" name="Textfeld 130"/>
          <p:cNvSpPr txBox="1"/>
          <p:nvPr/>
        </p:nvSpPr>
        <p:spPr>
          <a:xfrm>
            <a:off x="4201435" y="547369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132" name="Rechteck 131"/>
          <p:cNvSpPr/>
          <p:nvPr/>
        </p:nvSpPr>
        <p:spPr>
          <a:xfrm>
            <a:off x="4209474" y="838269"/>
            <a:ext cx="71045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smtClean="0"/>
              <a:t>Executor1</a:t>
            </a:r>
            <a:endParaRPr lang="de-CH" sz="1000" dirty="0"/>
          </a:p>
        </p:txBody>
      </p:sp>
      <p:sp>
        <p:nvSpPr>
          <p:cNvPr id="133" name="Rechteck 132"/>
          <p:cNvSpPr/>
          <p:nvPr/>
        </p:nvSpPr>
        <p:spPr>
          <a:xfrm>
            <a:off x="4209473" y="1127533"/>
            <a:ext cx="71045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smtClean="0"/>
              <a:t>Executor2</a:t>
            </a:r>
            <a:endParaRPr lang="de-CH" sz="1000" dirty="0"/>
          </a:p>
        </p:txBody>
      </p:sp>
      <p:sp>
        <p:nvSpPr>
          <p:cNvPr id="135" name="Textfeld 134"/>
          <p:cNvSpPr txBox="1"/>
          <p:nvPr/>
        </p:nvSpPr>
        <p:spPr>
          <a:xfrm>
            <a:off x="4975033" y="840637"/>
            <a:ext cx="19512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36" name="Textfeld 135"/>
          <p:cNvSpPr txBox="1"/>
          <p:nvPr/>
        </p:nvSpPr>
        <p:spPr>
          <a:xfrm>
            <a:off x="5164090" y="840637"/>
            <a:ext cx="19512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37" name="Textfeld 136"/>
          <p:cNvSpPr txBox="1"/>
          <p:nvPr/>
        </p:nvSpPr>
        <p:spPr>
          <a:xfrm>
            <a:off x="5357539" y="840636"/>
            <a:ext cx="19512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38" name="Textfeld 137"/>
          <p:cNvSpPr txBox="1"/>
          <p:nvPr/>
        </p:nvSpPr>
        <p:spPr>
          <a:xfrm>
            <a:off x="4979410" y="1123738"/>
            <a:ext cx="19512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39" name="Textfeld 138"/>
          <p:cNvSpPr txBox="1"/>
          <p:nvPr/>
        </p:nvSpPr>
        <p:spPr>
          <a:xfrm>
            <a:off x="5168467" y="1123738"/>
            <a:ext cx="19512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40" name="Textfeld 139"/>
          <p:cNvSpPr txBox="1"/>
          <p:nvPr/>
        </p:nvSpPr>
        <p:spPr>
          <a:xfrm>
            <a:off x="5361916" y="1123737"/>
            <a:ext cx="19512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1</a:t>
            </a:r>
            <a:endParaRPr lang="de-CH" sz="1000" dirty="0"/>
          </a:p>
        </p:txBody>
      </p:sp>
      <p:sp>
        <p:nvSpPr>
          <p:cNvPr id="141" name="Textfeld 140"/>
          <p:cNvSpPr txBox="1"/>
          <p:nvPr/>
        </p:nvSpPr>
        <p:spPr>
          <a:xfrm>
            <a:off x="5951372" y="939986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142" name="Textfeld 141"/>
          <p:cNvSpPr txBox="1"/>
          <p:nvPr/>
        </p:nvSpPr>
        <p:spPr>
          <a:xfrm>
            <a:off x="6383528" y="939986"/>
            <a:ext cx="19512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6</a:t>
            </a:r>
            <a:endParaRPr lang="de-CH" sz="1000" dirty="0"/>
          </a:p>
        </p:txBody>
      </p:sp>
      <p:sp>
        <p:nvSpPr>
          <p:cNvPr id="143" name="Textfeld 142"/>
          <p:cNvSpPr txBox="1"/>
          <p:nvPr/>
        </p:nvSpPr>
        <p:spPr>
          <a:xfrm>
            <a:off x="6835650" y="725605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144" name="Textfeld 143"/>
          <p:cNvSpPr txBox="1"/>
          <p:nvPr/>
        </p:nvSpPr>
        <p:spPr>
          <a:xfrm>
            <a:off x="7643739" y="725605"/>
            <a:ext cx="19512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6</a:t>
            </a:r>
            <a:endParaRPr lang="de-CH" sz="1000" dirty="0"/>
          </a:p>
        </p:txBody>
      </p:sp>
      <p:sp>
        <p:nvSpPr>
          <p:cNvPr id="145" name="Textfeld 144"/>
          <p:cNvSpPr txBox="1"/>
          <p:nvPr/>
        </p:nvSpPr>
        <p:spPr>
          <a:xfrm>
            <a:off x="9842804" y="1878163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146" name="Rechteck 145"/>
          <p:cNvSpPr/>
          <p:nvPr/>
        </p:nvSpPr>
        <p:spPr>
          <a:xfrm>
            <a:off x="9928724" y="2767290"/>
            <a:ext cx="71045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smtClean="0"/>
              <a:t>Executor1</a:t>
            </a:r>
            <a:endParaRPr lang="de-CH" sz="1000" dirty="0"/>
          </a:p>
        </p:txBody>
      </p:sp>
      <p:sp>
        <p:nvSpPr>
          <p:cNvPr id="147" name="Textfeld 146"/>
          <p:cNvSpPr txBox="1"/>
          <p:nvPr/>
        </p:nvSpPr>
        <p:spPr>
          <a:xfrm>
            <a:off x="9315783" y="2772535"/>
            <a:ext cx="44114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3" name="Textfeld 2"/>
          <p:cNvSpPr txBox="1"/>
          <p:nvPr/>
        </p:nvSpPr>
        <p:spPr>
          <a:xfrm>
            <a:off x="9144814" y="3739204"/>
            <a:ext cx="26280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smtClean="0"/>
              <a:t>Broadcast «</a:t>
            </a:r>
            <a:r>
              <a:rPr lang="de-CH" sz="800" dirty="0" err="1" smtClean="0"/>
              <a:t>finished</a:t>
            </a:r>
            <a:r>
              <a:rPr lang="de-CH" sz="800" dirty="0" smtClean="0"/>
              <a:t> </a:t>
            </a:r>
            <a:r>
              <a:rPr lang="de-CH" sz="800" dirty="0" err="1" smtClean="0"/>
              <a:t>task</a:t>
            </a:r>
            <a:r>
              <a:rPr lang="de-CH" sz="800" dirty="0" smtClean="0"/>
              <a:t>» erst wenn Keys überall </a:t>
            </a:r>
            <a:r>
              <a:rPr lang="de-CH" sz="800" dirty="0" err="1" smtClean="0"/>
              <a:t>successful</a:t>
            </a:r>
            <a:r>
              <a:rPr lang="de-CH" sz="800" dirty="0" smtClean="0"/>
              <a:t> verteilt sind. Ansonsten auf «</a:t>
            </a:r>
            <a:r>
              <a:rPr lang="de-CH" sz="800" dirty="0" err="1" smtClean="0"/>
              <a:t>executing</a:t>
            </a:r>
            <a:r>
              <a:rPr lang="de-CH" sz="800" dirty="0" smtClean="0"/>
              <a:t>» </a:t>
            </a:r>
            <a:r>
              <a:rPr lang="de-CH" sz="800" dirty="0" smtClean="0">
                <a:sym typeface="Wingdings" panose="05000000000000000000" pitchFamily="2" charset="2"/>
              </a:rPr>
              <a:t> können schlussendlich einfach aus DHT entfernt werden. Wenn in </a:t>
            </a:r>
            <a:r>
              <a:rPr lang="de-CH" sz="800" dirty="0" err="1" smtClean="0">
                <a:sym typeface="Wingdings" panose="05000000000000000000" pitchFamily="2" charset="2"/>
              </a:rPr>
              <a:t>get</a:t>
            </a:r>
            <a:r>
              <a:rPr lang="de-CH" sz="800" dirty="0" smtClean="0">
                <a:sym typeface="Wingdings" panose="05000000000000000000" pitchFamily="2" charset="2"/>
              </a:rPr>
              <a:t>(</a:t>
            </a:r>
            <a:r>
              <a:rPr lang="de-CH" sz="800" dirty="0" err="1" smtClean="0">
                <a:sym typeface="Wingdings" panose="05000000000000000000" pitchFamily="2" charset="2"/>
              </a:rPr>
              <a:t>key</a:t>
            </a:r>
            <a:r>
              <a:rPr lang="de-CH" sz="800" dirty="0" smtClean="0">
                <a:sym typeface="Wingdings" panose="05000000000000000000" pitchFamily="2" charset="2"/>
              </a:rPr>
              <a:t>).</a:t>
            </a:r>
            <a:r>
              <a:rPr lang="de-CH" sz="800" dirty="0" err="1" smtClean="0">
                <a:sym typeface="Wingdings" panose="05000000000000000000" pitchFamily="2" charset="2"/>
              </a:rPr>
              <a:t>domain</a:t>
            </a:r>
            <a:r>
              <a:rPr lang="de-CH" sz="800" dirty="0" smtClean="0">
                <a:sym typeface="Wingdings" panose="05000000000000000000" pitchFamily="2" charset="2"/>
              </a:rPr>
              <a:t>(Job2_Procedure3) nichts zurückkommt, ist eh ein </a:t>
            </a:r>
            <a:r>
              <a:rPr lang="de-CH" sz="800" dirty="0" err="1" smtClean="0">
                <a:sym typeface="Wingdings" panose="05000000000000000000" pitchFamily="2" charset="2"/>
              </a:rPr>
              <a:t>fehler</a:t>
            </a:r>
            <a:r>
              <a:rPr lang="de-CH" sz="800" dirty="0" smtClean="0">
                <a:sym typeface="Wingdings" panose="05000000000000000000" pitchFamily="2" charset="2"/>
              </a:rPr>
              <a:t> passiert, weil die </a:t>
            </a:r>
            <a:r>
              <a:rPr lang="de-CH" sz="800" dirty="0" err="1" smtClean="0">
                <a:sym typeface="Wingdings" panose="05000000000000000000" pitchFamily="2" charset="2"/>
              </a:rPr>
              <a:t>executors</a:t>
            </a:r>
            <a:r>
              <a:rPr lang="de-CH" sz="800" dirty="0" smtClean="0">
                <a:sym typeface="Wingdings" panose="05000000000000000000" pitchFamily="2" charset="2"/>
              </a:rPr>
              <a:t> ja </a:t>
            </a:r>
            <a:r>
              <a:rPr lang="de-CH" sz="800" dirty="0" err="1" smtClean="0">
                <a:sym typeface="Wingdings" panose="05000000000000000000" pitchFamily="2" charset="2"/>
              </a:rPr>
              <a:t>majority</a:t>
            </a:r>
            <a:r>
              <a:rPr lang="de-CH" sz="800" dirty="0" smtClean="0">
                <a:sym typeface="Wingdings" panose="05000000000000000000" pitchFamily="2" charset="2"/>
              </a:rPr>
              <a:t> </a:t>
            </a:r>
            <a:r>
              <a:rPr lang="de-CH" sz="800" dirty="0" err="1" smtClean="0">
                <a:sym typeface="Wingdings" panose="05000000000000000000" pitchFamily="2" charset="2"/>
              </a:rPr>
              <a:t>vote</a:t>
            </a:r>
            <a:r>
              <a:rPr lang="de-CH" sz="800" dirty="0" smtClean="0">
                <a:sym typeface="Wingdings" panose="05000000000000000000" pitchFamily="2" charset="2"/>
              </a:rPr>
              <a:t> machen, um die Resultate zu checken, und nur wenn diese korrekt sind, wird </a:t>
            </a:r>
            <a:r>
              <a:rPr lang="de-CH" sz="800" dirty="0" err="1" smtClean="0">
                <a:sym typeface="Wingdings" panose="05000000000000000000" pitchFamily="2" charset="2"/>
              </a:rPr>
              <a:t>procedure</a:t>
            </a:r>
            <a:r>
              <a:rPr lang="de-CH" sz="800" dirty="0" smtClean="0">
                <a:sym typeface="Wingdings" panose="05000000000000000000" pitchFamily="2" charset="2"/>
              </a:rPr>
              <a:t> als </a:t>
            </a:r>
            <a:r>
              <a:rPr lang="de-CH" sz="800" dirty="0" err="1" smtClean="0">
                <a:sym typeface="Wingdings" panose="05000000000000000000" pitchFamily="2" charset="2"/>
              </a:rPr>
              <a:t>finished</a:t>
            </a:r>
            <a:r>
              <a:rPr lang="de-CH" sz="800" dirty="0" smtClean="0">
                <a:sym typeface="Wingdings" panose="05000000000000000000" pitchFamily="2" charset="2"/>
              </a:rPr>
              <a:t> </a:t>
            </a:r>
            <a:r>
              <a:rPr lang="de-CH" sz="800" dirty="0" err="1" smtClean="0">
                <a:sym typeface="Wingdings" panose="05000000000000000000" pitchFamily="2" charset="2"/>
              </a:rPr>
              <a:t>gebroadcasted</a:t>
            </a:r>
            <a:r>
              <a:rPr lang="de-CH" sz="800" dirty="0" smtClean="0">
                <a:sym typeface="Wingdings" panose="05000000000000000000" pitchFamily="2" charset="2"/>
              </a:rPr>
              <a:t>.</a:t>
            </a:r>
            <a:endParaRPr lang="de-CH" sz="800" dirty="0" smtClean="0"/>
          </a:p>
        </p:txBody>
      </p:sp>
      <p:sp>
        <p:nvSpPr>
          <p:cNvPr id="148" name="Textfeld 147"/>
          <p:cNvSpPr txBox="1"/>
          <p:nvPr/>
        </p:nvSpPr>
        <p:spPr>
          <a:xfrm>
            <a:off x="3323288" y="1436246"/>
            <a:ext cx="2628084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CH" sz="800" dirty="0" smtClean="0"/>
              <a:t>Dies wäre jetzt, wenn man nur 1 Key pro «Task» zulässt. Könnte auch sagen, dass man z.B. eine gewisse Anzahl Keys oder eine maximale Grösse an </a:t>
            </a:r>
            <a:r>
              <a:rPr lang="de-CH" sz="800" dirty="0" err="1" smtClean="0"/>
              <a:t>input</a:t>
            </a:r>
            <a:r>
              <a:rPr lang="de-CH" sz="800" dirty="0" smtClean="0"/>
              <a:t> </a:t>
            </a:r>
            <a:r>
              <a:rPr lang="de-CH" sz="800" dirty="0" err="1" smtClean="0"/>
              <a:t>daten</a:t>
            </a:r>
            <a:r>
              <a:rPr lang="de-CH" sz="800" dirty="0" smtClean="0"/>
              <a:t> (Bytes) zulässt (d.h. summe aller Key-</a:t>
            </a:r>
            <a:r>
              <a:rPr lang="de-CH" sz="800" dirty="0" err="1" smtClean="0"/>
              <a:t>values</a:t>
            </a:r>
            <a:r>
              <a:rPr lang="de-CH" sz="800" dirty="0" smtClean="0"/>
              <a:t> in </a:t>
            </a:r>
            <a:r>
              <a:rPr lang="de-CH" sz="800" dirty="0" err="1" smtClean="0"/>
              <a:t>bytes</a:t>
            </a:r>
            <a:r>
              <a:rPr lang="de-CH" sz="800" dirty="0" smtClean="0"/>
              <a:t> nicht grösser als gewisses oberes Limit)… Könnte </a:t>
            </a:r>
            <a:r>
              <a:rPr lang="de-CH" sz="800" dirty="0" err="1" smtClean="0"/>
              <a:t>z.b.</a:t>
            </a:r>
            <a:r>
              <a:rPr lang="de-CH" sz="800" dirty="0" smtClean="0"/>
              <a:t> im </a:t>
            </a:r>
            <a:r>
              <a:rPr lang="de-CH" sz="800" dirty="0" err="1" smtClean="0"/>
              <a:t>JobX_ProcX</a:t>
            </a:r>
            <a:r>
              <a:rPr lang="de-CH" sz="800" dirty="0" smtClean="0"/>
              <a:t> </a:t>
            </a:r>
            <a:r>
              <a:rPr lang="de-CH" sz="800" dirty="0" err="1" smtClean="0"/>
              <a:t>keys</a:t>
            </a:r>
            <a:r>
              <a:rPr lang="de-CH" sz="800" dirty="0" smtClean="0"/>
              <a:t> auch gleich die File Grösse anhängen, die für diesen Key produziert wurde? Was wenn </a:t>
            </a:r>
            <a:r>
              <a:rPr lang="de-CH" sz="800" dirty="0" err="1" smtClean="0"/>
              <a:t>values</a:t>
            </a:r>
            <a:r>
              <a:rPr lang="de-CH" sz="800" dirty="0" smtClean="0"/>
              <a:t> insgesamt zu gross sind? Eins nach dem anderen rein holen… Stream?</a:t>
            </a:r>
          </a:p>
        </p:txBody>
      </p:sp>
    </p:spTree>
    <p:extLst>
      <p:ext uri="{BB962C8B-B14F-4D97-AF65-F5344CB8AC3E}">
        <p14:creationId xmlns:p14="http://schemas.microsoft.com/office/powerpoint/2010/main" val="319352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hteck 106"/>
          <p:cNvSpPr/>
          <p:nvPr/>
        </p:nvSpPr>
        <p:spPr>
          <a:xfrm>
            <a:off x="91256" y="-6524"/>
            <a:ext cx="3262184" cy="6761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91" name="Gruppieren 90"/>
          <p:cNvGrpSpPr/>
          <p:nvPr/>
        </p:nvGrpSpPr>
        <p:grpSpPr>
          <a:xfrm>
            <a:off x="3537275" y="424470"/>
            <a:ext cx="3548995" cy="1552438"/>
            <a:chOff x="5711424" y="449387"/>
            <a:chExt cx="3548995" cy="1552438"/>
          </a:xfrm>
        </p:grpSpPr>
        <p:grpSp>
          <p:nvGrpSpPr>
            <p:cNvPr id="42" name="Gruppieren 41"/>
            <p:cNvGrpSpPr/>
            <p:nvPr/>
          </p:nvGrpSpPr>
          <p:grpSpPr>
            <a:xfrm>
              <a:off x="6089336" y="449387"/>
              <a:ext cx="3171083" cy="1552438"/>
              <a:chOff x="7150442" y="462577"/>
              <a:chExt cx="3171083" cy="1552438"/>
            </a:xfrm>
          </p:grpSpPr>
          <p:sp>
            <p:nvSpPr>
              <p:cNvPr id="43" name="Textfeld 42"/>
              <p:cNvSpPr txBox="1"/>
              <p:nvPr/>
            </p:nvSpPr>
            <p:spPr>
              <a:xfrm>
                <a:off x="7150442" y="462577"/>
                <a:ext cx="1247457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de-CH" sz="900" b="1" dirty="0" smtClean="0">
                    <a:solidFill>
                      <a:schemeClr val="accent6"/>
                    </a:solidFill>
                  </a:rPr>
                  <a:t>Job_X</a:t>
                </a:r>
                <a:r>
                  <a:rPr lang="de-CH" sz="900" b="1" dirty="0" smtClean="0">
                    <a:solidFill>
                      <a:schemeClr val="accent1"/>
                    </a:solidFill>
                  </a:rPr>
                  <a:t>_Procedure_3</a:t>
                </a:r>
                <a:r>
                  <a:rPr lang="de-CH" sz="900" b="1" dirty="0" smtClean="0">
                    <a:solidFill>
                      <a:srgbClr val="FF0000"/>
                    </a:solidFill>
                  </a:rPr>
                  <a:t>_1</a:t>
                </a:r>
                <a:endParaRPr lang="de-CH" sz="9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Rechteck 43"/>
              <p:cNvSpPr/>
              <p:nvPr/>
            </p:nvSpPr>
            <p:spPr>
              <a:xfrm>
                <a:off x="7150445" y="691978"/>
                <a:ext cx="3171080" cy="13230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900"/>
              </a:p>
            </p:txBody>
          </p:sp>
        </p:grpSp>
        <p:sp>
          <p:nvSpPr>
            <p:cNvPr id="46" name="Rechteck 45"/>
            <p:cNvSpPr/>
            <p:nvPr/>
          </p:nvSpPr>
          <p:spPr>
            <a:xfrm>
              <a:off x="5711424" y="917307"/>
              <a:ext cx="124962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de-CH" sz="900" b="1" dirty="0" smtClean="0"/>
                <a:t>PROCEDURE_KEYS</a:t>
              </a:r>
              <a:endParaRPr lang="de-CH" sz="900" b="1" dirty="0"/>
            </a:p>
          </p:txBody>
        </p:sp>
      </p:grpSp>
      <p:sp>
        <p:nvSpPr>
          <p:cNvPr id="47" name="Textfeld 46"/>
          <p:cNvSpPr txBox="1"/>
          <p:nvPr/>
        </p:nvSpPr>
        <p:spPr>
          <a:xfrm>
            <a:off x="4197010" y="604131"/>
            <a:ext cx="580641" cy="431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VALUES</a:t>
            </a:r>
            <a:endParaRPr lang="de-CH" sz="1000" dirty="0"/>
          </a:p>
        </p:txBody>
      </p:sp>
      <p:sp>
        <p:nvSpPr>
          <p:cNvPr id="48" name="Textfeld 47"/>
          <p:cNvSpPr txBox="1"/>
          <p:nvPr/>
        </p:nvSpPr>
        <p:spPr>
          <a:xfrm>
            <a:off x="3841869" y="596387"/>
            <a:ext cx="371913" cy="431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KEY</a:t>
            </a:r>
            <a:endParaRPr lang="de-CH" sz="1000" dirty="0"/>
          </a:p>
        </p:txBody>
      </p:sp>
      <p:sp>
        <p:nvSpPr>
          <p:cNvPr id="50" name="Rechteck 49"/>
          <p:cNvSpPr/>
          <p:nvPr/>
        </p:nvSpPr>
        <p:spPr>
          <a:xfrm>
            <a:off x="4892451" y="885975"/>
            <a:ext cx="5721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51" name="Rechteck 50"/>
          <p:cNvSpPr/>
          <p:nvPr/>
        </p:nvSpPr>
        <p:spPr>
          <a:xfrm>
            <a:off x="3542321" y="1280241"/>
            <a:ext cx="5721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52" name="Textfeld 51"/>
          <p:cNvSpPr txBox="1"/>
          <p:nvPr/>
        </p:nvSpPr>
        <p:spPr>
          <a:xfrm>
            <a:off x="4187783" y="1284048"/>
            <a:ext cx="134567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800" b="1" dirty="0" smtClean="0">
                <a:solidFill>
                  <a:srgbClr val="00B050"/>
                </a:solidFill>
              </a:rPr>
              <a:t>Executor_1_0_taskdata</a:t>
            </a:r>
            <a:endParaRPr lang="de-CH" sz="800" b="1" dirty="0">
              <a:solidFill>
                <a:srgbClr val="FF0000"/>
              </a:solidFill>
            </a:endParaRPr>
          </a:p>
        </p:txBody>
      </p:sp>
      <p:grpSp>
        <p:nvGrpSpPr>
          <p:cNvPr id="135" name="Gruppieren 134"/>
          <p:cNvGrpSpPr/>
          <p:nvPr/>
        </p:nvGrpSpPr>
        <p:grpSpPr>
          <a:xfrm>
            <a:off x="-2036730" y="2210840"/>
            <a:ext cx="2040989" cy="2172734"/>
            <a:chOff x="-639730" y="2210840"/>
            <a:chExt cx="2040989" cy="2172734"/>
          </a:xfrm>
        </p:grpSpPr>
        <p:sp>
          <p:nvSpPr>
            <p:cNvPr id="13" name="Rechteck 12"/>
            <p:cNvSpPr/>
            <p:nvPr/>
          </p:nvSpPr>
          <p:spPr>
            <a:xfrm>
              <a:off x="-639730" y="2457061"/>
              <a:ext cx="2040989" cy="19265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-639730" y="2210840"/>
              <a:ext cx="71045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de-CH" sz="1000" dirty="0" smtClean="0"/>
                <a:t>Executor1</a:t>
              </a:r>
              <a:endParaRPr lang="de-CH" sz="1000" dirty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-526419" y="2820152"/>
              <a:ext cx="1772479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de-CH" sz="1000" dirty="0" err="1" smtClean="0"/>
                <a:t>hello</a:t>
              </a:r>
              <a:r>
                <a:rPr lang="de-CH" sz="1000" dirty="0" smtClean="0"/>
                <a:t>, </a:t>
              </a:r>
              <a:r>
                <a:rPr lang="de-CH" sz="1000" dirty="0" err="1" smtClean="0"/>
                <a:t>hello</a:t>
              </a:r>
              <a:r>
                <a:rPr lang="de-CH" sz="1000" dirty="0" smtClean="0"/>
                <a:t>, </a:t>
              </a:r>
              <a:r>
                <a:rPr lang="de-CH" sz="1000" dirty="0" err="1" smtClean="0"/>
                <a:t>hello</a:t>
              </a:r>
              <a:r>
                <a:rPr lang="de-CH" sz="1000" dirty="0" smtClean="0"/>
                <a:t>, </a:t>
              </a:r>
              <a:r>
                <a:rPr lang="de-CH" sz="1000" dirty="0" err="1" smtClean="0"/>
                <a:t>how</a:t>
              </a:r>
              <a:r>
                <a:rPr lang="de-CH" sz="1000" dirty="0" smtClean="0"/>
                <a:t>, </a:t>
              </a:r>
              <a:r>
                <a:rPr lang="de-CH" sz="1000" dirty="0" err="1" smtClean="0"/>
                <a:t>low</a:t>
              </a:r>
              <a:r>
                <a:rPr lang="de-CH" sz="1000" dirty="0" smtClean="0"/>
                <a:t>, </a:t>
              </a:r>
              <a:r>
                <a:rPr lang="de-CH" sz="1000" dirty="0" err="1" smtClean="0"/>
                <a:t>hello</a:t>
              </a:r>
              <a:r>
                <a:rPr lang="de-CH" sz="1000" dirty="0" smtClean="0"/>
                <a:t>, </a:t>
              </a:r>
              <a:r>
                <a:rPr lang="de-CH" sz="1000" dirty="0" err="1" smtClean="0"/>
                <a:t>hello</a:t>
              </a:r>
              <a:r>
                <a:rPr lang="de-CH" sz="1000" dirty="0" smtClean="0"/>
                <a:t>, </a:t>
              </a:r>
              <a:r>
                <a:rPr lang="de-CH" sz="1000" dirty="0" err="1" smtClean="0"/>
                <a:t>hello</a:t>
              </a:r>
              <a:r>
                <a:rPr lang="de-CH" sz="1000" dirty="0" smtClean="0"/>
                <a:t>, </a:t>
              </a:r>
              <a:r>
                <a:rPr lang="de-CH" sz="1000" dirty="0" err="1" smtClean="0"/>
                <a:t>how</a:t>
              </a:r>
              <a:r>
                <a:rPr lang="de-CH" sz="1000" dirty="0" smtClean="0"/>
                <a:t>, </a:t>
              </a:r>
              <a:r>
                <a:rPr lang="de-CH" sz="1000" dirty="0" err="1" smtClean="0"/>
                <a:t>low</a:t>
              </a:r>
              <a:r>
                <a:rPr lang="de-CH" sz="1000" dirty="0" smtClean="0"/>
                <a:t>,</a:t>
              </a:r>
              <a:endParaRPr lang="de-CH" sz="1000" dirty="0"/>
            </a:p>
            <a:p>
              <a:r>
                <a:rPr lang="de-CH" sz="1000" dirty="0" err="1" smtClean="0"/>
                <a:t>hello</a:t>
              </a:r>
              <a:r>
                <a:rPr lang="de-CH" sz="1000" dirty="0" smtClean="0"/>
                <a:t>, </a:t>
              </a:r>
              <a:r>
                <a:rPr lang="de-CH" sz="1000" dirty="0" err="1" smtClean="0"/>
                <a:t>hello</a:t>
              </a:r>
              <a:r>
                <a:rPr lang="de-CH" sz="1000" dirty="0" smtClean="0"/>
                <a:t>, </a:t>
              </a:r>
              <a:r>
                <a:rPr lang="de-CH" sz="1000" dirty="0" err="1" smtClean="0"/>
                <a:t>hello</a:t>
              </a:r>
              <a:r>
                <a:rPr lang="de-CH" sz="1000" dirty="0" smtClean="0"/>
                <a:t>, </a:t>
              </a:r>
              <a:r>
                <a:rPr lang="de-CH" sz="1000" dirty="0" err="1" smtClean="0"/>
                <a:t>hello</a:t>
              </a:r>
              <a:r>
                <a:rPr lang="de-CH" sz="1000" dirty="0" smtClean="0"/>
                <a:t>, </a:t>
              </a:r>
              <a:r>
                <a:rPr lang="de-CH" sz="1000" dirty="0" err="1" smtClean="0"/>
                <a:t>hello</a:t>
              </a:r>
              <a:endParaRPr lang="de-CH" sz="1000" dirty="0" smtClean="0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-526419" y="2624781"/>
              <a:ext cx="681936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de-CH" sz="1000" b="1" dirty="0" err="1" smtClean="0"/>
                <a:t>taskdata</a:t>
              </a:r>
              <a:endParaRPr lang="de-CH" sz="1000" b="1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00128" y="604131"/>
            <a:ext cx="2538168" cy="1979085"/>
            <a:chOff x="427300" y="3070593"/>
            <a:chExt cx="2573062" cy="1130174"/>
          </a:xfrm>
        </p:grpSpPr>
        <p:sp>
          <p:nvSpPr>
            <p:cNvPr id="16" name="Textfeld 15"/>
            <p:cNvSpPr txBox="1"/>
            <p:nvPr/>
          </p:nvSpPr>
          <p:spPr>
            <a:xfrm>
              <a:off x="483201" y="3070593"/>
              <a:ext cx="2506959" cy="131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sz="900" b="1" dirty="0" smtClean="0">
                  <a:solidFill>
                    <a:schemeClr val="accent6"/>
                  </a:solidFill>
                </a:rPr>
                <a:t>Job_X</a:t>
              </a:r>
              <a:r>
                <a:rPr lang="de-CH" sz="900" b="1" dirty="0" smtClean="0">
                  <a:solidFill>
                    <a:schemeClr val="accent1"/>
                  </a:solidFill>
                </a:rPr>
                <a:t>_Procedure_3</a:t>
              </a:r>
              <a:r>
                <a:rPr lang="de-CH" sz="900" b="1" dirty="0" smtClean="0">
                  <a:solidFill>
                    <a:srgbClr val="00B050"/>
                  </a:solidFill>
                </a:rPr>
                <a:t>_Executor_1_0_taskdata</a:t>
              </a:r>
              <a:r>
                <a:rPr lang="de-CH" sz="900" b="1" dirty="0" smtClean="0">
                  <a:solidFill>
                    <a:srgbClr val="FF0000"/>
                  </a:solidFill>
                </a:rPr>
                <a:t>_1</a:t>
              </a:r>
              <a:endParaRPr lang="de-CH" sz="9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503442" y="3213112"/>
              <a:ext cx="2496920" cy="987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90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787323" y="3227056"/>
              <a:ext cx="556089" cy="1318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900" dirty="0" smtClean="0"/>
                <a:t>VALUES</a:t>
              </a:r>
              <a:endParaRPr lang="de-CH" sz="900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427300" y="3222634"/>
              <a:ext cx="361085" cy="1318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900" dirty="0" smtClean="0"/>
                <a:t>KEY</a:t>
              </a:r>
              <a:endParaRPr lang="de-CH" sz="900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273083" y="1589970"/>
            <a:ext cx="5721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err="1" smtClean="0"/>
              <a:t>hello</a:t>
            </a:r>
            <a:endParaRPr lang="de-CH" sz="1000" dirty="0"/>
          </a:p>
        </p:txBody>
      </p:sp>
      <p:sp>
        <p:nvSpPr>
          <p:cNvPr id="21" name="Rechteck 20"/>
          <p:cNvSpPr/>
          <p:nvPr/>
        </p:nvSpPr>
        <p:spPr>
          <a:xfrm>
            <a:off x="915091" y="1589970"/>
            <a:ext cx="187659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smtClean="0"/>
              <a:t>1,1,1,1, 1, 1, 1, 1, 1,1,1</a:t>
            </a:r>
            <a:endParaRPr lang="de-CH" sz="1000" dirty="0"/>
          </a:p>
        </p:txBody>
      </p:sp>
      <p:sp>
        <p:nvSpPr>
          <p:cNvPr id="59" name="Rechteck 58"/>
          <p:cNvSpPr/>
          <p:nvPr/>
        </p:nvSpPr>
        <p:spPr>
          <a:xfrm>
            <a:off x="273083" y="1914699"/>
            <a:ext cx="5721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err="1" smtClean="0"/>
              <a:t>how</a:t>
            </a:r>
            <a:endParaRPr lang="de-CH" sz="1000" dirty="0"/>
          </a:p>
        </p:txBody>
      </p:sp>
      <p:sp>
        <p:nvSpPr>
          <p:cNvPr id="60" name="Rechteck 59"/>
          <p:cNvSpPr/>
          <p:nvPr/>
        </p:nvSpPr>
        <p:spPr>
          <a:xfrm>
            <a:off x="915092" y="1914699"/>
            <a:ext cx="5721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smtClean="0"/>
              <a:t>1, 1</a:t>
            </a:r>
            <a:endParaRPr lang="de-CH" sz="1000" dirty="0"/>
          </a:p>
        </p:txBody>
      </p:sp>
      <p:sp>
        <p:nvSpPr>
          <p:cNvPr id="61" name="Rechteck 60"/>
          <p:cNvSpPr/>
          <p:nvPr/>
        </p:nvSpPr>
        <p:spPr>
          <a:xfrm>
            <a:off x="273083" y="2219499"/>
            <a:ext cx="5721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err="1" smtClean="0"/>
              <a:t>low</a:t>
            </a:r>
            <a:endParaRPr lang="de-CH" sz="1000" dirty="0"/>
          </a:p>
        </p:txBody>
      </p:sp>
      <p:sp>
        <p:nvSpPr>
          <p:cNvPr id="62" name="Rechteck 61"/>
          <p:cNvSpPr/>
          <p:nvPr/>
        </p:nvSpPr>
        <p:spPr>
          <a:xfrm>
            <a:off x="915092" y="2219499"/>
            <a:ext cx="5721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smtClean="0"/>
              <a:t>1, 1</a:t>
            </a:r>
            <a:endParaRPr lang="de-CH" sz="1000" dirty="0"/>
          </a:p>
        </p:txBody>
      </p:sp>
      <p:sp>
        <p:nvSpPr>
          <p:cNvPr id="82" name="Rechteck 81"/>
          <p:cNvSpPr/>
          <p:nvPr/>
        </p:nvSpPr>
        <p:spPr>
          <a:xfrm>
            <a:off x="5602182" y="892389"/>
            <a:ext cx="5721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err="1" smtClean="0"/>
              <a:t>how</a:t>
            </a:r>
            <a:endParaRPr lang="de-CH" sz="1000" dirty="0"/>
          </a:p>
        </p:txBody>
      </p:sp>
      <p:sp>
        <p:nvSpPr>
          <p:cNvPr id="84" name="Rechteck 83"/>
          <p:cNvSpPr/>
          <p:nvPr/>
        </p:nvSpPr>
        <p:spPr>
          <a:xfrm>
            <a:off x="3542321" y="1631383"/>
            <a:ext cx="5721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sz="1000" dirty="0" err="1" smtClean="0"/>
              <a:t>how</a:t>
            </a:r>
            <a:endParaRPr lang="de-CH" sz="1000" dirty="0"/>
          </a:p>
        </p:txBody>
      </p:sp>
      <p:sp>
        <p:nvSpPr>
          <p:cNvPr id="87" name="Textfeld 86"/>
          <p:cNvSpPr txBox="1"/>
          <p:nvPr/>
        </p:nvSpPr>
        <p:spPr>
          <a:xfrm>
            <a:off x="4187783" y="1640654"/>
            <a:ext cx="134567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800" b="1" dirty="0" smtClean="0">
                <a:solidFill>
                  <a:srgbClr val="00B050"/>
                </a:solidFill>
              </a:rPr>
              <a:t>Executor_1_0_taskdata</a:t>
            </a:r>
            <a:r>
              <a:rPr lang="de-CH" sz="800" b="1" dirty="0" smtClean="0">
                <a:solidFill>
                  <a:srgbClr val="FF0000"/>
                </a:solidFill>
              </a:rPr>
              <a:t>_1</a:t>
            </a:r>
            <a:endParaRPr lang="de-CH" sz="800" b="1" dirty="0">
              <a:solidFill>
                <a:srgbClr val="FF0000"/>
              </a:solidFill>
            </a:endParaRPr>
          </a:p>
        </p:txBody>
      </p:sp>
      <p:grpSp>
        <p:nvGrpSpPr>
          <p:cNvPr id="100" name="Gruppieren 99"/>
          <p:cNvGrpSpPr/>
          <p:nvPr/>
        </p:nvGrpSpPr>
        <p:grpSpPr>
          <a:xfrm>
            <a:off x="7399460" y="424470"/>
            <a:ext cx="3063334" cy="1552438"/>
            <a:chOff x="5888981" y="449387"/>
            <a:chExt cx="2032978" cy="1552438"/>
          </a:xfrm>
        </p:grpSpPr>
        <p:grpSp>
          <p:nvGrpSpPr>
            <p:cNvPr id="101" name="Gruppieren 100"/>
            <p:cNvGrpSpPr/>
            <p:nvPr/>
          </p:nvGrpSpPr>
          <p:grpSpPr>
            <a:xfrm>
              <a:off x="6089336" y="449387"/>
              <a:ext cx="1832623" cy="1552438"/>
              <a:chOff x="7150442" y="462577"/>
              <a:chExt cx="1832623" cy="1552438"/>
            </a:xfrm>
          </p:grpSpPr>
          <p:sp>
            <p:nvSpPr>
              <p:cNvPr id="103" name="Textfeld 102"/>
              <p:cNvSpPr txBox="1"/>
              <p:nvPr/>
            </p:nvSpPr>
            <p:spPr>
              <a:xfrm>
                <a:off x="7150442" y="462577"/>
                <a:ext cx="388511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accent6"/>
                    </a:solidFill>
                  </a:rPr>
                  <a:t>Job_X</a:t>
                </a:r>
                <a:r>
                  <a:rPr lang="en-US" sz="900" b="1" dirty="0" smtClean="0">
                    <a:solidFill>
                      <a:srgbClr val="FF0000"/>
                    </a:solidFill>
                  </a:rPr>
                  <a:t>_1</a:t>
                </a:r>
                <a:endParaRPr lang="de-CH" sz="9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4" name="Rechteck 103"/>
              <p:cNvSpPr/>
              <p:nvPr/>
            </p:nvSpPr>
            <p:spPr>
              <a:xfrm>
                <a:off x="7150445" y="691978"/>
                <a:ext cx="1832620" cy="13230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900"/>
              </a:p>
            </p:txBody>
          </p:sp>
        </p:grpSp>
        <p:sp>
          <p:nvSpPr>
            <p:cNvPr id="102" name="Rechteck 101"/>
            <p:cNvSpPr/>
            <p:nvPr/>
          </p:nvSpPr>
          <p:spPr>
            <a:xfrm>
              <a:off x="5888981" y="846920"/>
              <a:ext cx="116141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de-CH" sz="900" b="1" dirty="0" smtClean="0"/>
                <a:t>JOB_PROCEDURE_DOMAINS</a:t>
              </a:r>
              <a:endParaRPr lang="de-CH" sz="900" b="1" dirty="0"/>
            </a:p>
          </p:txBody>
        </p:sp>
      </p:grpSp>
      <p:sp>
        <p:nvSpPr>
          <p:cNvPr id="105" name="Textfeld 104"/>
          <p:cNvSpPr txBox="1"/>
          <p:nvPr/>
        </p:nvSpPr>
        <p:spPr>
          <a:xfrm>
            <a:off x="1283812" y="6194467"/>
            <a:ext cx="1894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smtClean="0"/>
              <a:t>Annahme: Jede </a:t>
            </a:r>
            <a:r>
              <a:rPr lang="de-CH" sz="800" dirty="0" err="1"/>
              <a:t>TaskExecutorDomain</a:t>
            </a:r>
            <a:r>
              <a:rPr lang="de-CH" sz="800" dirty="0"/>
              <a:t> </a:t>
            </a:r>
            <a:r>
              <a:rPr lang="de-CH" sz="800" dirty="0" smtClean="0"/>
              <a:t>kann nur jeweils 9 Values insgesamt speichern, dann wird eine neue </a:t>
            </a:r>
            <a:r>
              <a:rPr lang="de-CH" sz="800" dirty="0" err="1" smtClean="0"/>
              <a:t>domain</a:t>
            </a:r>
            <a:r>
              <a:rPr lang="de-CH" sz="800" dirty="0" smtClean="0"/>
              <a:t> für diesen Task generiert</a:t>
            </a:r>
          </a:p>
        </p:txBody>
      </p:sp>
      <p:sp>
        <p:nvSpPr>
          <p:cNvPr id="108" name="Textfeld 107"/>
          <p:cNvSpPr txBox="1"/>
          <p:nvPr/>
        </p:nvSpPr>
        <p:spPr>
          <a:xfrm>
            <a:off x="7399645" y="1157699"/>
            <a:ext cx="86113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b="1" dirty="0" smtClean="0"/>
              <a:t>Procedure_3</a:t>
            </a:r>
            <a:endParaRPr lang="de-CH" sz="1000" b="1" dirty="0"/>
          </a:p>
        </p:txBody>
      </p:sp>
      <p:sp>
        <p:nvSpPr>
          <p:cNvPr id="109" name="Textfeld 108"/>
          <p:cNvSpPr txBox="1"/>
          <p:nvPr/>
        </p:nvSpPr>
        <p:spPr>
          <a:xfrm>
            <a:off x="8269895" y="1160937"/>
            <a:ext cx="37863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b="1" dirty="0" smtClean="0">
                <a:solidFill>
                  <a:srgbClr val="FF0000"/>
                </a:solidFill>
              </a:rPr>
              <a:t>1, 2</a:t>
            </a:r>
            <a:endParaRPr lang="de-CH" sz="1000" b="1" dirty="0">
              <a:solidFill>
                <a:srgbClr val="FF0000"/>
              </a:solidFill>
            </a:endParaRPr>
          </a:p>
        </p:txBody>
      </p:sp>
      <p:sp>
        <p:nvSpPr>
          <p:cNvPr id="110" name="Textfeld 109"/>
          <p:cNvSpPr txBox="1"/>
          <p:nvPr/>
        </p:nvSpPr>
        <p:spPr>
          <a:xfrm>
            <a:off x="9492754" y="822002"/>
            <a:ext cx="86113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b="1" dirty="0" smtClean="0"/>
              <a:t>Procedure_3</a:t>
            </a:r>
            <a:endParaRPr lang="de-CH" sz="1000" b="1" dirty="0"/>
          </a:p>
        </p:txBody>
      </p:sp>
      <p:sp>
        <p:nvSpPr>
          <p:cNvPr id="111" name="Rechteck 110"/>
          <p:cNvSpPr/>
          <p:nvPr/>
        </p:nvSpPr>
        <p:spPr>
          <a:xfrm>
            <a:off x="80459" y="-28275"/>
            <a:ext cx="2230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 err="1"/>
              <a:t>TaskExecutorDomain</a:t>
            </a:r>
            <a:r>
              <a:rPr lang="de-CH" b="1" dirty="0"/>
              <a:t> 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3353439" y="-6169"/>
            <a:ext cx="3972703" cy="6761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3" name="Rechteck 112"/>
          <p:cNvSpPr/>
          <p:nvPr/>
        </p:nvSpPr>
        <p:spPr>
          <a:xfrm>
            <a:off x="3342643" y="-27920"/>
            <a:ext cx="1913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 err="1" smtClean="0"/>
              <a:t>ProcedureDomain</a:t>
            </a:r>
            <a:endParaRPr lang="de-CH" b="1" dirty="0"/>
          </a:p>
        </p:txBody>
      </p:sp>
      <p:sp>
        <p:nvSpPr>
          <p:cNvPr id="114" name="Textfeld 113"/>
          <p:cNvSpPr txBox="1"/>
          <p:nvPr/>
        </p:nvSpPr>
        <p:spPr>
          <a:xfrm>
            <a:off x="5248349" y="5809591"/>
            <a:ext cx="1894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smtClean="0"/>
              <a:t>Annahme: Jede </a:t>
            </a:r>
            <a:r>
              <a:rPr lang="de-CH" sz="800" dirty="0" err="1" smtClean="0"/>
              <a:t>JobProcedureDomain</a:t>
            </a:r>
            <a:r>
              <a:rPr lang="de-CH" sz="800" dirty="0" smtClean="0"/>
              <a:t> kann nur jeweils 6 Values speichern, dann wird eine neue </a:t>
            </a:r>
            <a:r>
              <a:rPr lang="de-CH" sz="800" dirty="0" err="1" smtClean="0"/>
              <a:t>JobProcedureDomain</a:t>
            </a:r>
            <a:r>
              <a:rPr lang="de-CH" sz="800" dirty="0" smtClean="0"/>
              <a:t> erstellt.</a:t>
            </a:r>
          </a:p>
        </p:txBody>
      </p:sp>
      <p:sp>
        <p:nvSpPr>
          <p:cNvPr id="115" name="Textfeld 114"/>
          <p:cNvSpPr txBox="1"/>
          <p:nvPr/>
        </p:nvSpPr>
        <p:spPr>
          <a:xfrm>
            <a:off x="8026061" y="637057"/>
            <a:ext cx="580641" cy="431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VALUES</a:t>
            </a:r>
            <a:endParaRPr lang="de-CH" sz="1000" dirty="0"/>
          </a:p>
        </p:txBody>
      </p:sp>
      <p:sp>
        <p:nvSpPr>
          <p:cNvPr id="116" name="Textfeld 115"/>
          <p:cNvSpPr txBox="1"/>
          <p:nvPr/>
        </p:nvSpPr>
        <p:spPr>
          <a:xfrm>
            <a:off x="7670920" y="629313"/>
            <a:ext cx="371913" cy="431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KEY</a:t>
            </a:r>
            <a:endParaRPr lang="de-CH" sz="1000" dirty="0"/>
          </a:p>
        </p:txBody>
      </p:sp>
      <p:sp>
        <p:nvSpPr>
          <p:cNvPr id="117" name="Rechteck 116"/>
          <p:cNvSpPr/>
          <p:nvPr/>
        </p:nvSpPr>
        <p:spPr>
          <a:xfrm>
            <a:off x="7332772" y="-6524"/>
            <a:ext cx="3333266" cy="6761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117"/>
          <p:cNvSpPr/>
          <p:nvPr/>
        </p:nvSpPr>
        <p:spPr>
          <a:xfrm>
            <a:off x="7332771" y="-28275"/>
            <a:ext cx="125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JobDomain</a:t>
            </a:r>
            <a:endParaRPr lang="de-CH" dirty="0"/>
          </a:p>
        </p:txBody>
      </p:sp>
      <p:grpSp>
        <p:nvGrpSpPr>
          <p:cNvPr id="125" name="Gruppieren 124"/>
          <p:cNvGrpSpPr/>
          <p:nvPr/>
        </p:nvGrpSpPr>
        <p:grpSpPr>
          <a:xfrm>
            <a:off x="7344116" y="2130684"/>
            <a:ext cx="3063334" cy="1552438"/>
            <a:chOff x="5888981" y="449387"/>
            <a:chExt cx="2032978" cy="1552438"/>
          </a:xfrm>
        </p:grpSpPr>
        <p:grpSp>
          <p:nvGrpSpPr>
            <p:cNvPr id="126" name="Gruppieren 125"/>
            <p:cNvGrpSpPr/>
            <p:nvPr/>
          </p:nvGrpSpPr>
          <p:grpSpPr>
            <a:xfrm>
              <a:off x="6089336" y="449387"/>
              <a:ext cx="1832623" cy="1552438"/>
              <a:chOff x="7150442" y="462577"/>
              <a:chExt cx="1832623" cy="1552438"/>
            </a:xfrm>
          </p:grpSpPr>
          <p:sp>
            <p:nvSpPr>
              <p:cNvPr id="128" name="Textfeld 127"/>
              <p:cNvSpPr txBox="1"/>
              <p:nvPr/>
            </p:nvSpPr>
            <p:spPr>
              <a:xfrm>
                <a:off x="7150442" y="462577"/>
                <a:ext cx="388511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accent6"/>
                    </a:solidFill>
                  </a:rPr>
                  <a:t>Job_X</a:t>
                </a:r>
                <a:r>
                  <a:rPr lang="en-US" sz="900" b="1" dirty="0" smtClean="0">
                    <a:solidFill>
                      <a:srgbClr val="FF0000"/>
                    </a:solidFill>
                  </a:rPr>
                  <a:t>_2</a:t>
                </a:r>
                <a:endParaRPr lang="de-CH" sz="9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9" name="Rechteck 128"/>
              <p:cNvSpPr/>
              <p:nvPr/>
            </p:nvSpPr>
            <p:spPr>
              <a:xfrm>
                <a:off x="7150445" y="691978"/>
                <a:ext cx="1832620" cy="13230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900"/>
              </a:p>
            </p:txBody>
          </p:sp>
        </p:grpSp>
        <p:sp>
          <p:nvSpPr>
            <p:cNvPr id="127" name="Rechteck 126"/>
            <p:cNvSpPr/>
            <p:nvPr/>
          </p:nvSpPr>
          <p:spPr>
            <a:xfrm>
              <a:off x="5888981" y="846920"/>
              <a:ext cx="116141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de-CH" sz="900" b="1" dirty="0" smtClean="0"/>
                <a:t>JOB_PROCEDURE_DOMAINS</a:t>
              </a:r>
              <a:endParaRPr lang="de-CH" sz="900" b="1" dirty="0"/>
            </a:p>
          </p:txBody>
        </p:sp>
      </p:grpSp>
      <p:sp>
        <p:nvSpPr>
          <p:cNvPr id="130" name="Textfeld 129"/>
          <p:cNvSpPr txBox="1"/>
          <p:nvPr/>
        </p:nvSpPr>
        <p:spPr>
          <a:xfrm>
            <a:off x="7344301" y="2863913"/>
            <a:ext cx="86113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b="1" dirty="0" smtClean="0"/>
              <a:t>Procedure_3</a:t>
            </a:r>
            <a:endParaRPr lang="de-CH" sz="1000" b="1" dirty="0"/>
          </a:p>
        </p:txBody>
      </p:sp>
      <p:sp>
        <p:nvSpPr>
          <p:cNvPr id="131" name="Textfeld 130"/>
          <p:cNvSpPr txBox="1"/>
          <p:nvPr/>
        </p:nvSpPr>
        <p:spPr>
          <a:xfrm>
            <a:off x="8214551" y="2867151"/>
            <a:ext cx="37863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b="1" dirty="0" smtClean="0">
                <a:solidFill>
                  <a:srgbClr val="FF0000"/>
                </a:solidFill>
              </a:rPr>
              <a:t>3, 4</a:t>
            </a:r>
            <a:endParaRPr lang="de-CH" sz="1000" b="1" dirty="0">
              <a:solidFill>
                <a:srgbClr val="FF0000"/>
              </a:solidFill>
            </a:endParaRPr>
          </a:p>
        </p:txBody>
      </p:sp>
      <p:sp>
        <p:nvSpPr>
          <p:cNvPr id="132" name="Textfeld 131"/>
          <p:cNvSpPr txBox="1"/>
          <p:nvPr/>
        </p:nvSpPr>
        <p:spPr>
          <a:xfrm>
            <a:off x="9437410" y="2528216"/>
            <a:ext cx="86113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b="1" dirty="0" smtClean="0"/>
              <a:t>Procedure_3</a:t>
            </a:r>
            <a:endParaRPr lang="de-CH" sz="1000" b="1" dirty="0"/>
          </a:p>
        </p:txBody>
      </p:sp>
      <p:sp>
        <p:nvSpPr>
          <p:cNvPr id="133" name="Textfeld 132"/>
          <p:cNvSpPr txBox="1"/>
          <p:nvPr/>
        </p:nvSpPr>
        <p:spPr>
          <a:xfrm>
            <a:off x="7970717" y="2343271"/>
            <a:ext cx="580641" cy="431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VALUES</a:t>
            </a:r>
            <a:endParaRPr lang="de-CH" sz="1000" dirty="0"/>
          </a:p>
        </p:txBody>
      </p:sp>
      <p:sp>
        <p:nvSpPr>
          <p:cNvPr id="134" name="Textfeld 133"/>
          <p:cNvSpPr txBox="1"/>
          <p:nvPr/>
        </p:nvSpPr>
        <p:spPr>
          <a:xfrm>
            <a:off x="7615576" y="2335527"/>
            <a:ext cx="371913" cy="431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KEY</a:t>
            </a:r>
            <a:endParaRPr lang="de-CH" sz="1000" dirty="0"/>
          </a:p>
        </p:txBody>
      </p:sp>
      <p:grpSp>
        <p:nvGrpSpPr>
          <p:cNvPr id="136" name="Gruppieren 135"/>
          <p:cNvGrpSpPr/>
          <p:nvPr/>
        </p:nvGrpSpPr>
        <p:grpSpPr>
          <a:xfrm>
            <a:off x="10732147" y="424470"/>
            <a:ext cx="3063334" cy="1552438"/>
            <a:chOff x="5888981" y="449387"/>
            <a:chExt cx="2032978" cy="1552438"/>
          </a:xfrm>
        </p:grpSpPr>
        <p:grpSp>
          <p:nvGrpSpPr>
            <p:cNvPr id="137" name="Gruppieren 136"/>
            <p:cNvGrpSpPr/>
            <p:nvPr/>
          </p:nvGrpSpPr>
          <p:grpSpPr>
            <a:xfrm>
              <a:off x="6089336" y="449387"/>
              <a:ext cx="1832623" cy="1552438"/>
              <a:chOff x="7150442" y="462577"/>
              <a:chExt cx="1832623" cy="1552438"/>
            </a:xfrm>
          </p:grpSpPr>
          <p:sp>
            <p:nvSpPr>
              <p:cNvPr id="139" name="Textfeld 138"/>
              <p:cNvSpPr txBox="1"/>
              <p:nvPr/>
            </p:nvSpPr>
            <p:spPr>
              <a:xfrm>
                <a:off x="7150442" y="462577"/>
                <a:ext cx="261916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accent6"/>
                    </a:solidFill>
                  </a:rPr>
                  <a:t>Jobs</a:t>
                </a:r>
                <a:endParaRPr lang="de-CH" sz="9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0" name="Rechteck 139"/>
              <p:cNvSpPr/>
              <p:nvPr/>
            </p:nvSpPr>
            <p:spPr>
              <a:xfrm>
                <a:off x="7150445" y="691978"/>
                <a:ext cx="1832620" cy="13230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900"/>
              </a:p>
            </p:txBody>
          </p:sp>
        </p:grpSp>
        <p:sp>
          <p:nvSpPr>
            <p:cNvPr id="138" name="Rechteck 137"/>
            <p:cNvSpPr/>
            <p:nvPr/>
          </p:nvSpPr>
          <p:spPr>
            <a:xfrm>
              <a:off x="5888981" y="878618"/>
              <a:ext cx="85093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de-CH" sz="900" b="1" dirty="0" smtClean="0"/>
                <a:t>JOB_DOMAIN_KEYS</a:t>
              </a:r>
              <a:endParaRPr lang="de-CH" sz="900" b="1" dirty="0"/>
            </a:p>
          </p:txBody>
        </p:sp>
      </p:grpSp>
      <p:sp>
        <p:nvSpPr>
          <p:cNvPr id="141" name="Rechteck 140"/>
          <p:cNvSpPr/>
          <p:nvPr/>
        </p:nvSpPr>
        <p:spPr>
          <a:xfrm>
            <a:off x="10665459" y="-6524"/>
            <a:ext cx="3333266" cy="6761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2" name="Rechteck 141"/>
          <p:cNvSpPr/>
          <p:nvPr/>
        </p:nvSpPr>
        <p:spPr>
          <a:xfrm>
            <a:off x="10665458" y="-28275"/>
            <a:ext cx="1348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JobsDomain</a:t>
            </a:r>
            <a:endParaRPr lang="de-CH" dirty="0"/>
          </a:p>
        </p:txBody>
      </p:sp>
      <p:sp>
        <p:nvSpPr>
          <p:cNvPr id="143" name="Textfeld 142"/>
          <p:cNvSpPr txBox="1"/>
          <p:nvPr/>
        </p:nvSpPr>
        <p:spPr>
          <a:xfrm>
            <a:off x="10760900" y="1132196"/>
            <a:ext cx="47000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b="1" dirty="0" err="1" smtClean="0">
                <a:solidFill>
                  <a:schemeClr val="accent6"/>
                </a:solidFill>
              </a:rPr>
              <a:t>Job_X</a:t>
            </a:r>
            <a:endParaRPr lang="de-CH" sz="900" b="1" dirty="0">
              <a:solidFill>
                <a:srgbClr val="FF0000"/>
              </a:solidFill>
            </a:endParaRPr>
          </a:p>
        </p:txBody>
      </p:sp>
      <p:sp>
        <p:nvSpPr>
          <p:cNvPr id="144" name="Textfeld 143"/>
          <p:cNvSpPr txBox="1"/>
          <p:nvPr/>
        </p:nvSpPr>
        <p:spPr>
          <a:xfrm>
            <a:off x="11248355" y="1130135"/>
            <a:ext cx="37863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sz="1000" b="1" dirty="0" smtClean="0">
                <a:solidFill>
                  <a:srgbClr val="FF0000"/>
                </a:solidFill>
              </a:rPr>
              <a:t>1, 2</a:t>
            </a:r>
            <a:endParaRPr lang="de-CH" sz="1000" b="1" dirty="0">
              <a:solidFill>
                <a:srgbClr val="FF0000"/>
              </a:solidFill>
            </a:endParaRPr>
          </a:p>
        </p:txBody>
      </p:sp>
      <p:sp>
        <p:nvSpPr>
          <p:cNvPr id="145" name="Textfeld 144"/>
          <p:cNvSpPr txBox="1"/>
          <p:nvPr/>
        </p:nvSpPr>
        <p:spPr>
          <a:xfrm>
            <a:off x="12133623" y="819714"/>
            <a:ext cx="47000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b="1" dirty="0" err="1" smtClean="0">
                <a:solidFill>
                  <a:schemeClr val="accent6"/>
                </a:solidFill>
              </a:rPr>
              <a:t>Job_X</a:t>
            </a:r>
            <a:endParaRPr lang="de-CH" sz="900" b="1" dirty="0">
              <a:solidFill>
                <a:srgbClr val="FF0000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7326141" y="-36020"/>
            <a:ext cx="6672583" cy="681526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7" name="Textfeld 146"/>
          <p:cNvSpPr txBox="1"/>
          <p:nvPr/>
        </p:nvSpPr>
        <p:spPr>
          <a:xfrm>
            <a:off x="10819661" y="2360085"/>
            <a:ext cx="29204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 smtClean="0">
                <a:solidFill>
                  <a:srgbClr val="FFFF00"/>
                </a:solidFill>
              </a:rPr>
              <a:t>Das kann man auch direkt im Job speichern </a:t>
            </a:r>
            <a:r>
              <a:rPr lang="de-CH" sz="28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 z-B einfach eine Zahl (1000 == 0, 1, 2,…, 999)</a:t>
            </a:r>
            <a:endParaRPr lang="de-CH" sz="2800" dirty="0" smtClean="0">
              <a:solidFill>
                <a:srgbClr val="FFFF00"/>
              </a:solidFill>
            </a:endParaRPr>
          </a:p>
        </p:txBody>
      </p:sp>
      <p:sp>
        <p:nvSpPr>
          <p:cNvPr id="148" name="Textfeld 147"/>
          <p:cNvSpPr txBox="1"/>
          <p:nvPr/>
        </p:nvSpPr>
        <p:spPr>
          <a:xfrm>
            <a:off x="7511825" y="4051442"/>
            <a:ext cx="29204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 smtClean="0">
                <a:solidFill>
                  <a:srgbClr val="FFFF00"/>
                </a:solidFill>
              </a:rPr>
              <a:t>Ebenfalls direkt für Prozedur speichern </a:t>
            </a:r>
            <a:r>
              <a:rPr lang="de-CH" sz="2800" smtClean="0">
                <a:solidFill>
                  <a:srgbClr val="FFFF00"/>
                </a:solidFill>
              </a:rPr>
              <a:t>als Zahl </a:t>
            </a:r>
            <a:endParaRPr lang="de-CH" sz="2800" dirty="0" smtClean="0">
              <a:solidFill>
                <a:srgbClr val="FFFF00"/>
              </a:solidFill>
            </a:endParaRPr>
          </a:p>
        </p:txBody>
      </p:sp>
      <p:sp>
        <p:nvSpPr>
          <p:cNvPr id="146" name="Textfeld 145"/>
          <p:cNvSpPr txBox="1"/>
          <p:nvPr/>
        </p:nvSpPr>
        <p:spPr>
          <a:xfrm>
            <a:off x="3667762" y="5369206"/>
            <a:ext cx="1894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/>
              <a:t>PROCEDURE_KEYS == TASKS</a:t>
            </a:r>
          </a:p>
        </p:txBody>
      </p:sp>
      <p:cxnSp>
        <p:nvCxnSpPr>
          <p:cNvPr id="4" name="Gerade Verbindung mit Pfeil 3"/>
          <p:cNvCxnSpPr>
            <a:stCxn id="20" idx="3"/>
            <a:endCxn id="46" idx="1"/>
          </p:cNvCxnSpPr>
          <p:nvPr/>
        </p:nvCxnSpPr>
        <p:spPr>
          <a:xfrm flipV="1">
            <a:off x="845224" y="1007806"/>
            <a:ext cx="2692051" cy="7052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2638417" y="924286"/>
            <a:ext cx="83067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2. ADD</a:t>
            </a:r>
            <a:endParaRPr lang="de-CH" dirty="0">
              <a:solidFill>
                <a:srgbClr val="FF0000"/>
              </a:solidFill>
            </a:endParaRPr>
          </a:p>
        </p:txBody>
      </p:sp>
      <p:cxnSp>
        <p:nvCxnSpPr>
          <p:cNvPr id="149" name="Gerade Verbindung mit Pfeil 148"/>
          <p:cNvCxnSpPr>
            <a:endCxn id="51" idx="1"/>
          </p:cNvCxnSpPr>
          <p:nvPr/>
        </p:nvCxnSpPr>
        <p:spPr>
          <a:xfrm>
            <a:off x="2617921" y="639819"/>
            <a:ext cx="924400" cy="7635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feld 149"/>
          <p:cNvSpPr txBox="1"/>
          <p:nvPr/>
        </p:nvSpPr>
        <p:spPr>
          <a:xfrm>
            <a:off x="2493122" y="412048"/>
            <a:ext cx="78899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3. Add</a:t>
            </a:r>
            <a:endParaRPr lang="de-CH" dirty="0">
              <a:solidFill>
                <a:srgbClr val="FF0000"/>
              </a:solidFill>
            </a:endParaRPr>
          </a:p>
        </p:txBody>
      </p:sp>
      <p:cxnSp>
        <p:nvCxnSpPr>
          <p:cNvPr id="151" name="Gerade Verbindung mit Pfeil 150"/>
          <p:cNvCxnSpPr/>
          <p:nvPr/>
        </p:nvCxnSpPr>
        <p:spPr>
          <a:xfrm flipV="1">
            <a:off x="-1046817" y="1728921"/>
            <a:ext cx="1359227" cy="1128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feld 151"/>
          <p:cNvSpPr txBox="1"/>
          <p:nvPr/>
        </p:nvSpPr>
        <p:spPr>
          <a:xfrm>
            <a:off x="-863568" y="1976908"/>
            <a:ext cx="83181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smtClean="0"/>
              <a:t>1. ADD</a:t>
            </a:r>
            <a:endParaRPr lang="de-CH" dirty="0"/>
          </a:p>
        </p:txBody>
      </p:sp>
      <p:cxnSp>
        <p:nvCxnSpPr>
          <p:cNvPr id="153" name="Gerade Verbindung mit Pfeil 152"/>
          <p:cNvCxnSpPr>
            <a:stCxn id="46" idx="2"/>
          </p:cNvCxnSpPr>
          <p:nvPr/>
        </p:nvCxnSpPr>
        <p:spPr>
          <a:xfrm flipH="1">
            <a:off x="-290786" y="1123222"/>
            <a:ext cx="4452874" cy="27462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feld 153"/>
          <p:cNvSpPr txBox="1"/>
          <p:nvPr/>
        </p:nvSpPr>
        <p:spPr>
          <a:xfrm>
            <a:off x="588059" y="2878553"/>
            <a:ext cx="6916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1 </a:t>
            </a:r>
            <a:r>
              <a:rPr lang="de-CH" dirty="0" err="1" smtClean="0">
                <a:solidFill>
                  <a:srgbClr val="FF0000"/>
                </a:solidFill>
              </a:rPr>
              <a:t>Get</a:t>
            </a:r>
            <a:endParaRPr lang="de-CH" dirty="0">
              <a:solidFill>
                <a:srgbClr val="FF0000"/>
              </a:solidFill>
            </a:endParaRPr>
          </a:p>
        </p:txBody>
      </p:sp>
      <p:cxnSp>
        <p:nvCxnSpPr>
          <p:cNvPr id="155" name="Gerade Verbindung mit Pfeil 154"/>
          <p:cNvCxnSpPr/>
          <p:nvPr/>
        </p:nvCxnSpPr>
        <p:spPr>
          <a:xfrm flipH="1">
            <a:off x="-556612" y="1486872"/>
            <a:ext cx="5091569" cy="27866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feld 155"/>
          <p:cNvSpPr txBox="1"/>
          <p:nvPr/>
        </p:nvSpPr>
        <p:spPr>
          <a:xfrm>
            <a:off x="322232" y="3282609"/>
            <a:ext cx="6916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2 </a:t>
            </a:r>
            <a:r>
              <a:rPr lang="de-CH" dirty="0" err="1" smtClean="0">
                <a:solidFill>
                  <a:srgbClr val="FF0000"/>
                </a:solidFill>
              </a:rPr>
              <a:t>Get</a:t>
            </a:r>
            <a:endParaRPr lang="de-CH" dirty="0">
              <a:solidFill>
                <a:srgbClr val="FF0000"/>
              </a:solidFill>
            </a:endParaRPr>
          </a:p>
        </p:txBody>
      </p:sp>
      <p:cxnSp>
        <p:nvCxnSpPr>
          <p:cNvPr id="157" name="Gerade Verbindung mit Pfeil 156"/>
          <p:cNvCxnSpPr>
            <a:stCxn id="20" idx="2"/>
          </p:cNvCxnSpPr>
          <p:nvPr/>
        </p:nvCxnSpPr>
        <p:spPr>
          <a:xfrm flipH="1">
            <a:off x="-2043021" y="1836191"/>
            <a:ext cx="2602175" cy="23504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feld 157"/>
          <p:cNvSpPr txBox="1"/>
          <p:nvPr/>
        </p:nvSpPr>
        <p:spPr>
          <a:xfrm>
            <a:off x="-1926074" y="3526337"/>
            <a:ext cx="6916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3 </a:t>
            </a:r>
            <a:r>
              <a:rPr lang="de-CH" dirty="0" err="1" smtClean="0">
                <a:solidFill>
                  <a:srgbClr val="FF0000"/>
                </a:solidFill>
              </a:rPr>
              <a:t>Get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159" name="Textfeld 158"/>
          <p:cNvSpPr txBox="1"/>
          <p:nvPr/>
        </p:nvSpPr>
        <p:spPr>
          <a:xfrm>
            <a:off x="5598145" y="1284048"/>
            <a:ext cx="134567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800" b="1" dirty="0" smtClean="0">
                <a:solidFill>
                  <a:srgbClr val="00B050"/>
                </a:solidFill>
              </a:rPr>
              <a:t>Executor_2_0_taskdata</a:t>
            </a:r>
            <a:endParaRPr lang="de-CH" sz="800" b="1" dirty="0">
              <a:solidFill>
                <a:srgbClr val="FF0000"/>
              </a:solidFill>
            </a:endParaRPr>
          </a:p>
        </p:txBody>
      </p:sp>
      <p:sp>
        <p:nvSpPr>
          <p:cNvPr id="160" name="Textfeld 159"/>
          <p:cNvSpPr txBox="1"/>
          <p:nvPr/>
        </p:nvSpPr>
        <p:spPr>
          <a:xfrm>
            <a:off x="3836729" y="2026648"/>
            <a:ext cx="27943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/>
              <a:t>PROCEDURE_KEYS während Task </a:t>
            </a:r>
            <a:r>
              <a:rPr lang="de-CH" sz="1600" b="1" dirty="0" err="1" smtClean="0"/>
              <a:t>execution</a:t>
            </a:r>
            <a:r>
              <a:rPr lang="de-CH" sz="1600" b="1" dirty="0" smtClean="0"/>
              <a:t> </a:t>
            </a:r>
            <a:r>
              <a:rPr lang="de-CH" sz="1600" b="1" dirty="0" err="1" smtClean="0"/>
              <a:t>adden</a:t>
            </a:r>
            <a:r>
              <a:rPr lang="de-CH" sz="1600" b="1" dirty="0" smtClean="0"/>
              <a:t> (müssen am </a:t>
            </a:r>
            <a:r>
              <a:rPr lang="de-CH" sz="1600" b="1" dirty="0" err="1" smtClean="0"/>
              <a:t>schluss</a:t>
            </a:r>
            <a:r>
              <a:rPr lang="de-CH" sz="1600" b="1" dirty="0" smtClean="0"/>
              <a:t> eh alle drin sein). Bei Broadcast </a:t>
            </a:r>
            <a:r>
              <a:rPr lang="de-CH" sz="1600" b="1" dirty="0" err="1" smtClean="0"/>
              <a:t>finished</a:t>
            </a:r>
            <a:r>
              <a:rPr lang="de-CH" sz="1600" b="1" dirty="0" smtClean="0"/>
              <a:t> all </a:t>
            </a:r>
            <a:r>
              <a:rPr lang="de-CH" sz="1600" b="1" dirty="0" err="1" smtClean="0"/>
              <a:t>tasks</a:t>
            </a:r>
            <a:r>
              <a:rPr lang="de-CH" sz="1600" b="1" dirty="0" smtClean="0"/>
              <a:t> </a:t>
            </a:r>
            <a:r>
              <a:rPr lang="de-CH" sz="1600" b="1" dirty="0" err="1" smtClean="0"/>
              <a:t>added</a:t>
            </a:r>
            <a:r>
              <a:rPr lang="de-CH" sz="1600" b="1" dirty="0" smtClean="0"/>
              <a:t> dann noch jeder einfach die </a:t>
            </a:r>
            <a:r>
              <a:rPr lang="de-CH" sz="1600" b="1" dirty="0" err="1" smtClean="0"/>
              <a:t>task</a:t>
            </a:r>
            <a:r>
              <a:rPr lang="de-CH" sz="1600" b="1" dirty="0" smtClean="0"/>
              <a:t> </a:t>
            </a:r>
            <a:r>
              <a:rPr lang="de-CH" sz="1600" b="1" dirty="0" err="1" smtClean="0"/>
              <a:t>executor</a:t>
            </a:r>
            <a:r>
              <a:rPr lang="de-CH" sz="1600" b="1" dirty="0" smtClean="0"/>
              <a:t> </a:t>
            </a:r>
            <a:r>
              <a:rPr lang="de-CH" sz="1600" b="1" dirty="0" err="1" smtClean="0"/>
              <a:t>domains</a:t>
            </a:r>
            <a:r>
              <a:rPr lang="de-CH" sz="1600" b="1" dirty="0" smtClean="0"/>
              <a:t> aus der taskliste (wird einfach überschrieben, wenn’s schon drin ist, und gleichzeitig ist sichergestell</a:t>
            </a:r>
            <a:r>
              <a:rPr lang="de-CH" sz="1600" b="1" dirty="0" smtClean="0"/>
              <a:t>t, dass alle </a:t>
            </a:r>
            <a:r>
              <a:rPr lang="de-CH" sz="1600" b="1" dirty="0" err="1" smtClean="0"/>
              <a:t>Executor</a:t>
            </a:r>
            <a:r>
              <a:rPr lang="de-CH" sz="1600" b="1" dirty="0" smtClean="0"/>
              <a:t> über die nötigen Locations </a:t>
            </a:r>
            <a:r>
              <a:rPr lang="de-CH" sz="1600" b="1" dirty="0" err="1" smtClean="0"/>
              <a:t>berfügen</a:t>
            </a:r>
            <a:endParaRPr lang="de-CH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20470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1072</Words>
  <Application>Microsoft Office PowerPoint</Application>
  <PresentationFormat>Breitbild</PresentationFormat>
  <Paragraphs>430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Zihler</dc:creator>
  <cp:lastModifiedBy>Oliver Zihler</cp:lastModifiedBy>
  <cp:revision>84</cp:revision>
  <dcterms:created xsi:type="dcterms:W3CDTF">2015-12-13T08:32:00Z</dcterms:created>
  <dcterms:modified xsi:type="dcterms:W3CDTF">2015-12-24T11:28:15Z</dcterms:modified>
</cp:coreProperties>
</file>