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9021-AFDE-48AD-90E1-7F160C6D25D0}" type="datetimeFigureOut">
              <a:rPr lang="de-CH" smtClean="0"/>
              <a:pPr/>
              <a:t>16.07.2014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1B8E-4668-4E25-BCF7-C9B4D9971453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4139952" y="1844824"/>
            <a:ext cx="2448272" cy="936104"/>
          </a:xfrm>
          <a:custGeom>
            <a:avLst/>
            <a:gdLst>
              <a:gd name="connsiteX0" fmla="*/ 0 w 3049270"/>
              <a:gd name="connsiteY0" fmla="*/ 355600 h 737870"/>
              <a:gd name="connsiteX1" fmla="*/ 1203960 w 3049270"/>
              <a:gd name="connsiteY1" fmla="*/ 27940 h 737870"/>
              <a:gd name="connsiteX2" fmla="*/ 2705100 w 3049270"/>
              <a:gd name="connsiteY2" fmla="*/ 523240 h 737870"/>
              <a:gd name="connsiteX3" fmla="*/ 3002280 w 3049270"/>
              <a:gd name="connsiteY3" fmla="*/ 706120 h 737870"/>
              <a:gd name="connsiteX4" fmla="*/ 2987040 w 3049270"/>
              <a:gd name="connsiteY4" fmla="*/ 713740 h 7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270" h="737870">
                <a:moveTo>
                  <a:pt x="0" y="355600"/>
                </a:moveTo>
                <a:cubicBezTo>
                  <a:pt x="376555" y="177800"/>
                  <a:pt x="753110" y="0"/>
                  <a:pt x="1203960" y="27940"/>
                </a:cubicBezTo>
                <a:cubicBezTo>
                  <a:pt x="1654810" y="55880"/>
                  <a:pt x="2405380" y="410210"/>
                  <a:pt x="2705100" y="523240"/>
                </a:cubicBezTo>
                <a:cubicBezTo>
                  <a:pt x="3004820" y="636270"/>
                  <a:pt x="2955290" y="674370"/>
                  <a:pt x="3002280" y="706120"/>
                </a:cubicBezTo>
                <a:cubicBezTo>
                  <a:pt x="3049270" y="737870"/>
                  <a:pt x="3018155" y="725805"/>
                  <a:pt x="2987040" y="71374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Rectangle 165"/>
          <p:cNvSpPr/>
          <p:nvPr/>
        </p:nvSpPr>
        <p:spPr>
          <a:xfrm>
            <a:off x="1403648" y="2636912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Tweets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Connector 169"/>
          <p:cNvCxnSpPr>
            <a:stCxn id="169" idx="0"/>
            <a:endCxn id="166" idx="2"/>
          </p:cNvCxnSpPr>
          <p:nvPr/>
        </p:nvCxnSpPr>
        <p:spPr>
          <a:xfrm flipV="1">
            <a:off x="1979712" y="314096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323528" y="4005064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Created_at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142" name="Straight Connector 141"/>
          <p:cNvCxnSpPr>
            <a:stCxn id="141" idx="0"/>
            <a:endCxn id="166" idx="2"/>
          </p:cNvCxnSpPr>
          <p:nvPr/>
        </p:nvCxnSpPr>
        <p:spPr>
          <a:xfrm flipV="1">
            <a:off x="1003412" y="3140968"/>
            <a:ext cx="97630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2" idx="0"/>
            <a:endCxn id="166" idx="2"/>
          </p:cNvCxnSpPr>
          <p:nvPr/>
        </p:nvCxnSpPr>
        <p:spPr>
          <a:xfrm flipH="1" flipV="1">
            <a:off x="1979712" y="3140968"/>
            <a:ext cx="96791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251520" y="3717032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language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57" idx="0"/>
            <a:endCxn id="166" idx="2"/>
          </p:cNvCxnSpPr>
          <p:nvPr/>
        </p:nvCxnSpPr>
        <p:spPr>
          <a:xfrm flipV="1">
            <a:off x="931404" y="3140968"/>
            <a:ext cx="104830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2267744" y="4005064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source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stCxn id="160" idx="0"/>
            <a:endCxn id="166" idx="2"/>
          </p:cNvCxnSpPr>
          <p:nvPr/>
        </p:nvCxnSpPr>
        <p:spPr>
          <a:xfrm flipH="1" flipV="1">
            <a:off x="1979712" y="3140968"/>
            <a:ext cx="967916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323528" y="3356992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geolocation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stCxn id="171" idx="0"/>
            <a:endCxn id="166" idx="2"/>
          </p:cNvCxnSpPr>
          <p:nvPr/>
        </p:nvCxnSpPr>
        <p:spPr>
          <a:xfrm flipV="1">
            <a:off x="1003412" y="3140968"/>
            <a:ext cx="97630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2267744" y="3717032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retweeted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300192" y="2636912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Users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Connector 216"/>
          <p:cNvCxnSpPr>
            <a:stCxn id="242" idx="2"/>
            <a:endCxn id="216" idx="3"/>
          </p:cNvCxnSpPr>
          <p:nvPr/>
        </p:nvCxnSpPr>
        <p:spPr>
          <a:xfrm flipH="1">
            <a:off x="7452320" y="288894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41" idx="0"/>
            <a:endCxn id="216" idx="2"/>
          </p:cNvCxnSpPr>
          <p:nvPr/>
        </p:nvCxnSpPr>
        <p:spPr>
          <a:xfrm flipH="1" flipV="1">
            <a:off x="6876256" y="3140968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7668344" y="2420888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Created_at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>
            <a:stCxn id="219" idx="2"/>
            <a:endCxn id="216" idx="3"/>
          </p:cNvCxnSpPr>
          <p:nvPr/>
        </p:nvCxnSpPr>
        <p:spPr>
          <a:xfrm flipH="1">
            <a:off x="7452320" y="2528900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43" idx="2"/>
            <a:endCxn id="216" idx="3"/>
          </p:cNvCxnSpPr>
          <p:nvPr/>
        </p:nvCxnSpPr>
        <p:spPr>
          <a:xfrm flipH="1" flipV="1">
            <a:off x="7452320" y="2888940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5436096" y="3501008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#</a:t>
            </a:r>
            <a:r>
              <a:rPr lang="de-CH" sz="1200" dirty="0" err="1" smtClean="0">
                <a:solidFill>
                  <a:schemeClr val="tx1"/>
                </a:solidFill>
              </a:rPr>
              <a:t>followers</a:t>
            </a:r>
            <a:endParaRPr lang="de-CH" sz="1200" dirty="0" smtClean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>
            <a:stCxn id="227" idx="0"/>
            <a:endCxn id="216" idx="2"/>
          </p:cNvCxnSpPr>
          <p:nvPr/>
        </p:nvCxnSpPr>
        <p:spPr>
          <a:xfrm flipV="1">
            <a:off x="6115980" y="3140968"/>
            <a:ext cx="76027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7524328" y="3501008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screenname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240" name="Straight Connector 239"/>
          <p:cNvCxnSpPr>
            <a:stCxn id="233" idx="0"/>
            <a:endCxn id="216" idx="2"/>
          </p:cNvCxnSpPr>
          <p:nvPr/>
        </p:nvCxnSpPr>
        <p:spPr>
          <a:xfrm flipH="1" flipV="1">
            <a:off x="6876256" y="3140968"/>
            <a:ext cx="13279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6660232" y="3284984"/>
            <a:ext cx="720080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u="sng" dirty="0" err="1" smtClean="0">
                <a:solidFill>
                  <a:schemeClr val="tx1"/>
                </a:solidFill>
              </a:rPr>
              <a:t>id</a:t>
            </a:r>
            <a:endParaRPr lang="de-CH" sz="1200" u="sng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884368" y="2780928"/>
            <a:ext cx="1008112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location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7668344" y="3140968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timezone</a:t>
            </a:r>
            <a:endParaRPr lang="de-CH" sz="1200" dirty="0">
              <a:solidFill>
                <a:schemeClr val="tx1"/>
              </a:solidFill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3347865" y="2276873"/>
            <a:ext cx="1728190" cy="720080"/>
            <a:chOff x="3592864" y="1052736"/>
            <a:chExt cx="949628" cy="504056"/>
          </a:xfrm>
        </p:grpSpPr>
        <p:sp>
          <p:nvSpPr>
            <p:cNvPr id="251" name="Diamond 250"/>
            <p:cNvSpPr/>
            <p:nvPr/>
          </p:nvSpPr>
          <p:spPr>
            <a:xfrm>
              <a:off x="3592864" y="1052736"/>
              <a:ext cx="864096" cy="50405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672000" y="1254358"/>
              <a:ext cx="87049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mentions</a:t>
              </a:r>
              <a:r>
                <a:rPr lang="de-CH" dirty="0" smtClean="0"/>
                <a:t> in</a:t>
              </a:r>
              <a:endParaRPr lang="de-CH" dirty="0"/>
            </a:p>
          </p:txBody>
        </p:sp>
      </p:grpSp>
      <p:cxnSp>
        <p:nvCxnSpPr>
          <p:cNvPr id="253" name="Straight Connector 252"/>
          <p:cNvCxnSpPr>
            <a:stCxn id="251" idx="1"/>
            <a:endCxn id="166" idx="3"/>
          </p:cNvCxnSpPr>
          <p:nvPr/>
        </p:nvCxnSpPr>
        <p:spPr>
          <a:xfrm flipH="1">
            <a:off x="2555776" y="2636913"/>
            <a:ext cx="792089" cy="252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16" idx="1"/>
            <a:endCxn id="251" idx="3"/>
          </p:cNvCxnSpPr>
          <p:nvPr/>
        </p:nvCxnSpPr>
        <p:spPr>
          <a:xfrm flipH="1" flipV="1">
            <a:off x="4920399" y="2636913"/>
            <a:ext cx="1379793" cy="252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364088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256" name="TextBox 255"/>
          <p:cNvSpPr txBox="1"/>
          <p:nvPr/>
        </p:nvSpPr>
        <p:spPr>
          <a:xfrm>
            <a:off x="3059832" y="3212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1547664" y="1628800"/>
            <a:ext cx="864096" cy="504056"/>
            <a:chOff x="3491880" y="1052736"/>
            <a:chExt cx="864096" cy="504056"/>
          </a:xfrm>
        </p:grpSpPr>
        <p:sp>
          <p:nvSpPr>
            <p:cNvPr id="269" name="Diamond 268"/>
            <p:cNvSpPr/>
            <p:nvPr/>
          </p:nvSpPr>
          <p:spPr>
            <a:xfrm>
              <a:off x="3491880" y="1052736"/>
              <a:ext cx="864096" cy="50405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35896" y="112474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>
                  <a:solidFill>
                    <a:sysClr val="windowText" lastClr="000000"/>
                  </a:solidFill>
                </a:rPr>
                <a:t>has</a:t>
              </a:r>
              <a:endParaRPr lang="de-CH" dirty="0"/>
            </a:p>
          </p:txBody>
        </p:sp>
      </p:grpSp>
      <p:cxnSp>
        <p:nvCxnSpPr>
          <p:cNvPr id="271" name="Straight Connector 270"/>
          <p:cNvCxnSpPr>
            <a:stCxn id="269" idx="2"/>
            <a:endCxn id="166" idx="0"/>
          </p:cNvCxnSpPr>
          <p:nvPr/>
        </p:nvCxnSpPr>
        <p:spPr>
          <a:xfrm>
            <a:off x="1979712" y="213285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79" idx="3"/>
            <a:endCxn id="269" idx="1"/>
          </p:cNvCxnSpPr>
          <p:nvPr/>
        </p:nvCxnSpPr>
        <p:spPr>
          <a:xfrm>
            <a:off x="1403648" y="188082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19672" y="22048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274" name="TextBox 273"/>
          <p:cNvSpPr txBox="1"/>
          <p:nvPr/>
        </p:nvSpPr>
        <p:spPr>
          <a:xfrm>
            <a:off x="1403648" y="14127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</a:t>
            </a:r>
            <a:endParaRPr lang="de-CH" dirty="0"/>
          </a:p>
        </p:txBody>
      </p:sp>
      <p:sp>
        <p:nvSpPr>
          <p:cNvPr id="279" name="Rectangle 278"/>
          <p:cNvSpPr/>
          <p:nvPr/>
        </p:nvSpPr>
        <p:spPr>
          <a:xfrm>
            <a:off x="251520" y="1628800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Hashtags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280" name="Straight Connector 279"/>
          <p:cNvCxnSpPr>
            <a:stCxn id="281" idx="4"/>
            <a:endCxn id="279" idx="0"/>
          </p:cNvCxnSpPr>
          <p:nvPr/>
        </p:nvCxnSpPr>
        <p:spPr>
          <a:xfrm>
            <a:off x="827584" y="126876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/>
          <p:cNvSpPr/>
          <p:nvPr/>
        </p:nvSpPr>
        <p:spPr>
          <a:xfrm>
            <a:off x="251520" y="1052736"/>
            <a:ext cx="11521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u="sng" dirty="0" err="1" smtClean="0">
                <a:solidFill>
                  <a:schemeClr val="tx1"/>
                </a:solidFill>
              </a:rPr>
              <a:t>hashtag</a:t>
            </a:r>
            <a:endParaRPr lang="de-CH" sz="1200" u="sng" dirty="0">
              <a:solidFill>
                <a:schemeClr val="tx1"/>
              </a:solidFill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2555776" y="1628800"/>
            <a:ext cx="864096" cy="504056"/>
            <a:chOff x="3491880" y="1052736"/>
            <a:chExt cx="864096" cy="504056"/>
          </a:xfrm>
        </p:grpSpPr>
        <p:sp>
          <p:nvSpPr>
            <p:cNvPr id="298" name="Diamond 297"/>
            <p:cNvSpPr/>
            <p:nvPr/>
          </p:nvSpPr>
          <p:spPr>
            <a:xfrm>
              <a:off x="3491880" y="1052736"/>
              <a:ext cx="864096" cy="50405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635896" y="1124744"/>
              <a:ext cx="63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>
                  <a:solidFill>
                    <a:sysClr val="windowText" lastClr="000000"/>
                  </a:solidFill>
                </a:rPr>
                <a:t>from</a:t>
              </a:r>
              <a:endParaRPr lang="de-CH" dirty="0"/>
            </a:p>
          </p:txBody>
        </p:sp>
      </p:grpSp>
      <p:cxnSp>
        <p:nvCxnSpPr>
          <p:cNvPr id="304" name="Straight Connector 303"/>
          <p:cNvCxnSpPr>
            <a:stCxn id="298" idx="2"/>
            <a:endCxn id="166" idx="0"/>
          </p:cNvCxnSpPr>
          <p:nvPr/>
        </p:nvCxnSpPr>
        <p:spPr>
          <a:xfrm flipH="1">
            <a:off x="1979712" y="2132856"/>
            <a:ext cx="100811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309" idx="1"/>
            <a:endCxn id="298" idx="0"/>
          </p:cNvCxnSpPr>
          <p:nvPr/>
        </p:nvCxnSpPr>
        <p:spPr>
          <a:xfrm flipH="1">
            <a:off x="2987824" y="1304764"/>
            <a:ext cx="50405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2267744" y="20608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308" name="TextBox 307"/>
          <p:cNvSpPr txBox="1"/>
          <p:nvPr/>
        </p:nvSpPr>
        <p:spPr>
          <a:xfrm>
            <a:off x="3059832" y="11247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</a:t>
            </a:r>
            <a:endParaRPr lang="de-CH" dirty="0"/>
          </a:p>
        </p:txBody>
      </p:sp>
      <p:sp>
        <p:nvSpPr>
          <p:cNvPr id="309" name="Rectangle 308"/>
          <p:cNvSpPr/>
          <p:nvPr/>
        </p:nvSpPr>
        <p:spPr>
          <a:xfrm>
            <a:off x="3491880" y="1052736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Queries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310" name="Straight Connector 309"/>
          <p:cNvCxnSpPr>
            <a:stCxn id="311" idx="4"/>
            <a:endCxn id="309" idx="0"/>
          </p:cNvCxnSpPr>
          <p:nvPr/>
        </p:nvCxnSpPr>
        <p:spPr>
          <a:xfrm>
            <a:off x="4067944" y="83671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3491880" y="620688"/>
            <a:ext cx="11521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u="sng" dirty="0" err="1" smtClean="0">
                <a:solidFill>
                  <a:schemeClr val="tx1"/>
                </a:solidFill>
              </a:rPr>
              <a:t>query</a:t>
            </a:r>
            <a:endParaRPr lang="de-CH" sz="1200" u="sng" dirty="0">
              <a:solidFill>
                <a:schemeClr val="tx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79512" y="4725144"/>
            <a:ext cx="8533105" cy="203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Resulting</a:t>
            </a:r>
            <a:r>
              <a:rPr lang="de-CH" b="1" dirty="0" smtClean="0"/>
              <a:t> relational </a:t>
            </a:r>
            <a:r>
              <a:rPr lang="de-CH" b="1" dirty="0" err="1" smtClean="0"/>
              <a:t>schemas</a:t>
            </a:r>
            <a:r>
              <a:rPr lang="de-CH" b="1" dirty="0" smtClean="0"/>
              <a:t> (</a:t>
            </a:r>
            <a:r>
              <a:rPr lang="de-CH" b="1" dirty="0" err="1" smtClean="0"/>
              <a:t>logical</a:t>
            </a:r>
            <a:r>
              <a:rPr lang="de-CH" b="1" dirty="0" smtClean="0"/>
              <a:t> DB design, </a:t>
            </a:r>
            <a:r>
              <a:rPr lang="de-CH" b="1" dirty="0" err="1" smtClean="0"/>
              <a:t>tables</a:t>
            </a:r>
            <a:r>
              <a:rPr lang="de-CH" b="1" dirty="0" smtClean="0"/>
              <a:t> in </a:t>
            </a:r>
            <a:r>
              <a:rPr lang="de-CH" b="1" dirty="0" err="1" smtClean="0"/>
              <a:t>the</a:t>
            </a:r>
            <a:r>
              <a:rPr lang="de-CH" b="1" dirty="0" smtClean="0"/>
              <a:t> DB)</a:t>
            </a:r>
          </a:p>
          <a:p>
            <a:endParaRPr lang="de-CH" sz="1050" b="1" dirty="0" smtClean="0"/>
          </a:p>
          <a:p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users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u="sng" dirty="0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screenname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number_of_followers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createdAt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location,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timezone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CH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tweets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u="sng" dirty="0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tweet_text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created_at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retweeted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language, source,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geolocation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submits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mentioneduserid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tweetid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CH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CH" sz="1400" b="1" dirty="0" err="1" smtClean="0">
                <a:latin typeface="Consolas" pitchFamily="49" charset="0"/>
                <a:cs typeface="Consolas" pitchFamily="49" charset="0"/>
              </a:rPr>
              <a:t>hashtags</a:t>
            </a:r>
            <a:r>
              <a:rPr lang="de-CH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400" u="sng" dirty="0" err="1" smtClean="0">
                <a:latin typeface="Consolas" pitchFamily="49" charset="0"/>
                <a:cs typeface="Consolas" pitchFamily="49" charset="0"/>
              </a:rPr>
              <a:t>hashtag</a:t>
            </a:r>
            <a:r>
              <a:rPr lang="de-CH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CH" sz="1400" b="1" dirty="0" err="1" smtClean="0">
                <a:latin typeface="Consolas" pitchFamily="49" charset="0"/>
                <a:cs typeface="Consolas" pitchFamily="49" charset="0"/>
              </a:rPr>
              <a:t>queries</a:t>
            </a:r>
            <a:r>
              <a:rPr lang="de-CH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400" u="sng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CH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tweet_to_hashtags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tweet_id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hashtag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CH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tweet_to_queries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u="sng" dirty="0" err="1" smtClean="0">
                <a:latin typeface="Consolas" pitchFamily="49" charset="0"/>
                <a:cs typeface="Consolas" pitchFamily="49" charset="0"/>
              </a:rPr>
              <a:t>tweet_id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u="sng" dirty="0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CH" sz="1400" strike="sngStrike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251520" y="260648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Conceptual</a:t>
            </a:r>
            <a:r>
              <a:rPr lang="de-CH" b="1" dirty="0" smtClean="0"/>
              <a:t> DB design</a:t>
            </a:r>
            <a:endParaRPr lang="de-CH" b="1" dirty="0"/>
          </a:p>
        </p:txBody>
      </p:sp>
      <p:sp>
        <p:nvSpPr>
          <p:cNvPr id="338" name="Oval 337"/>
          <p:cNvSpPr/>
          <p:nvPr/>
        </p:nvSpPr>
        <p:spPr>
          <a:xfrm>
            <a:off x="1331640" y="4293096"/>
            <a:ext cx="135976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tweet_text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339" name="Straight Connector 338"/>
          <p:cNvCxnSpPr>
            <a:stCxn id="338" idx="0"/>
            <a:endCxn id="166" idx="2"/>
          </p:cNvCxnSpPr>
          <p:nvPr/>
        </p:nvCxnSpPr>
        <p:spPr>
          <a:xfrm flipH="1" flipV="1">
            <a:off x="1979712" y="3140968"/>
            <a:ext cx="31812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619672" y="3573016"/>
            <a:ext cx="720080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u="sng" dirty="0" err="1" smtClean="0">
                <a:solidFill>
                  <a:schemeClr val="tx1"/>
                </a:solidFill>
              </a:rPr>
              <a:t>id</a:t>
            </a:r>
            <a:endParaRPr lang="de-CH" sz="12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5567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</a:t>
            </a:r>
            <a:endParaRPr lang="de-CH" dirty="0"/>
          </a:p>
        </p:txBody>
      </p:sp>
      <p:grpSp>
        <p:nvGrpSpPr>
          <p:cNvPr id="74" name="Group 73"/>
          <p:cNvGrpSpPr/>
          <p:nvPr/>
        </p:nvGrpSpPr>
        <p:grpSpPr>
          <a:xfrm>
            <a:off x="3851920" y="3284984"/>
            <a:ext cx="1134025" cy="504056"/>
            <a:chOff x="3592864" y="1052736"/>
            <a:chExt cx="864096" cy="504056"/>
          </a:xfrm>
        </p:grpSpPr>
        <p:sp>
          <p:nvSpPr>
            <p:cNvPr id="75" name="Diamond 74"/>
            <p:cNvSpPr/>
            <p:nvPr/>
          </p:nvSpPr>
          <p:spPr>
            <a:xfrm>
              <a:off x="3592864" y="1052736"/>
              <a:ext cx="864096" cy="50405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73625" y="1124744"/>
              <a:ext cx="768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>
                  <a:solidFill>
                    <a:sysClr val="windowText" lastClr="000000"/>
                  </a:solidFill>
                </a:rPr>
                <a:t>submits</a:t>
              </a:r>
              <a:endParaRPr lang="de-CH" dirty="0"/>
            </a:p>
          </p:txBody>
        </p:sp>
      </p:grpSp>
      <p:cxnSp>
        <p:nvCxnSpPr>
          <p:cNvPr id="77" name="Straight Connector 76"/>
          <p:cNvCxnSpPr>
            <a:stCxn id="216" idx="1"/>
            <a:endCxn id="76" idx="3"/>
          </p:cNvCxnSpPr>
          <p:nvPr/>
        </p:nvCxnSpPr>
        <p:spPr>
          <a:xfrm flipH="1">
            <a:off x="4966020" y="2888940"/>
            <a:ext cx="1334172" cy="6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1"/>
            <a:endCxn id="166" idx="3"/>
          </p:cNvCxnSpPr>
          <p:nvPr/>
        </p:nvCxnSpPr>
        <p:spPr>
          <a:xfrm flipH="1" flipV="1">
            <a:off x="2555776" y="2888940"/>
            <a:ext cx="1296144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84" name="TextBox 83"/>
          <p:cNvSpPr txBox="1"/>
          <p:nvPr/>
        </p:nvSpPr>
        <p:spPr>
          <a:xfrm>
            <a:off x="5292080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</a:t>
            </a:r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 Zurich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142</cp:revision>
  <dcterms:created xsi:type="dcterms:W3CDTF">2014-05-01T06:04:48Z</dcterms:created>
  <dcterms:modified xsi:type="dcterms:W3CDTF">2014-07-17T15:32:34Z</dcterms:modified>
</cp:coreProperties>
</file>