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5699-269B-4A2F-9755-6051D628E859}" type="datetimeFigureOut">
              <a:rPr lang="de-CH" smtClean="0"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A399-D3BF-4E3C-B134-0E8F6FF06C6E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228184" y="1196752"/>
            <a:ext cx="936104" cy="720080"/>
            <a:chOff x="6228184" y="1196752"/>
            <a:chExt cx="936104" cy="720080"/>
          </a:xfrm>
        </p:grpSpPr>
        <p:sp>
          <p:nvSpPr>
            <p:cNvPr id="6" name="Can 5"/>
            <p:cNvSpPr/>
            <p:nvPr/>
          </p:nvSpPr>
          <p:spPr>
            <a:xfrm>
              <a:off x="6228184" y="1628800"/>
              <a:ext cx="936104" cy="28803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Can 4"/>
            <p:cNvSpPr/>
            <p:nvPr/>
          </p:nvSpPr>
          <p:spPr>
            <a:xfrm>
              <a:off x="6228184" y="1412776"/>
              <a:ext cx="936104" cy="28803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Can 3"/>
            <p:cNvSpPr/>
            <p:nvPr/>
          </p:nvSpPr>
          <p:spPr>
            <a:xfrm>
              <a:off x="6228184" y="1196752"/>
              <a:ext cx="936104" cy="28803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1624" y="1372126"/>
            <a:ext cx="17180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PGDBConnector</a:t>
            </a:r>
            <a:endParaRPr lang="de-CH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76579" y="548680"/>
            <a:ext cx="189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 err="1" smtClean="0"/>
              <a:t>Postgre</a:t>
            </a:r>
            <a:r>
              <a:rPr lang="de-CH" b="1" dirty="0" smtClean="0"/>
              <a:t> &amp; </a:t>
            </a:r>
            <a:r>
              <a:rPr lang="de-CH" b="1" dirty="0" err="1" smtClean="0"/>
              <a:t>PostGIS</a:t>
            </a:r>
            <a:endParaRPr lang="de-CH" b="1" dirty="0" smtClean="0"/>
          </a:p>
          <a:p>
            <a:pPr algn="ctr"/>
            <a:r>
              <a:rPr lang="de-CH" b="1" dirty="0" smtClean="0"/>
              <a:t>Database</a:t>
            </a:r>
            <a:endParaRPr lang="de-CH" b="1" dirty="0"/>
          </a:p>
        </p:txBody>
      </p:sp>
      <p:sp>
        <p:nvSpPr>
          <p:cNvPr id="9" name="Rectangle 8"/>
          <p:cNvSpPr/>
          <p:nvPr/>
        </p:nvSpPr>
        <p:spPr>
          <a:xfrm>
            <a:off x="2627784" y="2492896"/>
            <a:ext cx="3545779" cy="369332"/>
          </a:xfrm>
          <a:prstGeom prst="rect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de-CH" b="1" dirty="0" err="1"/>
              <a:t>TwitterStreamDBCreatorAndWriter</a:t>
            </a:r>
            <a:endParaRPr lang="de-CH" b="1" dirty="0"/>
          </a:p>
        </p:txBody>
      </p: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V="1">
            <a:off x="4400674" y="1741458"/>
            <a:ext cx="0" cy="7514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2"/>
          </p:cNvCxnSpPr>
          <p:nvPr/>
        </p:nvCxnSpPr>
        <p:spPr>
          <a:xfrm>
            <a:off x="5259723" y="1556792"/>
            <a:ext cx="9684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3630" y="4972526"/>
            <a:ext cx="2514086" cy="369332"/>
          </a:xfrm>
          <a:prstGeom prst="rect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de-CH" b="1" dirty="0" err="1" smtClean="0"/>
              <a:t>TwitterStreamingThread</a:t>
            </a:r>
            <a:endParaRPr lang="de-CH" b="1" dirty="0"/>
          </a:p>
        </p:txBody>
      </p:sp>
      <p:cxnSp>
        <p:nvCxnSpPr>
          <p:cNvPr id="20" name="Straight Arrow Connector 19"/>
          <p:cNvCxnSpPr>
            <a:stCxn id="45" idx="2"/>
            <a:endCxn id="18" idx="3"/>
          </p:cNvCxnSpPr>
          <p:nvPr/>
        </p:nvCxnSpPr>
        <p:spPr>
          <a:xfrm flipH="1">
            <a:off x="5657716" y="5157192"/>
            <a:ext cx="11523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9" idx="2"/>
          </p:cNvCxnSpPr>
          <p:nvPr/>
        </p:nvCxnSpPr>
        <p:spPr>
          <a:xfrm flipV="1">
            <a:off x="4400673" y="2862228"/>
            <a:ext cx="1" cy="21102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91680" y="3861048"/>
            <a:ext cx="1685205" cy="369332"/>
          </a:xfrm>
          <a:prstGeom prst="rect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de-CH" b="1" dirty="0" err="1" smtClean="0"/>
              <a:t>FollowersAdder</a:t>
            </a:r>
            <a:endParaRPr lang="de-CH" b="1" dirty="0"/>
          </a:p>
        </p:txBody>
      </p:sp>
      <p:cxnSp>
        <p:nvCxnSpPr>
          <p:cNvPr id="31" name="Straight Arrow Connector 30"/>
          <p:cNvCxnSpPr>
            <a:stCxn id="18" idx="1"/>
            <a:endCxn id="30" idx="2"/>
          </p:cNvCxnSpPr>
          <p:nvPr/>
        </p:nvCxnSpPr>
        <p:spPr>
          <a:xfrm flipH="1" flipV="1">
            <a:off x="2534283" y="4230380"/>
            <a:ext cx="609347" cy="926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  <a:endCxn id="9" idx="2"/>
          </p:cNvCxnSpPr>
          <p:nvPr/>
        </p:nvCxnSpPr>
        <p:spPr>
          <a:xfrm flipV="1">
            <a:off x="2534283" y="2862228"/>
            <a:ext cx="1866391" cy="998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6804248" y="4509120"/>
            <a:ext cx="1872208" cy="129614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Twitter4J &amp; </a:t>
            </a:r>
            <a:r>
              <a:rPr lang="de-CH" b="1" dirty="0" err="1" smtClean="0">
                <a:solidFill>
                  <a:schemeClr val="tx1"/>
                </a:solidFill>
              </a:rPr>
              <a:t>TwitterAPI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53" name="Line Callout 1 52"/>
          <p:cNvSpPr/>
          <p:nvPr/>
        </p:nvSpPr>
        <p:spPr>
          <a:xfrm>
            <a:off x="251520" y="2132856"/>
            <a:ext cx="1800200" cy="1368152"/>
          </a:xfrm>
          <a:prstGeom prst="borderCallout1">
            <a:avLst>
              <a:gd name="adj1" fmla="val 100120"/>
              <a:gd name="adj2" fmla="val 53968"/>
              <a:gd name="adj3" fmla="val 126678"/>
              <a:gd name="adj4" fmla="val 96578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err="1" smtClean="0">
                <a:solidFill>
                  <a:schemeClr val="tx1"/>
                </a:solidFill>
              </a:rPr>
              <a:t>Consumes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tweeting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users</a:t>
            </a:r>
            <a:r>
              <a:rPr lang="de-CH" sz="1200" dirty="0" smtClean="0">
                <a:solidFill>
                  <a:schemeClr val="tx1"/>
                </a:solidFill>
              </a:rPr>
              <a:t>, </a:t>
            </a:r>
            <a:r>
              <a:rPr lang="de-CH" sz="1200" dirty="0" err="1" smtClean="0">
                <a:solidFill>
                  <a:schemeClr val="tx1"/>
                </a:solidFill>
              </a:rPr>
              <a:t>extracts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follower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id‘s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from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users</a:t>
            </a:r>
            <a:r>
              <a:rPr lang="de-CH" sz="1200" dirty="0" smtClean="0">
                <a:solidFill>
                  <a:schemeClr val="tx1"/>
                </a:solidFill>
              </a:rPr>
              <a:t>, </a:t>
            </a:r>
            <a:r>
              <a:rPr lang="de-CH" sz="1200" dirty="0" err="1" smtClean="0">
                <a:solidFill>
                  <a:schemeClr val="tx1"/>
                </a:solidFill>
              </a:rPr>
              <a:t>queries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Twitter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information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of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followers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smtClean="0">
                <a:solidFill>
                  <a:schemeClr val="tx1"/>
                </a:solidFill>
              </a:rPr>
              <a:t>&amp; </a:t>
            </a:r>
            <a:r>
              <a:rPr lang="de-CH" sz="1200" dirty="0" err="1" smtClean="0">
                <a:solidFill>
                  <a:schemeClr val="tx1"/>
                </a:solidFill>
              </a:rPr>
              <a:t>adds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user‘s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followers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database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4644008" y="5589240"/>
            <a:ext cx="1872208" cy="720080"/>
          </a:xfrm>
          <a:prstGeom prst="borderCallout1">
            <a:avLst>
              <a:gd name="adj1" fmla="val 1490"/>
              <a:gd name="adj2" fmla="val 65355"/>
              <a:gd name="adj3" fmla="val -58870"/>
              <a:gd name="adj4" fmla="val 95729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smtClean="0">
                <a:solidFill>
                  <a:schemeClr val="tx1"/>
                </a:solidFill>
              </a:rPr>
              <a:t>Filters </a:t>
            </a:r>
            <a:r>
              <a:rPr lang="de-CH" sz="1200" dirty="0" err="1" smtClean="0">
                <a:solidFill>
                  <a:schemeClr val="tx1"/>
                </a:solidFill>
              </a:rPr>
              <a:t>Twitter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streams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according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given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input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key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words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using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b="1" dirty="0" err="1" smtClean="0">
                <a:solidFill>
                  <a:schemeClr val="tx1"/>
                </a:solidFill>
              </a:rPr>
              <a:t>PGWriterListener</a:t>
            </a:r>
            <a:r>
              <a:rPr lang="de-CH" sz="1200" b="1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class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5004048" y="3645024"/>
            <a:ext cx="1584176" cy="720080"/>
          </a:xfrm>
          <a:prstGeom prst="borderCallout1">
            <a:avLst>
              <a:gd name="adj1" fmla="val 45873"/>
              <a:gd name="adj2" fmla="val -1893"/>
              <a:gd name="adj3" fmla="val 34828"/>
              <a:gd name="adj4" fmla="val -3652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err="1" smtClean="0">
                <a:solidFill>
                  <a:schemeClr val="tx1"/>
                </a:solidFill>
              </a:rPr>
              <a:t>Saves</a:t>
            </a:r>
            <a:r>
              <a:rPr lang="de-CH" sz="1200" dirty="0" smtClean="0">
                <a:solidFill>
                  <a:schemeClr val="tx1"/>
                </a:solidFill>
              </a:rPr>
              <a:t> all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specified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information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b="1" dirty="0" err="1" smtClean="0">
                <a:solidFill>
                  <a:schemeClr val="tx1"/>
                </a:solidFill>
              </a:rPr>
              <a:t>except</a:t>
            </a:r>
            <a:r>
              <a:rPr lang="de-CH" sz="1200" b="1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user‘s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followers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database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57" name="Line Callout 1 56"/>
          <p:cNvSpPr/>
          <p:nvPr/>
        </p:nvSpPr>
        <p:spPr>
          <a:xfrm>
            <a:off x="6660232" y="2420888"/>
            <a:ext cx="1584176" cy="576064"/>
          </a:xfrm>
          <a:prstGeom prst="borderCallout1">
            <a:avLst>
              <a:gd name="adj1" fmla="val 37243"/>
              <a:gd name="adj2" fmla="val -29912"/>
              <a:gd name="adj3" fmla="val 48390"/>
              <a:gd name="adj4" fmla="val -234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err="1" smtClean="0">
                <a:solidFill>
                  <a:schemeClr val="tx1"/>
                </a:solidFill>
              </a:rPr>
              <a:t>Provides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methods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update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database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tables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1331640" y="1268760"/>
            <a:ext cx="1872208" cy="576064"/>
          </a:xfrm>
          <a:prstGeom prst="borderCallout1">
            <a:avLst>
              <a:gd name="adj1" fmla="val 44949"/>
              <a:gd name="adj2" fmla="val 115015"/>
              <a:gd name="adj3" fmla="val 48390"/>
              <a:gd name="adj4" fmla="val 100773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err="1" smtClean="0">
                <a:solidFill>
                  <a:schemeClr val="tx1"/>
                </a:solidFill>
              </a:rPr>
              <a:t>Connects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postgres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database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and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executes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actual</a:t>
            </a:r>
            <a:r>
              <a:rPr lang="de-CH" sz="1200" dirty="0" smtClean="0">
                <a:solidFill>
                  <a:schemeClr val="tx1"/>
                </a:solidFill>
              </a:rPr>
              <a:t> SQL </a:t>
            </a:r>
            <a:r>
              <a:rPr lang="de-CH" sz="1200" dirty="0" err="1" smtClean="0">
                <a:solidFill>
                  <a:schemeClr val="tx1"/>
                </a:solidFill>
              </a:rPr>
              <a:t>queries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-252536" y="4110361"/>
            <a:ext cx="8625658" cy="2611515"/>
          </a:xfrm>
          <a:custGeom>
            <a:avLst/>
            <a:gdLst>
              <a:gd name="connsiteX0" fmla="*/ 1889464 w 8584706"/>
              <a:gd name="connsiteY0" fmla="*/ 0 h 2611515"/>
              <a:gd name="connsiteX1" fmla="*/ 912920 w 8584706"/>
              <a:gd name="connsiteY1" fmla="*/ 1961965 h 2611515"/>
              <a:gd name="connsiteX2" fmla="*/ 7366986 w 8584706"/>
              <a:gd name="connsiteY2" fmla="*/ 2556769 h 2611515"/>
              <a:gd name="connsiteX3" fmla="*/ 8219242 w 8584706"/>
              <a:gd name="connsiteY3" fmla="*/ 1633491 h 2611515"/>
              <a:gd name="connsiteX4" fmla="*/ 8219242 w 8584706"/>
              <a:gd name="connsiteY4" fmla="*/ 1633491 h 2611515"/>
              <a:gd name="connsiteX5" fmla="*/ 8219242 w 8584706"/>
              <a:gd name="connsiteY5" fmla="*/ 1633491 h 261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84706" h="2611515">
                <a:moveTo>
                  <a:pt x="1889464" y="0"/>
                </a:moveTo>
                <a:cubicBezTo>
                  <a:pt x="944732" y="767918"/>
                  <a:pt x="0" y="1535837"/>
                  <a:pt x="912920" y="1961965"/>
                </a:cubicBezTo>
                <a:cubicBezTo>
                  <a:pt x="1825840" y="2388093"/>
                  <a:pt x="6149266" y="2611515"/>
                  <a:pt x="7366986" y="2556769"/>
                </a:cubicBezTo>
                <a:cubicBezTo>
                  <a:pt x="8584706" y="2502023"/>
                  <a:pt x="8219242" y="1633491"/>
                  <a:pt x="8219242" y="1633491"/>
                </a:cubicBezTo>
                <a:lnTo>
                  <a:pt x="8219242" y="1633491"/>
                </a:lnTo>
                <a:lnTo>
                  <a:pt x="8219242" y="1633491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Line Callout 1 53"/>
          <p:cNvSpPr/>
          <p:nvPr/>
        </p:nvSpPr>
        <p:spPr>
          <a:xfrm>
            <a:off x="1115616" y="5445224"/>
            <a:ext cx="2520280" cy="576064"/>
          </a:xfrm>
          <a:prstGeom prst="borderCallout1">
            <a:avLst>
              <a:gd name="adj1" fmla="val -4114"/>
              <a:gd name="adj2" fmla="val 50680"/>
              <a:gd name="adj3" fmla="val -128247"/>
              <a:gd name="adj4" fmla="val 68766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CH" sz="1200" dirty="0" err="1" smtClean="0">
                <a:solidFill>
                  <a:schemeClr val="tx1"/>
                </a:solidFill>
              </a:rPr>
              <a:t>Produces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users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which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followers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need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to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be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queried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from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twitter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and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stored</a:t>
            </a:r>
            <a:r>
              <a:rPr lang="de-CH" sz="1200" dirty="0" smtClean="0">
                <a:solidFill>
                  <a:schemeClr val="tx1"/>
                </a:solidFill>
              </a:rPr>
              <a:t> in </a:t>
            </a:r>
            <a:r>
              <a:rPr lang="de-CH" sz="1200" dirty="0" err="1" smtClean="0">
                <a:solidFill>
                  <a:schemeClr val="tx1"/>
                </a:solidFill>
              </a:rPr>
              <a:t>the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database</a:t>
            </a:r>
            <a:endParaRPr lang="de-CH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 Zurich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13</cp:revision>
  <dcterms:created xsi:type="dcterms:W3CDTF">2014-07-16T08:33:14Z</dcterms:created>
  <dcterms:modified xsi:type="dcterms:W3CDTF">2014-07-16T08:56:52Z</dcterms:modified>
</cp:coreProperties>
</file>