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8" r:id="rId3"/>
    <p:sldId id="265" r:id="rId4"/>
    <p:sldId id="289" r:id="rId5"/>
    <p:sldId id="277" r:id="rId6"/>
    <p:sldId id="287" r:id="rId7"/>
    <p:sldId id="279" r:id="rId8"/>
    <p:sldId id="273" r:id="rId9"/>
    <p:sldId id="280" r:id="rId10"/>
    <p:sldId id="271" r:id="rId11"/>
    <p:sldId id="268" r:id="rId12"/>
    <p:sldId id="263" r:id="rId13"/>
    <p:sldId id="283" r:id="rId14"/>
    <p:sldId id="281" r:id="rId15"/>
    <p:sldId id="284" r:id="rId16"/>
    <p:sldId id="285" r:id="rId17"/>
    <p:sldId id="286" r:id="rId18"/>
    <p:sldId id="291" r:id="rId19"/>
    <p:sldId id="292" r:id="rId20"/>
    <p:sldId id="293" r:id="rId21"/>
    <p:sldId id="288" r:id="rId22"/>
    <p:sldId id="290" r:id="rId23"/>
    <p:sldId id="272" r:id="rId24"/>
    <p:sldId id="269" r:id="rId25"/>
    <p:sldId id="27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47538B-CBF8-1C93-2595-4A73F6D1F91F}" v="101" dt="2024-04-25T19:16:13.079"/>
    <p1510:client id="{204A1646-0827-F151-CCB3-F5C8BB227755}" v="1881" dt="2024-04-25T18:56:37.390"/>
    <p1510:client id="{510BE786-B940-8C04-3373-85A5A43985FD}" v="51" dt="2024-04-24T20:16:07.435"/>
    <p1510:client id="{5A299C06-6598-13EF-5319-27723F2CED10}" v="374" dt="2024-04-25T14:24:41.834"/>
    <p1510:client id="{67127F77-CBBE-C1D7-82C1-A03B4D4FA592}" v="13" dt="2024-04-25T17:48:36.932"/>
    <p1510:client id="{7601F2D4-F4B9-89BE-529E-2B54A7AE2D60}" v="102" dt="2024-04-25T18:24:53.770"/>
    <p1510:client id="{79C1F94F-20C3-C394-F54C-87C505723E46}" v="15" dt="2024-04-25T08:16:17.687"/>
    <p1510:client id="{8B6425A6-A57A-5D71-7951-8327CE83FE09}" v="816" dt="2024-04-25T18:56:12.049"/>
    <p1510:client id="{A13DD1BA-0D78-1114-0F01-B21E3908DAD7}" v="76" dt="2024-04-25T06:47:26.574"/>
    <p1510:client id="{A17F9320-7B34-CC9C-9A59-2F171EF0C1A4}" v="205" dt="2024-04-25T16:35:43.936"/>
    <p1510:client id="{B9C4719E-2024-47E7-BC7C-A10A08232839}" v="676" dt="2024-04-25T17:55:00.658"/>
    <p1510:client id="{FA2E412F-8CC1-3D04-75F2-F0D8A9F7F364}" v="909" dt="2024-04-25T08:00:10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5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 Baseline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Seed 1</c:v>
                </c:pt>
                <c:pt idx="1">
                  <c:v>Seed 2</c:v>
                </c:pt>
                <c:pt idx="2">
                  <c:v>Seed 3</c:v>
                </c:pt>
                <c:pt idx="3">
                  <c:v>Seed 4</c:v>
                </c:pt>
                <c:pt idx="4">
                  <c:v>Seed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0.109</c:v>
                </c:pt>
                <c:pt idx="1">
                  <c:v>0.13700000000000001</c:v>
                </c:pt>
                <c:pt idx="2">
                  <c:v>0.13700000000000001</c:v>
                </c:pt>
                <c:pt idx="3">
                  <c:v>9.5000000000000001E-2</c:v>
                </c:pt>
                <c:pt idx="4">
                  <c:v>0.159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9D-47AA-8952-C4F42D02E7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BART Inferencing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Seed 1</c:v>
                </c:pt>
                <c:pt idx="1">
                  <c:v>Seed 2</c:v>
                </c:pt>
                <c:pt idx="2">
                  <c:v>Seed 3</c:v>
                </c:pt>
                <c:pt idx="3">
                  <c:v>Seed 4</c:v>
                </c:pt>
                <c:pt idx="4">
                  <c:v>Seed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1.01</c:v>
                </c:pt>
                <c:pt idx="1">
                  <c:v>1.1000000000000001</c:v>
                </c:pt>
                <c:pt idx="2">
                  <c:v>1.29</c:v>
                </c:pt>
                <c:pt idx="3">
                  <c:v>0.96</c:v>
                </c:pt>
                <c:pt idx="4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9D-47AA-8952-C4F42D02E73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79955055"/>
        <c:axId val="1479955535"/>
      </c:barChart>
      <c:catAx>
        <c:axId val="1479955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9955535"/>
        <c:crosses val="autoZero"/>
        <c:auto val="1"/>
        <c:lblAlgn val="ctr"/>
        <c:lblOffset val="100"/>
        <c:noMultiLvlLbl val="0"/>
      </c:catAx>
      <c:valAx>
        <c:axId val="1479955535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79955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 Baseline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Seed 1</c:v>
                </c:pt>
                <c:pt idx="1">
                  <c:v>Seed 2</c:v>
                </c:pt>
                <c:pt idx="2">
                  <c:v>Seed 3</c:v>
                </c:pt>
                <c:pt idx="3">
                  <c:v>Seed 4</c:v>
                </c:pt>
                <c:pt idx="4">
                  <c:v>Seed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0.82599999999999996</c:v>
                </c:pt>
                <c:pt idx="1">
                  <c:v>1.163</c:v>
                </c:pt>
                <c:pt idx="2">
                  <c:v>1.1519999999999999</c:v>
                </c:pt>
                <c:pt idx="3">
                  <c:v>0.78100000000000003</c:v>
                </c:pt>
                <c:pt idx="4">
                  <c:v>1.381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9D-47AA-8952-C4F42D02E7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BART Inferencing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Seed 1</c:v>
                </c:pt>
                <c:pt idx="1">
                  <c:v>Seed 2</c:v>
                </c:pt>
                <c:pt idx="2">
                  <c:v>Seed 3</c:v>
                </c:pt>
                <c:pt idx="3">
                  <c:v>Seed 4</c:v>
                </c:pt>
                <c:pt idx="4">
                  <c:v>Seed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2.59</c:v>
                </c:pt>
                <c:pt idx="1">
                  <c:v>2.34</c:v>
                </c:pt>
                <c:pt idx="2">
                  <c:v>2.44</c:v>
                </c:pt>
                <c:pt idx="3">
                  <c:v>2.39</c:v>
                </c:pt>
                <c:pt idx="4">
                  <c:v>2.2799999999999998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9D-47AA-8952-C4F42D02E73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79955055"/>
        <c:axId val="1479955535"/>
      </c:barChart>
      <c:catAx>
        <c:axId val="1479955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9955535"/>
        <c:crosses val="autoZero"/>
        <c:auto val="1"/>
        <c:lblAlgn val="ctr"/>
        <c:lblOffset val="100"/>
        <c:noMultiLvlLbl val="0"/>
      </c:catAx>
      <c:valAx>
        <c:axId val="1479955535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79955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 Baseline</c:v>
                </c:pt>
              </c:strCache>
            </c:strRef>
          </c:tx>
          <c:spPr>
            <a:solidFill>
              <a:schemeClr val="accent1">
                <a:shade val="76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Seed 1</c:v>
                </c:pt>
                <c:pt idx="1">
                  <c:v>Seed 2</c:v>
                </c:pt>
                <c:pt idx="2">
                  <c:v>Seed 3</c:v>
                </c:pt>
                <c:pt idx="3">
                  <c:v>Seed 4</c:v>
                </c:pt>
                <c:pt idx="4">
                  <c:v>Seed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0.68200000000000005</c:v>
                </c:pt>
                <c:pt idx="1">
                  <c:v>1.3540000000000001</c:v>
                </c:pt>
                <c:pt idx="2">
                  <c:v>1.3280000000000001</c:v>
                </c:pt>
                <c:pt idx="3">
                  <c:v>0.61</c:v>
                </c:pt>
                <c:pt idx="4">
                  <c:v>1.91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9D-47AA-8952-C4F42D02E7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BART Inferencing</c:v>
                </c:pt>
              </c:strCache>
            </c:strRef>
          </c:tx>
          <c:spPr>
            <a:solidFill>
              <a:schemeClr val="accent1">
                <a:tint val="77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Seed 1</c:v>
                </c:pt>
                <c:pt idx="1">
                  <c:v>Seed 2</c:v>
                </c:pt>
                <c:pt idx="2">
                  <c:v>Seed 3</c:v>
                </c:pt>
                <c:pt idx="3">
                  <c:v>Seed 4</c:v>
                </c:pt>
                <c:pt idx="4">
                  <c:v>Seed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6.71</c:v>
                </c:pt>
                <c:pt idx="1">
                  <c:v>5.5</c:v>
                </c:pt>
                <c:pt idx="2">
                  <c:v>5.97</c:v>
                </c:pt>
                <c:pt idx="3">
                  <c:v>5.73</c:v>
                </c:pt>
                <c:pt idx="4">
                  <c:v>5.22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9D-47AA-8952-C4F42D02E73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79955055"/>
        <c:axId val="1479955535"/>
      </c:barChart>
      <c:catAx>
        <c:axId val="1479955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9955535"/>
        <c:crosses val="autoZero"/>
        <c:auto val="1"/>
        <c:lblAlgn val="ctr"/>
        <c:lblOffset val="100"/>
        <c:noMultiLvlLbl val="0"/>
      </c:catAx>
      <c:valAx>
        <c:axId val="1479955535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79955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Fine Tuning BART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Seed 1</c:v>
                </c:pt>
                <c:pt idx="1">
                  <c:v>Seed 2</c:v>
                </c:pt>
                <c:pt idx="2">
                  <c:v>Seed 3</c:v>
                </c:pt>
                <c:pt idx="3">
                  <c:v>Seed 4</c:v>
                </c:pt>
                <c:pt idx="4">
                  <c:v>Seed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4.1399999999999997</c:v>
                </c:pt>
                <c:pt idx="1">
                  <c:v>7.01</c:v>
                </c:pt>
                <c:pt idx="2">
                  <c:v>13.05</c:v>
                </c:pt>
                <c:pt idx="3">
                  <c:v>4.37</c:v>
                </c:pt>
                <c:pt idx="4">
                  <c:v>4.0199999999999996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64-44C9-B103-116532F6A3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Standard Deviation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Seed 1</c:v>
                </c:pt>
                <c:pt idx="1">
                  <c:v>Seed 2</c:v>
                </c:pt>
                <c:pt idx="2">
                  <c:v>Seed 3</c:v>
                </c:pt>
                <c:pt idx="3">
                  <c:v>Seed 4</c:v>
                </c:pt>
                <c:pt idx="4">
                  <c:v>Seed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4.7699999999999996</c:v>
                </c:pt>
                <c:pt idx="1">
                  <c:v>10.67</c:v>
                </c:pt>
                <c:pt idx="2">
                  <c:v>14.03</c:v>
                </c:pt>
                <c:pt idx="3">
                  <c:v>5.28</c:v>
                </c:pt>
                <c:pt idx="4">
                  <c:v>4.38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64-44C9-B103-116532F6A3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4808944"/>
        <c:axId val="1234809424"/>
      </c:barChart>
      <c:catAx>
        <c:axId val="1234808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4809424"/>
        <c:crosses val="autoZero"/>
        <c:auto val="1"/>
        <c:lblAlgn val="ctr"/>
        <c:lblOffset val="100"/>
        <c:noMultiLvlLbl val="0"/>
      </c:catAx>
      <c:valAx>
        <c:axId val="1234809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4808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EE7DCE-91E3-4091-9C79-382B53CFF29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33DB5DF-3011-4E36-BB0F-37D0F72530FE}">
      <dgm:prSet/>
      <dgm:spPr/>
      <dgm:t>
        <a:bodyPr/>
        <a:lstStyle/>
        <a:p>
          <a:pPr rtl="0"/>
          <a:r>
            <a:rPr lang="en-US" baseline="0">
              <a:latin typeface="Franklin Gothic Demi Cond"/>
            </a:rPr>
            <a:t>Mean: </a:t>
          </a:r>
          <a:endParaRPr lang="en-US">
            <a:latin typeface="Franklin Gothic Demi Cond"/>
          </a:endParaRPr>
        </a:p>
      </dgm:t>
    </dgm:pt>
    <dgm:pt modelId="{FD50B914-1D4C-4975-B7B9-67A1A41A7C39}" type="parTrans" cxnId="{E766363D-BF06-44A1-8284-8519E61237D0}">
      <dgm:prSet/>
      <dgm:spPr/>
      <dgm:t>
        <a:bodyPr/>
        <a:lstStyle/>
        <a:p>
          <a:endParaRPr lang="en-US"/>
        </a:p>
      </dgm:t>
    </dgm:pt>
    <dgm:pt modelId="{0BF5FE26-7D5C-4A5E-A6B4-213DFBE91038}" type="sibTrans" cxnId="{E766363D-BF06-44A1-8284-8519E61237D0}">
      <dgm:prSet/>
      <dgm:spPr/>
      <dgm:t>
        <a:bodyPr/>
        <a:lstStyle/>
        <a:p>
          <a:endParaRPr lang="en-US"/>
        </a:p>
      </dgm:t>
    </dgm:pt>
    <dgm:pt modelId="{19AEA1D6-0DE1-492B-9291-94D4BB96C762}">
      <dgm:prSet/>
      <dgm:spPr/>
      <dgm:t>
        <a:bodyPr/>
        <a:lstStyle/>
        <a:p>
          <a:pPr>
            <a:buNone/>
          </a:pPr>
          <a:r>
            <a:rPr lang="en-US" baseline="0">
              <a:latin typeface="Franklin Gothic Demi Cond"/>
            </a:rPr>
            <a:t>[0.109, 0.137, 0.137, 0.095, 0.159] </a:t>
          </a:r>
          <a:endParaRPr lang="en-US">
            <a:latin typeface="Franklin Gothic Demi Cond"/>
          </a:endParaRPr>
        </a:p>
      </dgm:t>
    </dgm:pt>
    <dgm:pt modelId="{ADA73F73-5DA1-4FF3-AC2E-62D67EBF1C4C}" type="parTrans" cxnId="{BFE9A8E8-5CB4-43C8-BEAD-1001859A9C11}">
      <dgm:prSet/>
      <dgm:spPr/>
      <dgm:t>
        <a:bodyPr/>
        <a:lstStyle/>
        <a:p>
          <a:endParaRPr lang="en-US"/>
        </a:p>
      </dgm:t>
    </dgm:pt>
    <dgm:pt modelId="{8CA2C9EA-B01C-4864-827D-2F8D71476BC2}" type="sibTrans" cxnId="{BFE9A8E8-5CB4-43C8-BEAD-1001859A9C11}">
      <dgm:prSet/>
      <dgm:spPr/>
      <dgm:t>
        <a:bodyPr/>
        <a:lstStyle/>
        <a:p>
          <a:endParaRPr lang="en-US"/>
        </a:p>
      </dgm:t>
    </dgm:pt>
    <dgm:pt modelId="{2A5EB76E-1561-45C2-AAD7-9678B91EC953}">
      <dgm:prSet/>
      <dgm:spPr/>
      <dgm:t>
        <a:bodyPr/>
        <a:lstStyle/>
        <a:p>
          <a:pPr rtl="0"/>
          <a:r>
            <a:rPr lang="en-US" baseline="0">
              <a:latin typeface="Franklin Gothic Demi Cond"/>
            </a:rPr>
            <a:t>Standard Deviation: </a:t>
          </a:r>
          <a:endParaRPr lang="en-US">
            <a:latin typeface="Franklin Gothic Demi Cond"/>
          </a:endParaRPr>
        </a:p>
      </dgm:t>
    </dgm:pt>
    <dgm:pt modelId="{E0E76C78-A9F0-45D4-9251-9226EE555863}" type="parTrans" cxnId="{6FAA9A32-19EA-4B33-8A10-5E943A55305B}">
      <dgm:prSet/>
      <dgm:spPr/>
      <dgm:t>
        <a:bodyPr/>
        <a:lstStyle/>
        <a:p>
          <a:endParaRPr lang="en-US"/>
        </a:p>
      </dgm:t>
    </dgm:pt>
    <dgm:pt modelId="{AC70ECC8-3E3B-4FF8-BECB-97FD4448C55A}" type="sibTrans" cxnId="{6FAA9A32-19EA-4B33-8A10-5E943A55305B}">
      <dgm:prSet/>
      <dgm:spPr/>
      <dgm:t>
        <a:bodyPr/>
        <a:lstStyle/>
        <a:p>
          <a:endParaRPr lang="en-US"/>
        </a:p>
      </dgm:t>
    </dgm:pt>
    <dgm:pt modelId="{5DA7C0AE-637F-419D-B32E-B97E4F807E6B}">
      <dgm:prSet/>
      <dgm:spPr/>
      <dgm:t>
        <a:bodyPr/>
        <a:lstStyle/>
        <a:p>
          <a:pPr>
            <a:buNone/>
          </a:pPr>
          <a:r>
            <a:rPr lang="en-US" baseline="0">
              <a:latin typeface="Franklin Gothic Demi Cond"/>
            </a:rPr>
            <a:t>[0.826, 1.163, 1.152, 0.781, 1.381] </a:t>
          </a:r>
          <a:endParaRPr lang="en-US">
            <a:latin typeface="Franklin Gothic Demi Cond"/>
          </a:endParaRPr>
        </a:p>
      </dgm:t>
    </dgm:pt>
    <dgm:pt modelId="{1D6E71B3-9868-4C0C-B8B1-FF2919379738}" type="parTrans" cxnId="{71E3AC2D-D5DE-47FF-B1D6-BC5A141DEDBB}">
      <dgm:prSet/>
      <dgm:spPr/>
      <dgm:t>
        <a:bodyPr/>
        <a:lstStyle/>
        <a:p>
          <a:endParaRPr lang="en-US"/>
        </a:p>
      </dgm:t>
    </dgm:pt>
    <dgm:pt modelId="{7B2EDF36-C44F-4D3F-97AF-81331E3910F2}" type="sibTrans" cxnId="{71E3AC2D-D5DE-47FF-B1D6-BC5A141DEDBB}">
      <dgm:prSet/>
      <dgm:spPr/>
      <dgm:t>
        <a:bodyPr/>
        <a:lstStyle/>
        <a:p>
          <a:endParaRPr lang="en-US"/>
        </a:p>
      </dgm:t>
    </dgm:pt>
    <dgm:pt modelId="{BDFCBBB0-6FD8-4C1A-8C67-570881B39A17}">
      <dgm:prSet/>
      <dgm:spPr/>
      <dgm:t>
        <a:bodyPr/>
        <a:lstStyle/>
        <a:p>
          <a:pPr rtl="0"/>
          <a:r>
            <a:rPr lang="en-US" baseline="0">
              <a:latin typeface="Franklin Gothic Demi Cond"/>
            </a:rPr>
            <a:t>Variance: </a:t>
          </a:r>
          <a:endParaRPr lang="en-US">
            <a:latin typeface="Franklin Gothic Demi Cond"/>
          </a:endParaRPr>
        </a:p>
      </dgm:t>
    </dgm:pt>
    <dgm:pt modelId="{7050DC69-B4C0-40B6-AE30-2B434D59C017}" type="parTrans" cxnId="{676FD613-211F-4755-B477-5DEB2B191655}">
      <dgm:prSet/>
      <dgm:spPr/>
      <dgm:t>
        <a:bodyPr/>
        <a:lstStyle/>
        <a:p>
          <a:endParaRPr lang="en-US"/>
        </a:p>
      </dgm:t>
    </dgm:pt>
    <dgm:pt modelId="{3B2E1C82-AC1D-4082-A6F8-E97491CB3057}" type="sibTrans" cxnId="{676FD613-211F-4755-B477-5DEB2B191655}">
      <dgm:prSet/>
      <dgm:spPr/>
      <dgm:t>
        <a:bodyPr/>
        <a:lstStyle/>
        <a:p>
          <a:endParaRPr lang="en-US"/>
        </a:p>
      </dgm:t>
    </dgm:pt>
    <dgm:pt modelId="{537373C3-539A-44DD-86BB-B8B087B516C1}">
      <dgm:prSet/>
      <dgm:spPr/>
      <dgm:t>
        <a:bodyPr/>
        <a:lstStyle/>
        <a:p>
          <a:pPr>
            <a:buNone/>
          </a:pPr>
          <a:r>
            <a:rPr lang="en-US" baseline="0">
              <a:latin typeface="Franklin Gothic Demi Cond"/>
            </a:rPr>
            <a:t>[0.682, 1.354, 1.328, 0.610, 1.910]</a:t>
          </a:r>
          <a:endParaRPr lang="en-US">
            <a:latin typeface="Franklin Gothic Demi Cond"/>
          </a:endParaRPr>
        </a:p>
      </dgm:t>
    </dgm:pt>
    <dgm:pt modelId="{62DF729E-BF68-4228-8593-F53BD99C4987}" type="parTrans" cxnId="{3AEC8C05-0CD8-42E1-B2F9-C163145F54FE}">
      <dgm:prSet/>
      <dgm:spPr/>
      <dgm:t>
        <a:bodyPr/>
        <a:lstStyle/>
        <a:p>
          <a:endParaRPr lang="en-US"/>
        </a:p>
      </dgm:t>
    </dgm:pt>
    <dgm:pt modelId="{E0FE4F4C-3CAD-47B0-B1C3-3B154887B978}" type="sibTrans" cxnId="{3AEC8C05-0CD8-42E1-B2F9-C163145F54FE}">
      <dgm:prSet/>
      <dgm:spPr/>
      <dgm:t>
        <a:bodyPr/>
        <a:lstStyle/>
        <a:p>
          <a:endParaRPr lang="en-US"/>
        </a:p>
      </dgm:t>
    </dgm:pt>
    <dgm:pt modelId="{42A5B9AF-9BAA-4348-BB0F-DD43F038E18C}" type="pres">
      <dgm:prSet presAssocID="{BAEE7DCE-91E3-4091-9C79-382B53CFF293}" presName="Name0" presStyleCnt="0">
        <dgm:presLayoutVars>
          <dgm:dir/>
          <dgm:animLvl val="lvl"/>
          <dgm:resizeHandles val="exact"/>
        </dgm:presLayoutVars>
      </dgm:prSet>
      <dgm:spPr/>
    </dgm:pt>
    <dgm:pt modelId="{76522367-395A-45EA-8F6C-7376391D1711}" type="pres">
      <dgm:prSet presAssocID="{133DB5DF-3011-4E36-BB0F-37D0F72530FE}" presName="linNode" presStyleCnt="0"/>
      <dgm:spPr/>
    </dgm:pt>
    <dgm:pt modelId="{B0E3EC69-C8FC-4D77-8CBD-F36FC2682514}" type="pres">
      <dgm:prSet presAssocID="{133DB5DF-3011-4E36-BB0F-37D0F72530F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C40BFE77-C65C-40DE-871B-48CF78D6E616}" type="pres">
      <dgm:prSet presAssocID="{133DB5DF-3011-4E36-BB0F-37D0F72530FE}" presName="descendantText" presStyleLbl="alignAccFollowNode1" presStyleIdx="0" presStyleCnt="3">
        <dgm:presLayoutVars>
          <dgm:bulletEnabled val="1"/>
        </dgm:presLayoutVars>
      </dgm:prSet>
      <dgm:spPr/>
    </dgm:pt>
    <dgm:pt modelId="{04612975-6C7B-4C28-B741-3FB99C720AF4}" type="pres">
      <dgm:prSet presAssocID="{0BF5FE26-7D5C-4A5E-A6B4-213DFBE91038}" presName="sp" presStyleCnt="0"/>
      <dgm:spPr/>
    </dgm:pt>
    <dgm:pt modelId="{0E61B62A-C3FD-4837-BEBB-DB8707169139}" type="pres">
      <dgm:prSet presAssocID="{2A5EB76E-1561-45C2-AAD7-9678B91EC953}" presName="linNode" presStyleCnt="0"/>
      <dgm:spPr/>
    </dgm:pt>
    <dgm:pt modelId="{5A349F76-8604-4F60-9FFF-AF33C0F4E6FF}" type="pres">
      <dgm:prSet presAssocID="{2A5EB76E-1561-45C2-AAD7-9678B91EC95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F6B91E5-0F29-4E46-8F73-C3D86B18FFE3}" type="pres">
      <dgm:prSet presAssocID="{2A5EB76E-1561-45C2-AAD7-9678B91EC953}" presName="descendantText" presStyleLbl="alignAccFollowNode1" presStyleIdx="1" presStyleCnt="3">
        <dgm:presLayoutVars>
          <dgm:bulletEnabled val="1"/>
        </dgm:presLayoutVars>
      </dgm:prSet>
      <dgm:spPr/>
    </dgm:pt>
    <dgm:pt modelId="{8808B5A5-FA6F-4E1E-9E76-DF54338B7ECA}" type="pres">
      <dgm:prSet presAssocID="{AC70ECC8-3E3B-4FF8-BECB-97FD4448C55A}" presName="sp" presStyleCnt="0"/>
      <dgm:spPr/>
    </dgm:pt>
    <dgm:pt modelId="{28389276-85F6-4069-ABAB-6860DA165325}" type="pres">
      <dgm:prSet presAssocID="{BDFCBBB0-6FD8-4C1A-8C67-570881B39A17}" presName="linNode" presStyleCnt="0"/>
      <dgm:spPr/>
    </dgm:pt>
    <dgm:pt modelId="{279B54CD-73A5-488C-BE89-E4CAAE7DFDBC}" type="pres">
      <dgm:prSet presAssocID="{BDFCBBB0-6FD8-4C1A-8C67-570881B39A1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B8FB741F-EB24-462E-A0F7-C50D459E84DB}" type="pres">
      <dgm:prSet presAssocID="{BDFCBBB0-6FD8-4C1A-8C67-570881B39A17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AEC8C05-0CD8-42E1-B2F9-C163145F54FE}" srcId="{BDFCBBB0-6FD8-4C1A-8C67-570881B39A17}" destId="{537373C3-539A-44DD-86BB-B8B087B516C1}" srcOrd="0" destOrd="0" parTransId="{62DF729E-BF68-4228-8593-F53BD99C4987}" sibTransId="{E0FE4F4C-3CAD-47B0-B1C3-3B154887B978}"/>
    <dgm:cxn modelId="{676FD613-211F-4755-B477-5DEB2B191655}" srcId="{BAEE7DCE-91E3-4091-9C79-382B53CFF293}" destId="{BDFCBBB0-6FD8-4C1A-8C67-570881B39A17}" srcOrd="2" destOrd="0" parTransId="{7050DC69-B4C0-40B6-AE30-2B434D59C017}" sibTransId="{3B2E1C82-AC1D-4082-A6F8-E97491CB3057}"/>
    <dgm:cxn modelId="{B2081919-717D-4B65-BD44-F28FF86661A1}" type="presOf" srcId="{BDFCBBB0-6FD8-4C1A-8C67-570881B39A17}" destId="{279B54CD-73A5-488C-BE89-E4CAAE7DFDBC}" srcOrd="0" destOrd="0" presId="urn:microsoft.com/office/officeart/2005/8/layout/vList5"/>
    <dgm:cxn modelId="{F9599D25-C51D-4902-8B24-0A2387213D70}" type="presOf" srcId="{19AEA1D6-0DE1-492B-9291-94D4BB96C762}" destId="{C40BFE77-C65C-40DE-871B-48CF78D6E616}" srcOrd="0" destOrd="0" presId="urn:microsoft.com/office/officeart/2005/8/layout/vList5"/>
    <dgm:cxn modelId="{71E3AC2D-D5DE-47FF-B1D6-BC5A141DEDBB}" srcId="{2A5EB76E-1561-45C2-AAD7-9678B91EC953}" destId="{5DA7C0AE-637F-419D-B32E-B97E4F807E6B}" srcOrd="0" destOrd="0" parTransId="{1D6E71B3-9868-4C0C-B8B1-FF2919379738}" sibTransId="{7B2EDF36-C44F-4D3F-97AF-81331E3910F2}"/>
    <dgm:cxn modelId="{6FAA9A32-19EA-4B33-8A10-5E943A55305B}" srcId="{BAEE7DCE-91E3-4091-9C79-382B53CFF293}" destId="{2A5EB76E-1561-45C2-AAD7-9678B91EC953}" srcOrd="1" destOrd="0" parTransId="{E0E76C78-A9F0-45D4-9251-9226EE555863}" sibTransId="{AC70ECC8-3E3B-4FF8-BECB-97FD4448C55A}"/>
    <dgm:cxn modelId="{E766363D-BF06-44A1-8284-8519E61237D0}" srcId="{BAEE7DCE-91E3-4091-9C79-382B53CFF293}" destId="{133DB5DF-3011-4E36-BB0F-37D0F72530FE}" srcOrd="0" destOrd="0" parTransId="{FD50B914-1D4C-4975-B7B9-67A1A41A7C39}" sibTransId="{0BF5FE26-7D5C-4A5E-A6B4-213DFBE91038}"/>
    <dgm:cxn modelId="{FAA84456-D988-4298-AF77-7F23D23A5299}" type="presOf" srcId="{133DB5DF-3011-4E36-BB0F-37D0F72530FE}" destId="{B0E3EC69-C8FC-4D77-8CBD-F36FC2682514}" srcOrd="0" destOrd="0" presId="urn:microsoft.com/office/officeart/2005/8/layout/vList5"/>
    <dgm:cxn modelId="{59248086-7382-49C2-ABF5-CD3DEB3A4921}" type="presOf" srcId="{BAEE7DCE-91E3-4091-9C79-382B53CFF293}" destId="{42A5B9AF-9BAA-4348-BB0F-DD43F038E18C}" srcOrd="0" destOrd="0" presId="urn:microsoft.com/office/officeart/2005/8/layout/vList5"/>
    <dgm:cxn modelId="{6028CECA-D239-4E28-8904-AD07CEF6C369}" type="presOf" srcId="{5DA7C0AE-637F-419D-B32E-B97E4F807E6B}" destId="{BF6B91E5-0F29-4E46-8F73-C3D86B18FFE3}" srcOrd="0" destOrd="0" presId="urn:microsoft.com/office/officeart/2005/8/layout/vList5"/>
    <dgm:cxn modelId="{6D9AFDE7-1184-40C4-94AE-DAE5FBD889F2}" type="presOf" srcId="{537373C3-539A-44DD-86BB-B8B087B516C1}" destId="{B8FB741F-EB24-462E-A0F7-C50D459E84DB}" srcOrd="0" destOrd="0" presId="urn:microsoft.com/office/officeart/2005/8/layout/vList5"/>
    <dgm:cxn modelId="{BFE9A8E8-5CB4-43C8-BEAD-1001859A9C11}" srcId="{133DB5DF-3011-4E36-BB0F-37D0F72530FE}" destId="{19AEA1D6-0DE1-492B-9291-94D4BB96C762}" srcOrd="0" destOrd="0" parTransId="{ADA73F73-5DA1-4FF3-AC2E-62D67EBF1C4C}" sibTransId="{8CA2C9EA-B01C-4864-827D-2F8D71476BC2}"/>
    <dgm:cxn modelId="{EDACC5E9-3699-4C1D-B51A-02F620FA151B}" type="presOf" srcId="{2A5EB76E-1561-45C2-AAD7-9678B91EC953}" destId="{5A349F76-8604-4F60-9FFF-AF33C0F4E6FF}" srcOrd="0" destOrd="0" presId="urn:microsoft.com/office/officeart/2005/8/layout/vList5"/>
    <dgm:cxn modelId="{15E42F36-419A-47AC-A871-E28AD3916CA3}" type="presParOf" srcId="{42A5B9AF-9BAA-4348-BB0F-DD43F038E18C}" destId="{76522367-395A-45EA-8F6C-7376391D1711}" srcOrd="0" destOrd="0" presId="urn:microsoft.com/office/officeart/2005/8/layout/vList5"/>
    <dgm:cxn modelId="{7ACBBB54-69B1-4A09-B649-9686EC87EDFC}" type="presParOf" srcId="{76522367-395A-45EA-8F6C-7376391D1711}" destId="{B0E3EC69-C8FC-4D77-8CBD-F36FC2682514}" srcOrd="0" destOrd="0" presId="urn:microsoft.com/office/officeart/2005/8/layout/vList5"/>
    <dgm:cxn modelId="{27DA6356-08E0-4D38-A3E0-89F6A7B750D9}" type="presParOf" srcId="{76522367-395A-45EA-8F6C-7376391D1711}" destId="{C40BFE77-C65C-40DE-871B-48CF78D6E616}" srcOrd="1" destOrd="0" presId="urn:microsoft.com/office/officeart/2005/8/layout/vList5"/>
    <dgm:cxn modelId="{92FCB29F-9D89-4483-9372-470F389ADE46}" type="presParOf" srcId="{42A5B9AF-9BAA-4348-BB0F-DD43F038E18C}" destId="{04612975-6C7B-4C28-B741-3FB99C720AF4}" srcOrd="1" destOrd="0" presId="urn:microsoft.com/office/officeart/2005/8/layout/vList5"/>
    <dgm:cxn modelId="{BD4877B6-71A6-4862-9951-F72C4EE03989}" type="presParOf" srcId="{42A5B9AF-9BAA-4348-BB0F-DD43F038E18C}" destId="{0E61B62A-C3FD-4837-BEBB-DB8707169139}" srcOrd="2" destOrd="0" presId="urn:microsoft.com/office/officeart/2005/8/layout/vList5"/>
    <dgm:cxn modelId="{CA237AFB-AABD-4567-A267-EA18CE4F64BC}" type="presParOf" srcId="{0E61B62A-C3FD-4837-BEBB-DB8707169139}" destId="{5A349F76-8604-4F60-9FFF-AF33C0F4E6FF}" srcOrd="0" destOrd="0" presId="urn:microsoft.com/office/officeart/2005/8/layout/vList5"/>
    <dgm:cxn modelId="{D6BCA4B2-597B-4A20-BBD7-F21EBC655854}" type="presParOf" srcId="{0E61B62A-C3FD-4837-BEBB-DB8707169139}" destId="{BF6B91E5-0F29-4E46-8F73-C3D86B18FFE3}" srcOrd="1" destOrd="0" presId="urn:microsoft.com/office/officeart/2005/8/layout/vList5"/>
    <dgm:cxn modelId="{7E912E7B-FA83-4992-AC99-E5C7CAA673CB}" type="presParOf" srcId="{42A5B9AF-9BAA-4348-BB0F-DD43F038E18C}" destId="{8808B5A5-FA6F-4E1E-9E76-DF54338B7ECA}" srcOrd="3" destOrd="0" presId="urn:microsoft.com/office/officeart/2005/8/layout/vList5"/>
    <dgm:cxn modelId="{C5F12D9D-63EF-44D0-8F2F-15232271FA49}" type="presParOf" srcId="{42A5B9AF-9BAA-4348-BB0F-DD43F038E18C}" destId="{28389276-85F6-4069-ABAB-6860DA165325}" srcOrd="4" destOrd="0" presId="urn:microsoft.com/office/officeart/2005/8/layout/vList5"/>
    <dgm:cxn modelId="{65770C8B-6C70-41A4-B73B-8A9EB3128CFB}" type="presParOf" srcId="{28389276-85F6-4069-ABAB-6860DA165325}" destId="{279B54CD-73A5-488C-BE89-E4CAAE7DFDBC}" srcOrd="0" destOrd="0" presId="urn:microsoft.com/office/officeart/2005/8/layout/vList5"/>
    <dgm:cxn modelId="{5497C267-F233-47D2-9FBC-6A5955544191}" type="presParOf" srcId="{28389276-85F6-4069-ABAB-6860DA165325}" destId="{B8FB741F-EB24-462E-A0F7-C50D459E84D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585ACB-535F-4577-942E-F1ED025E3E0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0CAE832-0506-4D48-9F92-3FA48CADC9FF}">
      <dgm:prSet/>
      <dgm:spPr/>
      <dgm:t>
        <a:bodyPr/>
        <a:lstStyle/>
        <a:p>
          <a:r>
            <a:rPr lang="en-US" baseline="0">
              <a:latin typeface="Franklin Gothic Demi Cond"/>
            </a:rPr>
            <a:t>Mean: </a:t>
          </a:r>
          <a:endParaRPr lang="en-US">
            <a:latin typeface="Franklin Gothic Demi Cond"/>
          </a:endParaRPr>
        </a:p>
      </dgm:t>
    </dgm:pt>
    <dgm:pt modelId="{6BE18248-5E6B-4BDE-91E2-61FAD0AF46F8}" type="parTrans" cxnId="{698F0B4F-C212-4442-B4B9-23A53C6546C9}">
      <dgm:prSet/>
      <dgm:spPr/>
      <dgm:t>
        <a:bodyPr/>
        <a:lstStyle/>
        <a:p>
          <a:endParaRPr lang="en-US"/>
        </a:p>
      </dgm:t>
    </dgm:pt>
    <dgm:pt modelId="{2EA235E6-39D7-42B2-8D8B-3EDE0F4AF33C}" type="sibTrans" cxnId="{698F0B4F-C212-4442-B4B9-23A53C6546C9}">
      <dgm:prSet/>
      <dgm:spPr/>
      <dgm:t>
        <a:bodyPr/>
        <a:lstStyle/>
        <a:p>
          <a:endParaRPr lang="en-US"/>
        </a:p>
      </dgm:t>
    </dgm:pt>
    <dgm:pt modelId="{04FF62C5-A014-4A16-82B9-CA69032C5D26}">
      <dgm:prSet/>
      <dgm:spPr/>
      <dgm:t>
        <a:bodyPr/>
        <a:lstStyle/>
        <a:p>
          <a:pPr>
            <a:buNone/>
          </a:pPr>
          <a:r>
            <a:rPr lang="en-US" baseline="0">
              <a:latin typeface="Franklin Gothic Demi Cond"/>
            </a:rPr>
            <a:t>[1.01, 1.10, 1.29, 0.96, 1.10] </a:t>
          </a:r>
          <a:endParaRPr lang="en-US">
            <a:latin typeface="Franklin Gothic Demi Cond"/>
          </a:endParaRPr>
        </a:p>
      </dgm:t>
    </dgm:pt>
    <dgm:pt modelId="{902EDD18-4BA6-4FA5-AFA0-E1B19BF5EBA6}" type="parTrans" cxnId="{C6E7100D-9822-44CC-96C0-5F751922E4E2}">
      <dgm:prSet/>
      <dgm:spPr/>
      <dgm:t>
        <a:bodyPr/>
        <a:lstStyle/>
        <a:p>
          <a:endParaRPr lang="en-US"/>
        </a:p>
      </dgm:t>
    </dgm:pt>
    <dgm:pt modelId="{0B06D818-6DB7-4A33-B947-B87DEB6BAAE7}" type="sibTrans" cxnId="{C6E7100D-9822-44CC-96C0-5F751922E4E2}">
      <dgm:prSet/>
      <dgm:spPr/>
      <dgm:t>
        <a:bodyPr/>
        <a:lstStyle/>
        <a:p>
          <a:endParaRPr lang="en-US"/>
        </a:p>
      </dgm:t>
    </dgm:pt>
    <dgm:pt modelId="{2316543F-37DF-47BB-BFE3-236781CBBC4E}">
      <dgm:prSet/>
      <dgm:spPr/>
      <dgm:t>
        <a:bodyPr/>
        <a:lstStyle/>
        <a:p>
          <a:r>
            <a:rPr lang="en-US" baseline="0">
              <a:latin typeface="Franklin Gothic Demi Cond"/>
            </a:rPr>
            <a:t>Standard Deviation: </a:t>
          </a:r>
          <a:endParaRPr lang="en-US">
            <a:latin typeface="Franklin Gothic Demi Cond"/>
          </a:endParaRPr>
        </a:p>
      </dgm:t>
    </dgm:pt>
    <dgm:pt modelId="{8704467E-C11D-4F6D-B940-3084FD32B984}" type="parTrans" cxnId="{823C9190-20B6-4F87-A9BF-7DC36A05053C}">
      <dgm:prSet/>
      <dgm:spPr/>
      <dgm:t>
        <a:bodyPr/>
        <a:lstStyle/>
        <a:p>
          <a:endParaRPr lang="en-US"/>
        </a:p>
      </dgm:t>
    </dgm:pt>
    <dgm:pt modelId="{16E321F9-CA25-4C6D-89DF-96DC70629C56}" type="sibTrans" cxnId="{823C9190-20B6-4F87-A9BF-7DC36A05053C}">
      <dgm:prSet/>
      <dgm:spPr/>
      <dgm:t>
        <a:bodyPr/>
        <a:lstStyle/>
        <a:p>
          <a:endParaRPr lang="en-US"/>
        </a:p>
      </dgm:t>
    </dgm:pt>
    <dgm:pt modelId="{FA10E328-4CD8-485A-B0C0-C1D254F8B8C7}">
      <dgm:prSet/>
      <dgm:spPr/>
      <dgm:t>
        <a:bodyPr/>
        <a:lstStyle/>
        <a:p>
          <a:pPr>
            <a:buNone/>
          </a:pPr>
          <a:r>
            <a:rPr lang="en-US" baseline="0">
              <a:latin typeface="Franklin Gothic Demi Cond"/>
            </a:rPr>
            <a:t>[2.59, 2.34, 2.44, 2.39, 2.28] </a:t>
          </a:r>
          <a:endParaRPr lang="en-US">
            <a:latin typeface="Franklin Gothic Demi Cond"/>
          </a:endParaRPr>
        </a:p>
      </dgm:t>
    </dgm:pt>
    <dgm:pt modelId="{4C0872BC-3C16-45D8-867B-C76632F84959}" type="parTrans" cxnId="{7B77C82E-034F-422E-9C67-32596D90DAAB}">
      <dgm:prSet/>
      <dgm:spPr/>
      <dgm:t>
        <a:bodyPr/>
        <a:lstStyle/>
        <a:p>
          <a:endParaRPr lang="en-US"/>
        </a:p>
      </dgm:t>
    </dgm:pt>
    <dgm:pt modelId="{950B70F4-B305-4EAE-AAB3-5A17621E0C7F}" type="sibTrans" cxnId="{7B77C82E-034F-422E-9C67-32596D90DAAB}">
      <dgm:prSet/>
      <dgm:spPr/>
      <dgm:t>
        <a:bodyPr/>
        <a:lstStyle/>
        <a:p>
          <a:endParaRPr lang="en-US"/>
        </a:p>
      </dgm:t>
    </dgm:pt>
    <dgm:pt modelId="{B23B688D-3B64-4F96-BBE3-3918CD24FF34}">
      <dgm:prSet/>
      <dgm:spPr/>
      <dgm:t>
        <a:bodyPr/>
        <a:lstStyle/>
        <a:p>
          <a:r>
            <a:rPr lang="en-US" baseline="0">
              <a:latin typeface="Franklin Gothic Demi Cond"/>
            </a:rPr>
            <a:t>Variance: </a:t>
          </a:r>
          <a:endParaRPr lang="en-US">
            <a:latin typeface="Franklin Gothic Demi Cond"/>
          </a:endParaRPr>
        </a:p>
      </dgm:t>
    </dgm:pt>
    <dgm:pt modelId="{87EECEFB-B430-42F0-8402-12EF3EA294B4}" type="parTrans" cxnId="{B5BBB063-0A00-4134-83BB-4C9963D80264}">
      <dgm:prSet/>
      <dgm:spPr/>
      <dgm:t>
        <a:bodyPr/>
        <a:lstStyle/>
        <a:p>
          <a:endParaRPr lang="en-US"/>
        </a:p>
      </dgm:t>
    </dgm:pt>
    <dgm:pt modelId="{484A45D2-DF0E-4AF1-B5AD-E07F3A93B235}" type="sibTrans" cxnId="{B5BBB063-0A00-4134-83BB-4C9963D80264}">
      <dgm:prSet/>
      <dgm:spPr/>
      <dgm:t>
        <a:bodyPr/>
        <a:lstStyle/>
        <a:p>
          <a:endParaRPr lang="en-US"/>
        </a:p>
      </dgm:t>
    </dgm:pt>
    <dgm:pt modelId="{515D0121-ED0E-4C8E-9B06-6105267AEA3C}">
      <dgm:prSet/>
      <dgm:spPr/>
      <dgm:t>
        <a:bodyPr/>
        <a:lstStyle/>
        <a:p>
          <a:pPr>
            <a:buNone/>
          </a:pPr>
          <a:r>
            <a:rPr lang="en-US" baseline="0">
              <a:latin typeface="Franklin Gothic Demi Cond"/>
            </a:rPr>
            <a:t>[6.71, 5.5, 5.97, 5.73, 5.22]</a:t>
          </a:r>
          <a:endParaRPr lang="en-US">
            <a:latin typeface="Franklin Gothic Demi Cond"/>
          </a:endParaRPr>
        </a:p>
      </dgm:t>
    </dgm:pt>
    <dgm:pt modelId="{2B93A8C9-D705-4261-AA57-6C37C19C8A9F}" type="parTrans" cxnId="{29393472-EEE2-4EA3-B896-F94F0C686617}">
      <dgm:prSet/>
      <dgm:spPr/>
      <dgm:t>
        <a:bodyPr/>
        <a:lstStyle/>
        <a:p>
          <a:endParaRPr lang="en-US"/>
        </a:p>
      </dgm:t>
    </dgm:pt>
    <dgm:pt modelId="{1C302923-C3B9-497B-AA8B-830361C4D7A1}" type="sibTrans" cxnId="{29393472-EEE2-4EA3-B896-F94F0C686617}">
      <dgm:prSet/>
      <dgm:spPr/>
      <dgm:t>
        <a:bodyPr/>
        <a:lstStyle/>
        <a:p>
          <a:endParaRPr lang="en-US"/>
        </a:p>
      </dgm:t>
    </dgm:pt>
    <dgm:pt modelId="{B46E265C-42E2-4124-8885-EC4A2C9143C3}" type="pres">
      <dgm:prSet presAssocID="{E6585ACB-535F-4577-942E-F1ED025E3E0B}" presName="Name0" presStyleCnt="0">
        <dgm:presLayoutVars>
          <dgm:dir/>
          <dgm:animLvl val="lvl"/>
          <dgm:resizeHandles val="exact"/>
        </dgm:presLayoutVars>
      </dgm:prSet>
      <dgm:spPr/>
    </dgm:pt>
    <dgm:pt modelId="{0B31CF9F-E211-455C-9B6F-388ED0886A05}" type="pres">
      <dgm:prSet presAssocID="{C0CAE832-0506-4D48-9F92-3FA48CADC9FF}" presName="linNode" presStyleCnt="0"/>
      <dgm:spPr/>
    </dgm:pt>
    <dgm:pt modelId="{7171CF0A-4AD3-4861-8B97-68BA91096C73}" type="pres">
      <dgm:prSet presAssocID="{C0CAE832-0506-4D48-9F92-3FA48CADC9F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9368616-0D68-4552-BD75-9A5140312731}" type="pres">
      <dgm:prSet presAssocID="{C0CAE832-0506-4D48-9F92-3FA48CADC9FF}" presName="descendantText" presStyleLbl="alignAccFollowNode1" presStyleIdx="0" presStyleCnt="3">
        <dgm:presLayoutVars>
          <dgm:bulletEnabled val="1"/>
        </dgm:presLayoutVars>
      </dgm:prSet>
      <dgm:spPr/>
    </dgm:pt>
    <dgm:pt modelId="{C51C8B70-1F18-4B20-B428-F40AAE4445FD}" type="pres">
      <dgm:prSet presAssocID="{2EA235E6-39D7-42B2-8D8B-3EDE0F4AF33C}" presName="sp" presStyleCnt="0"/>
      <dgm:spPr/>
    </dgm:pt>
    <dgm:pt modelId="{5083D085-2979-4227-B867-1EE17884CB42}" type="pres">
      <dgm:prSet presAssocID="{2316543F-37DF-47BB-BFE3-236781CBBC4E}" presName="linNode" presStyleCnt="0"/>
      <dgm:spPr/>
    </dgm:pt>
    <dgm:pt modelId="{8147B791-5D24-4D4D-97FD-B9FFB2F3718D}" type="pres">
      <dgm:prSet presAssocID="{2316543F-37DF-47BB-BFE3-236781CBBC4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BEB5EF1-1288-4447-9673-734372E7CA5A}" type="pres">
      <dgm:prSet presAssocID="{2316543F-37DF-47BB-BFE3-236781CBBC4E}" presName="descendantText" presStyleLbl="alignAccFollowNode1" presStyleIdx="1" presStyleCnt="3">
        <dgm:presLayoutVars>
          <dgm:bulletEnabled val="1"/>
        </dgm:presLayoutVars>
      </dgm:prSet>
      <dgm:spPr/>
    </dgm:pt>
    <dgm:pt modelId="{6190E3D6-43F1-4738-921F-0F95B117D289}" type="pres">
      <dgm:prSet presAssocID="{16E321F9-CA25-4C6D-89DF-96DC70629C56}" presName="sp" presStyleCnt="0"/>
      <dgm:spPr/>
    </dgm:pt>
    <dgm:pt modelId="{EDBD0285-46F8-4187-81D0-5195F555EDF5}" type="pres">
      <dgm:prSet presAssocID="{B23B688D-3B64-4F96-BBE3-3918CD24FF34}" presName="linNode" presStyleCnt="0"/>
      <dgm:spPr/>
    </dgm:pt>
    <dgm:pt modelId="{BDC34420-C7D8-40AC-9B1D-001EF242E306}" type="pres">
      <dgm:prSet presAssocID="{B23B688D-3B64-4F96-BBE3-3918CD24FF3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561A614C-5E51-4FD5-9FF9-8F4DAD2145D3}" type="pres">
      <dgm:prSet presAssocID="{B23B688D-3B64-4F96-BBE3-3918CD24FF3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6E7100D-9822-44CC-96C0-5F751922E4E2}" srcId="{C0CAE832-0506-4D48-9F92-3FA48CADC9FF}" destId="{04FF62C5-A014-4A16-82B9-CA69032C5D26}" srcOrd="0" destOrd="0" parTransId="{902EDD18-4BA6-4FA5-AFA0-E1B19BF5EBA6}" sibTransId="{0B06D818-6DB7-4A33-B947-B87DEB6BAAE7}"/>
    <dgm:cxn modelId="{0FC6170F-BBE2-4DA4-8835-3CA32095AA4E}" type="presOf" srcId="{FA10E328-4CD8-485A-B0C0-C1D254F8B8C7}" destId="{FBEB5EF1-1288-4447-9673-734372E7CA5A}" srcOrd="0" destOrd="0" presId="urn:microsoft.com/office/officeart/2005/8/layout/vList5"/>
    <dgm:cxn modelId="{7B77C82E-034F-422E-9C67-32596D90DAAB}" srcId="{2316543F-37DF-47BB-BFE3-236781CBBC4E}" destId="{FA10E328-4CD8-485A-B0C0-C1D254F8B8C7}" srcOrd="0" destOrd="0" parTransId="{4C0872BC-3C16-45D8-867B-C76632F84959}" sibTransId="{950B70F4-B305-4EAE-AAB3-5A17621E0C7F}"/>
    <dgm:cxn modelId="{B5BBB063-0A00-4134-83BB-4C9963D80264}" srcId="{E6585ACB-535F-4577-942E-F1ED025E3E0B}" destId="{B23B688D-3B64-4F96-BBE3-3918CD24FF34}" srcOrd="2" destOrd="0" parTransId="{87EECEFB-B430-42F0-8402-12EF3EA294B4}" sibTransId="{484A45D2-DF0E-4AF1-B5AD-E07F3A93B235}"/>
    <dgm:cxn modelId="{698F0B4F-C212-4442-B4B9-23A53C6546C9}" srcId="{E6585ACB-535F-4577-942E-F1ED025E3E0B}" destId="{C0CAE832-0506-4D48-9F92-3FA48CADC9FF}" srcOrd="0" destOrd="0" parTransId="{6BE18248-5E6B-4BDE-91E2-61FAD0AF46F8}" sibTransId="{2EA235E6-39D7-42B2-8D8B-3EDE0F4AF33C}"/>
    <dgm:cxn modelId="{29393472-EEE2-4EA3-B896-F94F0C686617}" srcId="{B23B688D-3B64-4F96-BBE3-3918CD24FF34}" destId="{515D0121-ED0E-4C8E-9B06-6105267AEA3C}" srcOrd="0" destOrd="0" parTransId="{2B93A8C9-D705-4261-AA57-6C37C19C8A9F}" sibTransId="{1C302923-C3B9-497B-AA8B-830361C4D7A1}"/>
    <dgm:cxn modelId="{0B481853-49AF-43C7-8B72-9687038F4FDD}" type="presOf" srcId="{B23B688D-3B64-4F96-BBE3-3918CD24FF34}" destId="{BDC34420-C7D8-40AC-9B1D-001EF242E306}" srcOrd="0" destOrd="0" presId="urn:microsoft.com/office/officeart/2005/8/layout/vList5"/>
    <dgm:cxn modelId="{823C9190-20B6-4F87-A9BF-7DC36A05053C}" srcId="{E6585ACB-535F-4577-942E-F1ED025E3E0B}" destId="{2316543F-37DF-47BB-BFE3-236781CBBC4E}" srcOrd="1" destOrd="0" parTransId="{8704467E-C11D-4F6D-B940-3084FD32B984}" sibTransId="{16E321F9-CA25-4C6D-89DF-96DC70629C56}"/>
    <dgm:cxn modelId="{132A6096-61B6-4E3D-B200-1F05FC2B81F4}" type="presOf" srcId="{C0CAE832-0506-4D48-9F92-3FA48CADC9FF}" destId="{7171CF0A-4AD3-4861-8B97-68BA91096C73}" srcOrd="0" destOrd="0" presId="urn:microsoft.com/office/officeart/2005/8/layout/vList5"/>
    <dgm:cxn modelId="{1FB7B8A0-9791-4731-8262-A6BBAEBBD675}" type="presOf" srcId="{E6585ACB-535F-4577-942E-F1ED025E3E0B}" destId="{B46E265C-42E2-4124-8885-EC4A2C9143C3}" srcOrd="0" destOrd="0" presId="urn:microsoft.com/office/officeart/2005/8/layout/vList5"/>
    <dgm:cxn modelId="{A3CDFCA6-34C3-467A-BF29-E105BFD5F41C}" type="presOf" srcId="{2316543F-37DF-47BB-BFE3-236781CBBC4E}" destId="{8147B791-5D24-4D4D-97FD-B9FFB2F3718D}" srcOrd="0" destOrd="0" presId="urn:microsoft.com/office/officeart/2005/8/layout/vList5"/>
    <dgm:cxn modelId="{515710CE-CC99-4540-A2E3-E2FFCE0C085B}" type="presOf" srcId="{515D0121-ED0E-4C8E-9B06-6105267AEA3C}" destId="{561A614C-5E51-4FD5-9FF9-8F4DAD2145D3}" srcOrd="0" destOrd="0" presId="urn:microsoft.com/office/officeart/2005/8/layout/vList5"/>
    <dgm:cxn modelId="{154CBAF7-B9AE-4291-A800-BF46250EA278}" type="presOf" srcId="{04FF62C5-A014-4A16-82B9-CA69032C5D26}" destId="{99368616-0D68-4552-BD75-9A5140312731}" srcOrd="0" destOrd="0" presId="urn:microsoft.com/office/officeart/2005/8/layout/vList5"/>
    <dgm:cxn modelId="{4E2A291C-4E34-4B23-B7CB-3B05A944296F}" type="presParOf" srcId="{B46E265C-42E2-4124-8885-EC4A2C9143C3}" destId="{0B31CF9F-E211-455C-9B6F-388ED0886A05}" srcOrd="0" destOrd="0" presId="urn:microsoft.com/office/officeart/2005/8/layout/vList5"/>
    <dgm:cxn modelId="{11B13086-6340-48CC-B1FB-DC6F089BBC7C}" type="presParOf" srcId="{0B31CF9F-E211-455C-9B6F-388ED0886A05}" destId="{7171CF0A-4AD3-4861-8B97-68BA91096C73}" srcOrd="0" destOrd="0" presId="urn:microsoft.com/office/officeart/2005/8/layout/vList5"/>
    <dgm:cxn modelId="{A56871B8-FB60-4B17-95C9-B37B8FFED3AA}" type="presParOf" srcId="{0B31CF9F-E211-455C-9B6F-388ED0886A05}" destId="{99368616-0D68-4552-BD75-9A5140312731}" srcOrd="1" destOrd="0" presId="urn:microsoft.com/office/officeart/2005/8/layout/vList5"/>
    <dgm:cxn modelId="{10A870D8-65A2-4900-8D33-F2270D31F5E8}" type="presParOf" srcId="{B46E265C-42E2-4124-8885-EC4A2C9143C3}" destId="{C51C8B70-1F18-4B20-B428-F40AAE4445FD}" srcOrd="1" destOrd="0" presId="urn:microsoft.com/office/officeart/2005/8/layout/vList5"/>
    <dgm:cxn modelId="{0F962C74-0C0D-4816-ADDA-BC58838BA06F}" type="presParOf" srcId="{B46E265C-42E2-4124-8885-EC4A2C9143C3}" destId="{5083D085-2979-4227-B867-1EE17884CB42}" srcOrd="2" destOrd="0" presId="urn:microsoft.com/office/officeart/2005/8/layout/vList5"/>
    <dgm:cxn modelId="{64E7676A-972D-41DD-819B-221D5F0C7D7F}" type="presParOf" srcId="{5083D085-2979-4227-B867-1EE17884CB42}" destId="{8147B791-5D24-4D4D-97FD-B9FFB2F3718D}" srcOrd="0" destOrd="0" presId="urn:microsoft.com/office/officeart/2005/8/layout/vList5"/>
    <dgm:cxn modelId="{1B16000D-1B05-4070-ADC2-38A363DC02ED}" type="presParOf" srcId="{5083D085-2979-4227-B867-1EE17884CB42}" destId="{FBEB5EF1-1288-4447-9673-734372E7CA5A}" srcOrd="1" destOrd="0" presId="urn:microsoft.com/office/officeart/2005/8/layout/vList5"/>
    <dgm:cxn modelId="{653976AE-ED84-404F-9685-FA6B0F8652B4}" type="presParOf" srcId="{B46E265C-42E2-4124-8885-EC4A2C9143C3}" destId="{6190E3D6-43F1-4738-921F-0F95B117D289}" srcOrd="3" destOrd="0" presId="urn:microsoft.com/office/officeart/2005/8/layout/vList5"/>
    <dgm:cxn modelId="{2B6E1F65-EE3A-4DDA-818D-8C1604983E78}" type="presParOf" srcId="{B46E265C-42E2-4124-8885-EC4A2C9143C3}" destId="{EDBD0285-46F8-4187-81D0-5195F555EDF5}" srcOrd="4" destOrd="0" presId="urn:microsoft.com/office/officeart/2005/8/layout/vList5"/>
    <dgm:cxn modelId="{336A112F-5585-4F6D-AFE6-B428F042FA8A}" type="presParOf" srcId="{EDBD0285-46F8-4187-81D0-5195F555EDF5}" destId="{BDC34420-C7D8-40AC-9B1D-001EF242E306}" srcOrd="0" destOrd="0" presId="urn:microsoft.com/office/officeart/2005/8/layout/vList5"/>
    <dgm:cxn modelId="{3F7CC658-3776-4495-8EFC-9487D6196AE0}" type="presParOf" srcId="{EDBD0285-46F8-4187-81D0-5195F555EDF5}" destId="{561A614C-5E51-4FD5-9FF9-8F4DAD2145D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585ACB-535F-4577-942E-F1ED025E3E0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CAE832-0506-4D48-9F92-3FA48CADC9FF}">
      <dgm:prSet/>
      <dgm:spPr/>
      <dgm:t>
        <a:bodyPr/>
        <a:lstStyle/>
        <a:p>
          <a:r>
            <a:rPr lang="en-US" baseline="0">
              <a:latin typeface="Franklin Gothic Demi Cond"/>
            </a:rPr>
            <a:t>Mean: </a:t>
          </a:r>
          <a:endParaRPr lang="en-US">
            <a:latin typeface="Franklin Gothic Demi Cond"/>
          </a:endParaRPr>
        </a:p>
      </dgm:t>
    </dgm:pt>
    <dgm:pt modelId="{6BE18248-5E6B-4BDE-91E2-61FAD0AF46F8}" type="parTrans" cxnId="{698F0B4F-C212-4442-B4B9-23A53C6546C9}">
      <dgm:prSet/>
      <dgm:spPr/>
      <dgm:t>
        <a:bodyPr/>
        <a:lstStyle/>
        <a:p>
          <a:endParaRPr lang="en-US"/>
        </a:p>
      </dgm:t>
    </dgm:pt>
    <dgm:pt modelId="{2EA235E6-39D7-42B2-8D8B-3EDE0F4AF33C}" type="sibTrans" cxnId="{698F0B4F-C212-4442-B4B9-23A53C6546C9}">
      <dgm:prSet/>
      <dgm:spPr/>
      <dgm:t>
        <a:bodyPr/>
        <a:lstStyle/>
        <a:p>
          <a:endParaRPr lang="en-US"/>
        </a:p>
      </dgm:t>
    </dgm:pt>
    <dgm:pt modelId="{04FF62C5-A014-4A16-82B9-CA69032C5D26}">
      <dgm:prSet custT="1"/>
      <dgm:spPr/>
      <dgm:t>
        <a:bodyPr/>
        <a:lstStyle/>
        <a:p>
          <a:pPr>
            <a:buNone/>
          </a:pPr>
          <a:r>
            <a:rPr lang="en-US" sz="3600" baseline="0">
              <a:latin typeface="Franklin Gothic Demi Cond"/>
            </a:rPr>
            <a:t>[4.14, 7.01, 13.05, 4.37, 4.02] </a:t>
          </a:r>
          <a:endParaRPr lang="en-US" sz="3600">
            <a:latin typeface="Franklin Gothic Demi Cond"/>
          </a:endParaRPr>
        </a:p>
      </dgm:t>
    </dgm:pt>
    <dgm:pt modelId="{902EDD18-4BA6-4FA5-AFA0-E1B19BF5EBA6}" type="parTrans" cxnId="{C6E7100D-9822-44CC-96C0-5F751922E4E2}">
      <dgm:prSet/>
      <dgm:spPr/>
      <dgm:t>
        <a:bodyPr/>
        <a:lstStyle/>
        <a:p>
          <a:endParaRPr lang="en-US"/>
        </a:p>
      </dgm:t>
    </dgm:pt>
    <dgm:pt modelId="{0B06D818-6DB7-4A33-B947-B87DEB6BAAE7}" type="sibTrans" cxnId="{C6E7100D-9822-44CC-96C0-5F751922E4E2}">
      <dgm:prSet/>
      <dgm:spPr/>
      <dgm:t>
        <a:bodyPr/>
        <a:lstStyle/>
        <a:p>
          <a:endParaRPr lang="en-US"/>
        </a:p>
      </dgm:t>
    </dgm:pt>
    <dgm:pt modelId="{2316543F-37DF-47BB-BFE3-236781CBBC4E}">
      <dgm:prSet/>
      <dgm:spPr/>
      <dgm:t>
        <a:bodyPr/>
        <a:lstStyle/>
        <a:p>
          <a:r>
            <a:rPr lang="en-US" baseline="0">
              <a:latin typeface="Franklin Gothic Demi Cond"/>
            </a:rPr>
            <a:t>Standard Deviation: </a:t>
          </a:r>
          <a:endParaRPr lang="en-US">
            <a:latin typeface="Franklin Gothic Demi Cond"/>
          </a:endParaRPr>
        </a:p>
      </dgm:t>
    </dgm:pt>
    <dgm:pt modelId="{8704467E-C11D-4F6D-B940-3084FD32B984}" type="parTrans" cxnId="{823C9190-20B6-4F87-A9BF-7DC36A05053C}">
      <dgm:prSet/>
      <dgm:spPr/>
      <dgm:t>
        <a:bodyPr/>
        <a:lstStyle/>
        <a:p>
          <a:endParaRPr lang="en-US"/>
        </a:p>
      </dgm:t>
    </dgm:pt>
    <dgm:pt modelId="{16E321F9-CA25-4C6D-89DF-96DC70629C56}" type="sibTrans" cxnId="{823C9190-20B6-4F87-A9BF-7DC36A05053C}">
      <dgm:prSet/>
      <dgm:spPr/>
      <dgm:t>
        <a:bodyPr/>
        <a:lstStyle/>
        <a:p>
          <a:endParaRPr lang="en-US"/>
        </a:p>
      </dgm:t>
    </dgm:pt>
    <dgm:pt modelId="{FA10E328-4CD8-485A-B0C0-C1D254F8B8C7}">
      <dgm:prSet custT="1"/>
      <dgm:spPr/>
      <dgm:t>
        <a:bodyPr/>
        <a:lstStyle/>
        <a:p>
          <a:pPr>
            <a:buNone/>
          </a:pPr>
          <a:r>
            <a:rPr lang="en-US" sz="3600" baseline="0">
              <a:latin typeface="Franklin Gothic Demi Cond"/>
            </a:rPr>
            <a:t>[4.77, 10.67, 14.03, 5.28, 4.38] </a:t>
          </a:r>
          <a:endParaRPr lang="en-US" sz="3600">
            <a:latin typeface="Franklin Gothic Demi Cond"/>
          </a:endParaRPr>
        </a:p>
      </dgm:t>
    </dgm:pt>
    <dgm:pt modelId="{4C0872BC-3C16-45D8-867B-C76632F84959}" type="parTrans" cxnId="{7B77C82E-034F-422E-9C67-32596D90DAAB}">
      <dgm:prSet/>
      <dgm:spPr/>
      <dgm:t>
        <a:bodyPr/>
        <a:lstStyle/>
        <a:p>
          <a:endParaRPr lang="en-US"/>
        </a:p>
      </dgm:t>
    </dgm:pt>
    <dgm:pt modelId="{950B70F4-B305-4EAE-AAB3-5A17621E0C7F}" type="sibTrans" cxnId="{7B77C82E-034F-422E-9C67-32596D90DAAB}">
      <dgm:prSet/>
      <dgm:spPr/>
      <dgm:t>
        <a:bodyPr/>
        <a:lstStyle/>
        <a:p>
          <a:endParaRPr lang="en-US"/>
        </a:p>
      </dgm:t>
    </dgm:pt>
    <dgm:pt modelId="{B23B688D-3B64-4F96-BBE3-3918CD24FF34}">
      <dgm:prSet/>
      <dgm:spPr/>
      <dgm:t>
        <a:bodyPr/>
        <a:lstStyle/>
        <a:p>
          <a:r>
            <a:rPr lang="en-US" baseline="0">
              <a:latin typeface="Franklin Gothic Demi Cond"/>
            </a:rPr>
            <a:t>Variance: </a:t>
          </a:r>
          <a:endParaRPr lang="en-US">
            <a:latin typeface="Franklin Gothic Demi Cond"/>
          </a:endParaRPr>
        </a:p>
      </dgm:t>
    </dgm:pt>
    <dgm:pt modelId="{87EECEFB-B430-42F0-8402-12EF3EA294B4}" type="parTrans" cxnId="{B5BBB063-0A00-4134-83BB-4C9963D80264}">
      <dgm:prSet/>
      <dgm:spPr/>
      <dgm:t>
        <a:bodyPr/>
        <a:lstStyle/>
        <a:p>
          <a:endParaRPr lang="en-US"/>
        </a:p>
      </dgm:t>
    </dgm:pt>
    <dgm:pt modelId="{484A45D2-DF0E-4AF1-B5AD-E07F3A93B235}" type="sibTrans" cxnId="{B5BBB063-0A00-4134-83BB-4C9963D80264}">
      <dgm:prSet/>
      <dgm:spPr/>
      <dgm:t>
        <a:bodyPr/>
        <a:lstStyle/>
        <a:p>
          <a:endParaRPr lang="en-US"/>
        </a:p>
      </dgm:t>
    </dgm:pt>
    <dgm:pt modelId="{515D0121-ED0E-4C8E-9B06-6105267AEA3C}">
      <dgm:prSet/>
      <dgm:spPr/>
      <dgm:t>
        <a:bodyPr/>
        <a:lstStyle/>
        <a:p>
          <a:pPr>
            <a:buNone/>
          </a:pPr>
          <a:r>
            <a:rPr lang="en-US" baseline="0">
              <a:latin typeface="Franklin Gothic Demi Cond"/>
            </a:rPr>
            <a:t>[22.80, 113.82, 196.71, 27.86, 19.20]</a:t>
          </a:r>
          <a:endParaRPr lang="en-US">
            <a:latin typeface="Franklin Gothic Demi Cond"/>
          </a:endParaRPr>
        </a:p>
      </dgm:t>
    </dgm:pt>
    <dgm:pt modelId="{2B93A8C9-D705-4261-AA57-6C37C19C8A9F}" type="parTrans" cxnId="{29393472-EEE2-4EA3-B896-F94F0C686617}">
      <dgm:prSet/>
      <dgm:spPr/>
      <dgm:t>
        <a:bodyPr/>
        <a:lstStyle/>
        <a:p>
          <a:endParaRPr lang="en-US"/>
        </a:p>
      </dgm:t>
    </dgm:pt>
    <dgm:pt modelId="{1C302923-C3B9-497B-AA8B-830361C4D7A1}" type="sibTrans" cxnId="{29393472-EEE2-4EA3-B896-F94F0C686617}">
      <dgm:prSet/>
      <dgm:spPr/>
      <dgm:t>
        <a:bodyPr/>
        <a:lstStyle/>
        <a:p>
          <a:endParaRPr lang="en-US"/>
        </a:p>
      </dgm:t>
    </dgm:pt>
    <dgm:pt modelId="{B46E265C-42E2-4124-8885-EC4A2C9143C3}" type="pres">
      <dgm:prSet presAssocID="{E6585ACB-535F-4577-942E-F1ED025E3E0B}" presName="Name0" presStyleCnt="0">
        <dgm:presLayoutVars>
          <dgm:dir/>
          <dgm:animLvl val="lvl"/>
          <dgm:resizeHandles val="exact"/>
        </dgm:presLayoutVars>
      </dgm:prSet>
      <dgm:spPr/>
    </dgm:pt>
    <dgm:pt modelId="{0B31CF9F-E211-455C-9B6F-388ED0886A05}" type="pres">
      <dgm:prSet presAssocID="{C0CAE832-0506-4D48-9F92-3FA48CADC9FF}" presName="linNode" presStyleCnt="0"/>
      <dgm:spPr/>
    </dgm:pt>
    <dgm:pt modelId="{7171CF0A-4AD3-4861-8B97-68BA91096C73}" type="pres">
      <dgm:prSet presAssocID="{C0CAE832-0506-4D48-9F92-3FA48CADC9F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9368616-0D68-4552-BD75-9A5140312731}" type="pres">
      <dgm:prSet presAssocID="{C0CAE832-0506-4D48-9F92-3FA48CADC9FF}" presName="descendantText" presStyleLbl="alignAccFollowNode1" presStyleIdx="0" presStyleCnt="3">
        <dgm:presLayoutVars>
          <dgm:bulletEnabled val="1"/>
        </dgm:presLayoutVars>
      </dgm:prSet>
      <dgm:spPr/>
    </dgm:pt>
    <dgm:pt modelId="{C51C8B70-1F18-4B20-B428-F40AAE4445FD}" type="pres">
      <dgm:prSet presAssocID="{2EA235E6-39D7-42B2-8D8B-3EDE0F4AF33C}" presName="sp" presStyleCnt="0"/>
      <dgm:spPr/>
    </dgm:pt>
    <dgm:pt modelId="{5083D085-2979-4227-B867-1EE17884CB42}" type="pres">
      <dgm:prSet presAssocID="{2316543F-37DF-47BB-BFE3-236781CBBC4E}" presName="linNode" presStyleCnt="0"/>
      <dgm:spPr/>
    </dgm:pt>
    <dgm:pt modelId="{8147B791-5D24-4D4D-97FD-B9FFB2F3718D}" type="pres">
      <dgm:prSet presAssocID="{2316543F-37DF-47BB-BFE3-236781CBBC4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BEB5EF1-1288-4447-9673-734372E7CA5A}" type="pres">
      <dgm:prSet presAssocID="{2316543F-37DF-47BB-BFE3-236781CBBC4E}" presName="descendantText" presStyleLbl="alignAccFollowNode1" presStyleIdx="1" presStyleCnt="3">
        <dgm:presLayoutVars>
          <dgm:bulletEnabled val="1"/>
        </dgm:presLayoutVars>
      </dgm:prSet>
      <dgm:spPr/>
    </dgm:pt>
    <dgm:pt modelId="{6190E3D6-43F1-4738-921F-0F95B117D289}" type="pres">
      <dgm:prSet presAssocID="{16E321F9-CA25-4C6D-89DF-96DC70629C56}" presName="sp" presStyleCnt="0"/>
      <dgm:spPr/>
    </dgm:pt>
    <dgm:pt modelId="{EDBD0285-46F8-4187-81D0-5195F555EDF5}" type="pres">
      <dgm:prSet presAssocID="{B23B688D-3B64-4F96-BBE3-3918CD24FF34}" presName="linNode" presStyleCnt="0"/>
      <dgm:spPr/>
    </dgm:pt>
    <dgm:pt modelId="{BDC34420-C7D8-40AC-9B1D-001EF242E306}" type="pres">
      <dgm:prSet presAssocID="{B23B688D-3B64-4F96-BBE3-3918CD24FF3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561A614C-5E51-4FD5-9FF9-8F4DAD2145D3}" type="pres">
      <dgm:prSet presAssocID="{B23B688D-3B64-4F96-BBE3-3918CD24FF3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6E7100D-9822-44CC-96C0-5F751922E4E2}" srcId="{C0CAE832-0506-4D48-9F92-3FA48CADC9FF}" destId="{04FF62C5-A014-4A16-82B9-CA69032C5D26}" srcOrd="0" destOrd="0" parTransId="{902EDD18-4BA6-4FA5-AFA0-E1B19BF5EBA6}" sibTransId="{0B06D818-6DB7-4A33-B947-B87DEB6BAAE7}"/>
    <dgm:cxn modelId="{0FC6170F-BBE2-4DA4-8835-3CA32095AA4E}" type="presOf" srcId="{FA10E328-4CD8-485A-B0C0-C1D254F8B8C7}" destId="{FBEB5EF1-1288-4447-9673-734372E7CA5A}" srcOrd="0" destOrd="0" presId="urn:microsoft.com/office/officeart/2005/8/layout/vList5"/>
    <dgm:cxn modelId="{7B77C82E-034F-422E-9C67-32596D90DAAB}" srcId="{2316543F-37DF-47BB-BFE3-236781CBBC4E}" destId="{FA10E328-4CD8-485A-B0C0-C1D254F8B8C7}" srcOrd="0" destOrd="0" parTransId="{4C0872BC-3C16-45D8-867B-C76632F84959}" sibTransId="{950B70F4-B305-4EAE-AAB3-5A17621E0C7F}"/>
    <dgm:cxn modelId="{B5BBB063-0A00-4134-83BB-4C9963D80264}" srcId="{E6585ACB-535F-4577-942E-F1ED025E3E0B}" destId="{B23B688D-3B64-4F96-BBE3-3918CD24FF34}" srcOrd="2" destOrd="0" parTransId="{87EECEFB-B430-42F0-8402-12EF3EA294B4}" sibTransId="{484A45D2-DF0E-4AF1-B5AD-E07F3A93B235}"/>
    <dgm:cxn modelId="{698F0B4F-C212-4442-B4B9-23A53C6546C9}" srcId="{E6585ACB-535F-4577-942E-F1ED025E3E0B}" destId="{C0CAE832-0506-4D48-9F92-3FA48CADC9FF}" srcOrd="0" destOrd="0" parTransId="{6BE18248-5E6B-4BDE-91E2-61FAD0AF46F8}" sibTransId="{2EA235E6-39D7-42B2-8D8B-3EDE0F4AF33C}"/>
    <dgm:cxn modelId="{29393472-EEE2-4EA3-B896-F94F0C686617}" srcId="{B23B688D-3B64-4F96-BBE3-3918CD24FF34}" destId="{515D0121-ED0E-4C8E-9B06-6105267AEA3C}" srcOrd="0" destOrd="0" parTransId="{2B93A8C9-D705-4261-AA57-6C37C19C8A9F}" sibTransId="{1C302923-C3B9-497B-AA8B-830361C4D7A1}"/>
    <dgm:cxn modelId="{0B481853-49AF-43C7-8B72-9687038F4FDD}" type="presOf" srcId="{B23B688D-3B64-4F96-BBE3-3918CD24FF34}" destId="{BDC34420-C7D8-40AC-9B1D-001EF242E306}" srcOrd="0" destOrd="0" presId="urn:microsoft.com/office/officeart/2005/8/layout/vList5"/>
    <dgm:cxn modelId="{823C9190-20B6-4F87-A9BF-7DC36A05053C}" srcId="{E6585ACB-535F-4577-942E-F1ED025E3E0B}" destId="{2316543F-37DF-47BB-BFE3-236781CBBC4E}" srcOrd="1" destOrd="0" parTransId="{8704467E-C11D-4F6D-B940-3084FD32B984}" sibTransId="{16E321F9-CA25-4C6D-89DF-96DC70629C56}"/>
    <dgm:cxn modelId="{132A6096-61B6-4E3D-B200-1F05FC2B81F4}" type="presOf" srcId="{C0CAE832-0506-4D48-9F92-3FA48CADC9FF}" destId="{7171CF0A-4AD3-4861-8B97-68BA91096C73}" srcOrd="0" destOrd="0" presId="urn:microsoft.com/office/officeart/2005/8/layout/vList5"/>
    <dgm:cxn modelId="{1FB7B8A0-9791-4731-8262-A6BBAEBBD675}" type="presOf" srcId="{E6585ACB-535F-4577-942E-F1ED025E3E0B}" destId="{B46E265C-42E2-4124-8885-EC4A2C9143C3}" srcOrd="0" destOrd="0" presId="urn:microsoft.com/office/officeart/2005/8/layout/vList5"/>
    <dgm:cxn modelId="{A3CDFCA6-34C3-467A-BF29-E105BFD5F41C}" type="presOf" srcId="{2316543F-37DF-47BB-BFE3-236781CBBC4E}" destId="{8147B791-5D24-4D4D-97FD-B9FFB2F3718D}" srcOrd="0" destOrd="0" presId="urn:microsoft.com/office/officeart/2005/8/layout/vList5"/>
    <dgm:cxn modelId="{515710CE-CC99-4540-A2E3-E2FFCE0C085B}" type="presOf" srcId="{515D0121-ED0E-4C8E-9B06-6105267AEA3C}" destId="{561A614C-5E51-4FD5-9FF9-8F4DAD2145D3}" srcOrd="0" destOrd="0" presId="urn:microsoft.com/office/officeart/2005/8/layout/vList5"/>
    <dgm:cxn modelId="{154CBAF7-B9AE-4291-A800-BF46250EA278}" type="presOf" srcId="{04FF62C5-A014-4A16-82B9-CA69032C5D26}" destId="{99368616-0D68-4552-BD75-9A5140312731}" srcOrd="0" destOrd="0" presId="urn:microsoft.com/office/officeart/2005/8/layout/vList5"/>
    <dgm:cxn modelId="{4E2A291C-4E34-4B23-B7CB-3B05A944296F}" type="presParOf" srcId="{B46E265C-42E2-4124-8885-EC4A2C9143C3}" destId="{0B31CF9F-E211-455C-9B6F-388ED0886A05}" srcOrd="0" destOrd="0" presId="urn:microsoft.com/office/officeart/2005/8/layout/vList5"/>
    <dgm:cxn modelId="{11B13086-6340-48CC-B1FB-DC6F089BBC7C}" type="presParOf" srcId="{0B31CF9F-E211-455C-9B6F-388ED0886A05}" destId="{7171CF0A-4AD3-4861-8B97-68BA91096C73}" srcOrd="0" destOrd="0" presId="urn:microsoft.com/office/officeart/2005/8/layout/vList5"/>
    <dgm:cxn modelId="{A56871B8-FB60-4B17-95C9-B37B8FFED3AA}" type="presParOf" srcId="{0B31CF9F-E211-455C-9B6F-388ED0886A05}" destId="{99368616-0D68-4552-BD75-9A5140312731}" srcOrd="1" destOrd="0" presId="urn:microsoft.com/office/officeart/2005/8/layout/vList5"/>
    <dgm:cxn modelId="{10A870D8-65A2-4900-8D33-F2270D31F5E8}" type="presParOf" srcId="{B46E265C-42E2-4124-8885-EC4A2C9143C3}" destId="{C51C8B70-1F18-4B20-B428-F40AAE4445FD}" srcOrd="1" destOrd="0" presId="urn:microsoft.com/office/officeart/2005/8/layout/vList5"/>
    <dgm:cxn modelId="{0F962C74-0C0D-4816-ADDA-BC58838BA06F}" type="presParOf" srcId="{B46E265C-42E2-4124-8885-EC4A2C9143C3}" destId="{5083D085-2979-4227-B867-1EE17884CB42}" srcOrd="2" destOrd="0" presId="urn:microsoft.com/office/officeart/2005/8/layout/vList5"/>
    <dgm:cxn modelId="{64E7676A-972D-41DD-819B-221D5F0C7D7F}" type="presParOf" srcId="{5083D085-2979-4227-B867-1EE17884CB42}" destId="{8147B791-5D24-4D4D-97FD-B9FFB2F3718D}" srcOrd="0" destOrd="0" presId="urn:microsoft.com/office/officeart/2005/8/layout/vList5"/>
    <dgm:cxn modelId="{1B16000D-1B05-4070-ADC2-38A363DC02ED}" type="presParOf" srcId="{5083D085-2979-4227-B867-1EE17884CB42}" destId="{FBEB5EF1-1288-4447-9673-734372E7CA5A}" srcOrd="1" destOrd="0" presId="urn:microsoft.com/office/officeart/2005/8/layout/vList5"/>
    <dgm:cxn modelId="{653976AE-ED84-404F-9685-FA6B0F8652B4}" type="presParOf" srcId="{B46E265C-42E2-4124-8885-EC4A2C9143C3}" destId="{6190E3D6-43F1-4738-921F-0F95B117D289}" srcOrd="3" destOrd="0" presId="urn:microsoft.com/office/officeart/2005/8/layout/vList5"/>
    <dgm:cxn modelId="{2B6E1F65-EE3A-4DDA-818D-8C1604983E78}" type="presParOf" srcId="{B46E265C-42E2-4124-8885-EC4A2C9143C3}" destId="{EDBD0285-46F8-4187-81D0-5195F555EDF5}" srcOrd="4" destOrd="0" presId="urn:microsoft.com/office/officeart/2005/8/layout/vList5"/>
    <dgm:cxn modelId="{336A112F-5585-4F6D-AFE6-B428F042FA8A}" type="presParOf" srcId="{EDBD0285-46F8-4187-81D0-5195F555EDF5}" destId="{BDC34420-C7D8-40AC-9B1D-001EF242E306}" srcOrd="0" destOrd="0" presId="urn:microsoft.com/office/officeart/2005/8/layout/vList5"/>
    <dgm:cxn modelId="{3F7CC658-3776-4495-8EFC-9487D6196AE0}" type="presParOf" srcId="{EDBD0285-46F8-4187-81D0-5195F555EDF5}" destId="{561A614C-5E51-4FD5-9FF9-8F4DAD2145D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BFE77-C65C-40DE-871B-48CF78D6E616}">
      <dsp:nvSpPr>
        <dsp:cNvPr id="0" name=""/>
        <dsp:cNvSpPr/>
      </dsp:nvSpPr>
      <dsp:spPr>
        <a:xfrm rot="5400000">
          <a:off x="6519487" y="-2705187"/>
          <a:ext cx="926472" cy="6571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500" kern="1200" baseline="0">
              <a:latin typeface="Franklin Gothic Demi Cond"/>
            </a:rPr>
            <a:t>[0.109, 0.137, 0.137, 0.095, 0.159] </a:t>
          </a:r>
          <a:endParaRPr lang="en-US" sz="3500" kern="1200">
            <a:latin typeface="Franklin Gothic Demi Cond"/>
          </a:endParaRPr>
        </a:p>
      </dsp:txBody>
      <dsp:txXfrm rot="-5400000">
        <a:off x="3696736" y="162791"/>
        <a:ext cx="6526748" cy="836018"/>
      </dsp:txXfrm>
    </dsp:sp>
    <dsp:sp modelId="{B0E3EC69-C8FC-4D77-8CBD-F36FC2682514}">
      <dsp:nvSpPr>
        <dsp:cNvPr id="0" name=""/>
        <dsp:cNvSpPr/>
      </dsp:nvSpPr>
      <dsp:spPr>
        <a:xfrm>
          <a:off x="0" y="1754"/>
          <a:ext cx="3696736" cy="11580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>
              <a:latin typeface="Franklin Gothic Demi Cond"/>
            </a:rPr>
            <a:t>Mean: </a:t>
          </a:r>
          <a:endParaRPr lang="en-US" sz="3100" kern="1200">
            <a:latin typeface="Franklin Gothic Demi Cond"/>
          </a:endParaRPr>
        </a:p>
      </dsp:txBody>
      <dsp:txXfrm>
        <a:off x="56533" y="58287"/>
        <a:ext cx="3583670" cy="1045025"/>
      </dsp:txXfrm>
    </dsp:sp>
    <dsp:sp modelId="{BF6B91E5-0F29-4E46-8F73-C3D86B18FFE3}">
      <dsp:nvSpPr>
        <dsp:cNvPr id="0" name=""/>
        <dsp:cNvSpPr/>
      </dsp:nvSpPr>
      <dsp:spPr>
        <a:xfrm rot="5400000">
          <a:off x="6519487" y="-1489191"/>
          <a:ext cx="926472" cy="6571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500" kern="1200" baseline="0">
              <a:latin typeface="Franklin Gothic Demi Cond"/>
            </a:rPr>
            <a:t>[0.826, 1.163, 1.152, 0.781, 1.381] </a:t>
          </a:r>
          <a:endParaRPr lang="en-US" sz="3500" kern="1200">
            <a:latin typeface="Franklin Gothic Demi Cond"/>
          </a:endParaRPr>
        </a:p>
      </dsp:txBody>
      <dsp:txXfrm rot="-5400000">
        <a:off x="3696736" y="1378787"/>
        <a:ext cx="6526748" cy="836018"/>
      </dsp:txXfrm>
    </dsp:sp>
    <dsp:sp modelId="{5A349F76-8604-4F60-9FFF-AF33C0F4E6FF}">
      <dsp:nvSpPr>
        <dsp:cNvPr id="0" name=""/>
        <dsp:cNvSpPr/>
      </dsp:nvSpPr>
      <dsp:spPr>
        <a:xfrm>
          <a:off x="0" y="1217750"/>
          <a:ext cx="3696736" cy="11580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>
              <a:latin typeface="Franklin Gothic Demi Cond"/>
            </a:rPr>
            <a:t>Standard Deviation: </a:t>
          </a:r>
          <a:endParaRPr lang="en-US" sz="3100" kern="1200">
            <a:latin typeface="Franklin Gothic Demi Cond"/>
          </a:endParaRPr>
        </a:p>
      </dsp:txBody>
      <dsp:txXfrm>
        <a:off x="56533" y="1274283"/>
        <a:ext cx="3583670" cy="1045025"/>
      </dsp:txXfrm>
    </dsp:sp>
    <dsp:sp modelId="{B8FB741F-EB24-462E-A0F7-C50D459E84DB}">
      <dsp:nvSpPr>
        <dsp:cNvPr id="0" name=""/>
        <dsp:cNvSpPr/>
      </dsp:nvSpPr>
      <dsp:spPr>
        <a:xfrm rot="5400000">
          <a:off x="6519487" y="-273196"/>
          <a:ext cx="926472" cy="6571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500" kern="1200" baseline="0">
              <a:latin typeface="Franklin Gothic Demi Cond"/>
            </a:rPr>
            <a:t>[0.682, 1.354, 1.328, 0.610, 1.910]</a:t>
          </a:r>
          <a:endParaRPr lang="en-US" sz="3500" kern="1200">
            <a:latin typeface="Franklin Gothic Demi Cond"/>
          </a:endParaRPr>
        </a:p>
      </dsp:txBody>
      <dsp:txXfrm rot="-5400000">
        <a:off x="3696736" y="2594782"/>
        <a:ext cx="6526748" cy="836018"/>
      </dsp:txXfrm>
    </dsp:sp>
    <dsp:sp modelId="{279B54CD-73A5-488C-BE89-E4CAAE7DFDBC}">
      <dsp:nvSpPr>
        <dsp:cNvPr id="0" name=""/>
        <dsp:cNvSpPr/>
      </dsp:nvSpPr>
      <dsp:spPr>
        <a:xfrm>
          <a:off x="0" y="2433746"/>
          <a:ext cx="3696736" cy="11580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>
              <a:latin typeface="Franklin Gothic Demi Cond"/>
            </a:rPr>
            <a:t>Variance: </a:t>
          </a:r>
          <a:endParaRPr lang="en-US" sz="3100" kern="1200">
            <a:latin typeface="Franklin Gothic Demi Cond"/>
          </a:endParaRPr>
        </a:p>
      </dsp:txBody>
      <dsp:txXfrm>
        <a:off x="56533" y="2490279"/>
        <a:ext cx="3583670" cy="1045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68616-0D68-4552-BD75-9A5140312731}">
      <dsp:nvSpPr>
        <dsp:cNvPr id="0" name=""/>
        <dsp:cNvSpPr/>
      </dsp:nvSpPr>
      <dsp:spPr>
        <a:xfrm rot="5400000">
          <a:off x="6519487" y="-2705187"/>
          <a:ext cx="926472" cy="6571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200" kern="1200" baseline="0">
              <a:latin typeface="Franklin Gothic Demi Cond"/>
            </a:rPr>
            <a:t>[1.01, 1.10, 1.29, 0.96, 1.10] </a:t>
          </a:r>
          <a:endParaRPr lang="en-US" sz="4200" kern="1200">
            <a:latin typeface="Franklin Gothic Demi Cond"/>
          </a:endParaRPr>
        </a:p>
      </dsp:txBody>
      <dsp:txXfrm rot="-5400000">
        <a:off x="3696736" y="162791"/>
        <a:ext cx="6526748" cy="836018"/>
      </dsp:txXfrm>
    </dsp:sp>
    <dsp:sp modelId="{7171CF0A-4AD3-4861-8B97-68BA91096C73}">
      <dsp:nvSpPr>
        <dsp:cNvPr id="0" name=""/>
        <dsp:cNvSpPr/>
      </dsp:nvSpPr>
      <dsp:spPr>
        <a:xfrm>
          <a:off x="0" y="1754"/>
          <a:ext cx="3696736" cy="11580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>
              <a:latin typeface="Franklin Gothic Demi Cond"/>
            </a:rPr>
            <a:t>Mean: </a:t>
          </a:r>
          <a:endParaRPr lang="en-US" sz="3500" kern="1200">
            <a:latin typeface="Franklin Gothic Demi Cond"/>
          </a:endParaRPr>
        </a:p>
      </dsp:txBody>
      <dsp:txXfrm>
        <a:off x="56533" y="58287"/>
        <a:ext cx="3583670" cy="1045025"/>
      </dsp:txXfrm>
    </dsp:sp>
    <dsp:sp modelId="{FBEB5EF1-1288-4447-9673-734372E7CA5A}">
      <dsp:nvSpPr>
        <dsp:cNvPr id="0" name=""/>
        <dsp:cNvSpPr/>
      </dsp:nvSpPr>
      <dsp:spPr>
        <a:xfrm rot="5400000">
          <a:off x="6519487" y="-1489191"/>
          <a:ext cx="926472" cy="6571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200" kern="1200" baseline="0">
              <a:latin typeface="Franklin Gothic Demi Cond"/>
            </a:rPr>
            <a:t>[2.59, 2.34, 2.44, 2.39, 2.28] </a:t>
          </a:r>
          <a:endParaRPr lang="en-US" sz="4200" kern="1200">
            <a:latin typeface="Franklin Gothic Demi Cond"/>
          </a:endParaRPr>
        </a:p>
      </dsp:txBody>
      <dsp:txXfrm rot="-5400000">
        <a:off x="3696736" y="1378787"/>
        <a:ext cx="6526748" cy="836018"/>
      </dsp:txXfrm>
    </dsp:sp>
    <dsp:sp modelId="{8147B791-5D24-4D4D-97FD-B9FFB2F3718D}">
      <dsp:nvSpPr>
        <dsp:cNvPr id="0" name=""/>
        <dsp:cNvSpPr/>
      </dsp:nvSpPr>
      <dsp:spPr>
        <a:xfrm>
          <a:off x="0" y="1217750"/>
          <a:ext cx="3696736" cy="11580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>
              <a:latin typeface="Franklin Gothic Demi Cond"/>
            </a:rPr>
            <a:t>Standard Deviation: </a:t>
          </a:r>
          <a:endParaRPr lang="en-US" sz="3500" kern="1200">
            <a:latin typeface="Franklin Gothic Demi Cond"/>
          </a:endParaRPr>
        </a:p>
      </dsp:txBody>
      <dsp:txXfrm>
        <a:off x="56533" y="1274283"/>
        <a:ext cx="3583670" cy="1045025"/>
      </dsp:txXfrm>
    </dsp:sp>
    <dsp:sp modelId="{561A614C-5E51-4FD5-9FF9-8F4DAD2145D3}">
      <dsp:nvSpPr>
        <dsp:cNvPr id="0" name=""/>
        <dsp:cNvSpPr/>
      </dsp:nvSpPr>
      <dsp:spPr>
        <a:xfrm rot="5400000">
          <a:off x="6519487" y="-273196"/>
          <a:ext cx="926472" cy="6571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200" kern="1200" baseline="0">
              <a:latin typeface="Franklin Gothic Demi Cond"/>
            </a:rPr>
            <a:t>[6.71, 5.5, 5.97, 5.73, 5.22]</a:t>
          </a:r>
          <a:endParaRPr lang="en-US" sz="4200" kern="1200">
            <a:latin typeface="Franklin Gothic Demi Cond"/>
          </a:endParaRPr>
        </a:p>
      </dsp:txBody>
      <dsp:txXfrm rot="-5400000">
        <a:off x="3696736" y="2594782"/>
        <a:ext cx="6526748" cy="836018"/>
      </dsp:txXfrm>
    </dsp:sp>
    <dsp:sp modelId="{BDC34420-C7D8-40AC-9B1D-001EF242E306}">
      <dsp:nvSpPr>
        <dsp:cNvPr id="0" name=""/>
        <dsp:cNvSpPr/>
      </dsp:nvSpPr>
      <dsp:spPr>
        <a:xfrm>
          <a:off x="0" y="2433746"/>
          <a:ext cx="3696736" cy="11580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>
              <a:latin typeface="Franklin Gothic Demi Cond"/>
            </a:rPr>
            <a:t>Variance: </a:t>
          </a:r>
          <a:endParaRPr lang="en-US" sz="3500" kern="1200">
            <a:latin typeface="Franklin Gothic Demi Cond"/>
          </a:endParaRPr>
        </a:p>
      </dsp:txBody>
      <dsp:txXfrm>
        <a:off x="56533" y="2490279"/>
        <a:ext cx="3583670" cy="10450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68616-0D68-4552-BD75-9A5140312731}">
      <dsp:nvSpPr>
        <dsp:cNvPr id="0" name=""/>
        <dsp:cNvSpPr/>
      </dsp:nvSpPr>
      <dsp:spPr>
        <a:xfrm rot="5400000">
          <a:off x="6519487" y="-2705187"/>
          <a:ext cx="926472" cy="6571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600" kern="1200" baseline="0">
              <a:latin typeface="Franklin Gothic Demi Cond"/>
            </a:rPr>
            <a:t>[4.14, 7.01, 13.05, 4.37, 4.02] </a:t>
          </a:r>
          <a:endParaRPr lang="en-US" sz="3600" kern="1200">
            <a:latin typeface="Franklin Gothic Demi Cond"/>
          </a:endParaRPr>
        </a:p>
      </dsp:txBody>
      <dsp:txXfrm rot="-5400000">
        <a:off x="3696736" y="162791"/>
        <a:ext cx="6526748" cy="836018"/>
      </dsp:txXfrm>
    </dsp:sp>
    <dsp:sp modelId="{7171CF0A-4AD3-4861-8B97-68BA91096C73}">
      <dsp:nvSpPr>
        <dsp:cNvPr id="0" name=""/>
        <dsp:cNvSpPr/>
      </dsp:nvSpPr>
      <dsp:spPr>
        <a:xfrm>
          <a:off x="0" y="1754"/>
          <a:ext cx="3696736" cy="11580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>
              <a:latin typeface="Franklin Gothic Demi Cond"/>
            </a:rPr>
            <a:t>Mean: </a:t>
          </a:r>
          <a:endParaRPr lang="en-US" sz="3500" kern="1200">
            <a:latin typeface="Franklin Gothic Demi Cond"/>
          </a:endParaRPr>
        </a:p>
      </dsp:txBody>
      <dsp:txXfrm>
        <a:off x="56533" y="58287"/>
        <a:ext cx="3583670" cy="1045025"/>
      </dsp:txXfrm>
    </dsp:sp>
    <dsp:sp modelId="{FBEB5EF1-1288-4447-9673-734372E7CA5A}">
      <dsp:nvSpPr>
        <dsp:cNvPr id="0" name=""/>
        <dsp:cNvSpPr/>
      </dsp:nvSpPr>
      <dsp:spPr>
        <a:xfrm rot="5400000">
          <a:off x="6519487" y="-1489191"/>
          <a:ext cx="926472" cy="6571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600" kern="1200" baseline="0">
              <a:latin typeface="Franklin Gothic Demi Cond"/>
            </a:rPr>
            <a:t>[4.77, 10.67, 14.03, 5.28, 4.38] </a:t>
          </a:r>
          <a:endParaRPr lang="en-US" sz="3600" kern="1200">
            <a:latin typeface="Franklin Gothic Demi Cond"/>
          </a:endParaRPr>
        </a:p>
      </dsp:txBody>
      <dsp:txXfrm rot="-5400000">
        <a:off x="3696736" y="1378787"/>
        <a:ext cx="6526748" cy="836018"/>
      </dsp:txXfrm>
    </dsp:sp>
    <dsp:sp modelId="{8147B791-5D24-4D4D-97FD-B9FFB2F3718D}">
      <dsp:nvSpPr>
        <dsp:cNvPr id="0" name=""/>
        <dsp:cNvSpPr/>
      </dsp:nvSpPr>
      <dsp:spPr>
        <a:xfrm>
          <a:off x="0" y="1217750"/>
          <a:ext cx="3696736" cy="11580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>
              <a:latin typeface="Franklin Gothic Demi Cond"/>
            </a:rPr>
            <a:t>Standard Deviation: </a:t>
          </a:r>
          <a:endParaRPr lang="en-US" sz="3500" kern="1200">
            <a:latin typeface="Franklin Gothic Demi Cond"/>
          </a:endParaRPr>
        </a:p>
      </dsp:txBody>
      <dsp:txXfrm>
        <a:off x="56533" y="1274283"/>
        <a:ext cx="3583670" cy="1045025"/>
      </dsp:txXfrm>
    </dsp:sp>
    <dsp:sp modelId="{561A614C-5E51-4FD5-9FF9-8F4DAD2145D3}">
      <dsp:nvSpPr>
        <dsp:cNvPr id="0" name=""/>
        <dsp:cNvSpPr/>
      </dsp:nvSpPr>
      <dsp:spPr>
        <a:xfrm rot="5400000">
          <a:off x="6519487" y="-273196"/>
          <a:ext cx="926472" cy="6571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300" kern="1200" baseline="0">
              <a:latin typeface="Franklin Gothic Demi Cond"/>
            </a:rPr>
            <a:t>[22.80, 113.82, 196.71, 27.86, 19.20]</a:t>
          </a:r>
          <a:endParaRPr lang="en-US" sz="3300" kern="1200">
            <a:latin typeface="Franklin Gothic Demi Cond"/>
          </a:endParaRPr>
        </a:p>
      </dsp:txBody>
      <dsp:txXfrm rot="-5400000">
        <a:off x="3696736" y="2594782"/>
        <a:ext cx="6526748" cy="836018"/>
      </dsp:txXfrm>
    </dsp:sp>
    <dsp:sp modelId="{BDC34420-C7D8-40AC-9B1D-001EF242E306}">
      <dsp:nvSpPr>
        <dsp:cNvPr id="0" name=""/>
        <dsp:cNvSpPr/>
      </dsp:nvSpPr>
      <dsp:spPr>
        <a:xfrm>
          <a:off x="0" y="2433746"/>
          <a:ext cx="3696736" cy="11580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>
              <a:latin typeface="Franklin Gothic Demi Cond"/>
            </a:rPr>
            <a:t>Variance: </a:t>
          </a:r>
          <a:endParaRPr lang="en-US" sz="3500" kern="1200">
            <a:latin typeface="Franklin Gothic Demi Cond"/>
          </a:endParaRPr>
        </a:p>
      </dsp:txBody>
      <dsp:txXfrm>
        <a:off x="56533" y="2490279"/>
        <a:ext cx="3583670" cy="1045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19:09:31.2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20335 9408 16383 0 0,'1'0'0'0'0,"4"0"0"0"0,12 0 0 0 0,21 0 0 0 0,25 0 0 0 0,21 0 0 0 0,10 0 0 0 0,6 0 0 0 0,12 0 0 0 0,12 0 0 0 0,10 0 0 0 0,5 0 0 0 0,3 0 0 0 0,1 0 0 0 0,-4 0 0 0 0,-5 0 0 0 0,-6 0 0 0 0,-10 0 0 0 0,-13 0 0 0 0,-14 0 0 0 0,-14 0 0 0 0,-11 0 0 0 0,-7 0 0 0 0,-5 0 0 0 0,-3 0 0 0 0,-3 0 0 0 0,-1 0 0 0 0,-2 0 0 0 0,-3 0 0 0 0,0 0 0 0 0,-1 0 0 0 0,-1 3 0 0 0,0 0 0 0 0,-2 2 0 0 0,-2-2 0 0 0,-2 1 0 0 0,0-2 0 0 0,1-1 0 0 0,2 0 0 0 0,3-1 0 0 0,2 0 0 0 0,1 0 0 0 0,0 0 0 0 0,0-1 0 0 0,-1 1 0 0 0,-5 0 0 0 0,-7 0 0 0 0,-8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19:09:31.2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15204 9772 16383 0 0,'0'-1'0'0'0,"2"0"0"0"0,10 0 0 0 0,21 0 0 0 0,27 0 0 0 0,16 0 0 0 0,14 1 0 0 0,20 0 0 0 0,20 0 0 0 0,17 0 0 0 0,12 0 0 0 0,4 0 0 0 0,2 0 0 0 0,-2 0 0 0 0,-5 0 0 0 0,-5 0 0 0 0,-5 0 0 0 0,-7 0 0 0 0,-8 0 0 0 0,-7 0 0 0 0,-9 0 0 0 0,-7 0 0 0 0,-7 0 0 0 0,-4 1 0 0 0,-2 4 0 0 0,0 1 0 0 0,0 2 0 0 0,3 0 0 0 0,10 0 0 0 0,14 0 0 0 0,13 0 0 0 0,6-1 0 0 0,2-2 0 0 0,-4-2 0 0 0,-3-1 0 0 0,-2-2 0 0 0,1-3 0 0 0,-1-2 0 0 0,-4-1 0 0 0,-3-1 0 0 0,-6 1 0 0 0,-5 0 0 0 0,-5 0 0 0 0,-1 1 0 0 0,-1-1 0 0 0,0-1 0 0 0,-2-1 0 0 0,2 0 0 0 0,1-1 0 0 0,-1 0 0 0 0,-2 0 0 0 0,-3-2 0 0 0,-9 0 0 0 0,14-3 0 0 0,4 2 0 0 0,1 2 0 0 0,24 6 0 0 0,23 6 0 0 0,1 2 0 0 0,-20 2 0 0 0,-28-2 0 0 0,-30-1 0 0 0,-26 0 0 0 0,-20-2 0 0 0,-16 0 0 0 0,-9-1 0 0 0,-4 0 0 0 0,-2 0 0 0 0,-1-1 0 0 0,1-2 0 0 0,0-3 0 0 0,-1-2 0 0 0,-2 0 0 0 0,0-1 0 0 0,-2 2 0 0 0,-1 1 0 0 0,-1 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19:09:31.2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15320 10066 16383 0 0,'0'0'0'0'0,"2"-1"0"0"0,2-1 0 0 0,5 1 0 0 0,10 0 0 0 0,7 1 0 0 0,11 0 0 0 0,12-1 0 0 0,10 1 0 0 0,6 0 0 0 0,-1 0 0 0 0,-6 0 0 0 0,-11 1 0 0 0,-8-1 0 0 0,-2 0 0 0 0,3 0 0 0 0,11 0 0 0 0,9 0 0 0 0,6 0 0 0 0,-2 0 0 0 0,-7 0 0 0 0,-8 0 0 0 0,-9 0 0 0 0,-8 0 0 0 0,-8 0 0 0 0,-6 0 0 0 0,-5 0 0 0 0,-3 0 0 0 0,-2 0 0 0 0,2 0 0 0 0,5 0 0 0 0,6-2 0 0 0,8-1 0 0 0,4-1 0 0 0,4 0 0 0 0,-1 0 0 0 0,-2 1 0 0 0,-4 1 0 0 0,-4 1 0 0 0,-3 0 0 0 0,-4 1 0 0 0,-3 0 0 0 0,-2-1 0 0 0,-3-1 0 0 0,-2 1 0 0 0,-3-1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5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0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0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5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4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4/25/2024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9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4/25/2024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908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4/25/2024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8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1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112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175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4/25/2024</a:t>
            </a:fld>
            <a:endParaRPr lang="en-US" spc="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701" r:id="rId7"/>
    <p:sldLayoutId id="2147483700" r:id="rId8"/>
    <p:sldLayoutId id="2147483699" r:id="rId9"/>
    <p:sldLayoutId id="2147483698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saniczka/software-engineer-job-postings-linked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1225106"/>
            <a:ext cx="8132066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402" y="1841412"/>
            <a:ext cx="6406559" cy="2688020"/>
          </a:xfrm>
        </p:spPr>
        <p:txBody>
          <a:bodyPr>
            <a:normAutofit/>
          </a:bodyPr>
          <a:lstStyle/>
          <a:p>
            <a:pPr algn="l"/>
            <a:r>
              <a:rPr lang="en-US" sz="6800">
                <a:solidFill>
                  <a:schemeClr val="bg1"/>
                </a:solidFill>
              </a:rPr>
              <a:t>Group 10: Linked to hired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3402" y="5206246"/>
            <a:ext cx="6433990" cy="10241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1000"/>
              </a:lnSpc>
            </a:pPr>
            <a:r>
              <a:rPr lang="en-US" sz="2000">
                <a:solidFill>
                  <a:schemeClr val="tx1"/>
                </a:solidFill>
              </a:rPr>
              <a:t>Ali-Sarosh Bangash, Krish Veera, Guillermo Medina, Sumit J, Tanay </a:t>
            </a:r>
            <a:r>
              <a:rPr lang="en-US" sz="2000" err="1">
                <a:solidFill>
                  <a:schemeClr val="tx1"/>
                </a:solidFill>
              </a:rPr>
              <a:t>Jambli</a:t>
            </a:r>
            <a:r>
              <a:rPr lang="en-US" sz="2000">
                <a:solidFill>
                  <a:schemeClr val="tx1"/>
                </a:solidFill>
              </a:rPr>
              <a:t>, Aravinda </a:t>
            </a:r>
            <a:r>
              <a:rPr lang="en-US" sz="2000" err="1">
                <a:solidFill>
                  <a:schemeClr val="tx1"/>
                </a:solidFill>
              </a:rPr>
              <a:t>Venkatesen</a:t>
            </a: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1028" name="Picture 4" descr="Premium Vector | Linkedin logo">
            <a:extLst>
              <a:ext uri="{FF2B5EF4-FFF2-40B4-BE49-F238E27FC236}">
                <a16:creationId xmlns:a16="http://schemas.microsoft.com/office/drawing/2014/main" id="{E56BDAC0-6DCC-4A45-3F2B-FCD96B6AE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4" r="2" b="2"/>
          <a:stretch/>
        </p:blipFill>
        <p:spPr bwMode="auto">
          <a:xfrm>
            <a:off x="20" y="1225106"/>
            <a:ext cx="4059915" cy="378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E635-3D18-28CE-26E4-CD876D7B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60FE5-690F-0B45-5190-9E569EB52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98795"/>
            <a:ext cx="10268712" cy="3593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>
                <a:solidFill>
                  <a:srgbClr val="000000"/>
                </a:solidFill>
              </a:rPr>
              <a:t>Libraries: </a:t>
            </a:r>
            <a:endParaRPr lang="en-US"/>
          </a:p>
          <a:p>
            <a:pPr marL="731520" lvl="1" indent="-457200">
              <a:buFont typeface="Courier New" panose="020B0604020202020204" pitchFamily="34" charset="0"/>
              <a:buChar char="o"/>
            </a:pPr>
            <a:r>
              <a:rPr lang="en-US">
                <a:solidFill>
                  <a:srgbClr val="000000"/>
                </a:solidFill>
              </a:rPr>
              <a:t>Transformers, </a:t>
            </a:r>
            <a:r>
              <a:rPr lang="en-US" err="1">
                <a:solidFill>
                  <a:srgbClr val="000000"/>
                </a:solidFill>
              </a:rPr>
              <a:t>pytorch</a:t>
            </a:r>
            <a:r>
              <a:rPr lang="en-US">
                <a:solidFill>
                  <a:srgbClr val="000000"/>
                </a:solidFill>
              </a:rPr>
              <a:t>, pandas, datasets, </a:t>
            </a:r>
            <a:r>
              <a:rPr lang="en-US" err="1">
                <a:solidFill>
                  <a:srgbClr val="000000"/>
                </a:solidFill>
              </a:rPr>
              <a:t>numpy</a:t>
            </a:r>
            <a:endParaRPr lang="en-US">
              <a:solidFill>
                <a:srgbClr val="000000"/>
              </a:solidFill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>
                <a:solidFill>
                  <a:srgbClr val="000000"/>
                </a:solidFill>
              </a:rPr>
              <a:t>Hit Rate Algorithm:</a:t>
            </a:r>
            <a:endParaRPr lang="en-US"/>
          </a:p>
          <a:p>
            <a:pPr marL="731520" lvl="1" indent="-457200">
              <a:buFont typeface="Courier New" panose="020B0604020202020204" pitchFamily="34" charset="0"/>
              <a:buChar char="o"/>
            </a:pPr>
            <a:r>
              <a:rPr lang="en-US">
                <a:solidFill>
                  <a:srgbClr val="000000"/>
                </a:solidFill>
              </a:rPr>
              <a:t>Hit Ratio = (| A intersect B |) / (</a:t>
            </a:r>
            <a:r>
              <a:rPr lang="en-US" err="1">
                <a:solidFill>
                  <a:srgbClr val="000000"/>
                </a:solidFill>
              </a:rPr>
              <a:t>len</a:t>
            </a:r>
            <a:r>
              <a:rPr lang="en-US">
                <a:solidFill>
                  <a:srgbClr val="000000"/>
                </a:solidFill>
              </a:rPr>
              <a:t>(A))</a:t>
            </a:r>
          </a:p>
          <a:p>
            <a:pPr marL="731520" lvl="1" indent="-457200">
              <a:buFont typeface="Courier New" panose="020B0604020202020204" pitchFamily="34" charset="0"/>
              <a:buChar char="o"/>
            </a:pPr>
            <a:r>
              <a:rPr lang="en-US">
                <a:solidFill>
                  <a:srgbClr val="000000"/>
                </a:solidFill>
              </a:rPr>
              <a:t>A = answers</a:t>
            </a:r>
          </a:p>
          <a:p>
            <a:pPr marL="731520" lvl="1" indent="-457200">
              <a:buFont typeface="Courier New" panose="020B0604020202020204" pitchFamily="34" charset="0"/>
              <a:buChar char="o"/>
            </a:pPr>
            <a:r>
              <a:rPr lang="en-US">
                <a:solidFill>
                  <a:srgbClr val="000000"/>
                </a:solidFill>
              </a:rPr>
              <a:t>B = generated list 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070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E635-3D18-28CE-26E4-CD876D7B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NLP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60FE5-690F-0B45-5190-9E569EB52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673" y="3427056"/>
            <a:ext cx="10268712" cy="3593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err="1">
                <a:solidFill>
                  <a:srgbClr val="000000"/>
                </a:solidFill>
              </a:rPr>
              <a:t>facebook</a:t>
            </a:r>
            <a:r>
              <a:rPr lang="en-US">
                <a:solidFill>
                  <a:srgbClr val="000000"/>
                </a:solidFill>
              </a:rPr>
              <a:t>/</a:t>
            </a:r>
            <a:r>
              <a:rPr lang="en-US" err="1">
                <a:solidFill>
                  <a:srgbClr val="000000"/>
                </a:solidFill>
              </a:rPr>
              <a:t>bart</a:t>
            </a:r>
            <a:r>
              <a:rPr lang="en-US">
                <a:solidFill>
                  <a:srgbClr val="000000"/>
                </a:solidFill>
              </a:rPr>
              <a:t>-large</a:t>
            </a:r>
          </a:p>
          <a:p>
            <a:pPr marL="731520" lvl="1">
              <a:buFont typeface="Courier New" panose="020B0604020202020204" pitchFamily="34" charset="0"/>
              <a:buChar char="o"/>
            </a:pPr>
            <a:r>
              <a:rPr lang="en-US">
                <a:solidFill>
                  <a:srgbClr val="000000"/>
                </a:solidFill>
              </a:rPr>
              <a:t>"Keyword Extraction"</a:t>
            </a:r>
          </a:p>
          <a:p>
            <a:pPr marL="731520" lvl="1">
              <a:buFont typeface="Courier New" panose="020B0604020202020204" pitchFamily="34" charset="0"/>
              <a:buChar char="o"/>
            </a:pPr>
            <a:r>
              <a:rPr lang="en-US">
                <a:solidFill>
                  <a:srgbClr val="000000"/>
                </a:solidFill>
              </a:rPr>
              <a:t>Inferencing and fine tuning</a:t>
            </a:r>
          </a:p>
          <a:p>
            <a:pPr marL="731520" lvl="1">
              <a:buFont typeface="Courier New" panose="020B0604020202020204" pitchFamily="34" charset="0"/>
              <a:buChar char="o"/>
            </a:pPr>
            <a:r>
              <a:rPr lang="en-US"/>
              <a:t>Max number of tokens 1024</a:t>
            </a:r>
          </a:p>
          <a:p>
            <a:pPr marL="731520" lvl="1">
              <a:buFont typeface="Courier New" panose="020B0604020202020204" pitchFamily="34" charset="0"/>
              <a:buChar char="o"/>
            </a:pPr>
            <a:r>
              <a:rPr lang="en-US">
                <a:solidFill>
                  <a:srgbClr val="000000"/>
                </a:solidFill>
              </a:rPr>
              <a:t>Trained on 406 Million Slides</a:t>
            </a:r>
          </a:p>
          <a:p>
            <a:pPr marL="731520" lvl="1">
              <a:buFont typeface="Courier New" panose="020B0604020202020204" pitchFamily="34" charset="0"/>
              <a:buChar char="o"/>
            </a:pPr>
            <a:r>
              <a:rPr lang="en-US">
                <a:solidFill>
                  <a:srgbClr val="000000"/>
                </a:solidFill>
              </a:rPr>
              <a:t>Seq2Seq model: best of both world of encoding and decoding!</a:t>
            </a:r>
          </a:p>
          <a:p>
            <a:pPr marL="731520" lvl="1">
              <a:buFont typeface="Courier New" panose="020B0604020202020204" pitchFamily="34" charset="0"/>
              <a:buChar char="o"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3" descr="A white background with a line&#10;&#10;Description automatically generated">
            <a:extLst>
              <a:ext uri="{FF2B5EF4-FFF2-40B4-BE49-F238E27FC236}">
                <a16:creationId xmlns:a16="http://schemas.microsoft.com/office/drawing/2014/main" id="{B2470636-A3E5-28EF-B10F-A612CD87E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165" y="3045791"/>
            <a:ext cx="6601929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85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05B06-E4D3-E19A-1249-20FA68C9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F7CA7-3643-1A1C-A48F-044A58967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547" y="643467"/>
            <a:ext cx="593428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525559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82CE-F0B6-76E0-6A5A-380CCCED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baseline result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C13BD2-0534-FD5C-D9EB-70A8D837D8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433768"/>
              </p:ext>
            </p:extLst>
          </p:nvPr>
        </p:nvGraphicFramePr>
        <p:xfrm>
          <a:off x="960120" y="2587752"/>
          <a:ext cx="10268712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8799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4957-1A20-B48C-2E68-AB24A82B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Bart inference result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C98466-8007-9E05-CD87-8254C7A537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078289"/>
              </p:ext>
            </p:extLst>
          </p:nvPr>
        </p:nvGraphicFramePr>
        <p:xfrm>
          <a:off x="960120" y="2587752"/>
          <a:ext cx="10268712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6683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20B53-861C-9AF6-0F03-8472F440A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pPr algn="ctr"/>
            <a:r>
              <a:rPr lang="en-US" sz="5400"/>
              <a:t>Mean comparison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E987F95A-3245-1A89-BC05-79EA0E31B0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751750"/>
              </p:ext>
            </p:extLst>
          </p:nvPr>
        </p:nvGraphicFramePr>
        <p:xfrm>
          <a:off x="960438" y="2745545"/>
          <a:ext cx="10267950" cy="3364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82731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20B53-861C-9AF6-0F03-8472F440A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Autofit/>
          </a:bodyPr>
          <a:lstStyle/>
          <a:p>
            <a:r>
              <a:rPr lang="en-US" sz="5400"/>
              <a:t>Standard deviation comparison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E987F95A-3245-1A89-BC05-79EA0E31B0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541988"/>
              </p:ext>
            </p:extLst>
          </p:nvPr>
        </p:nvGraphicFramePr>
        <p:xfrm>
          <a:off x="960438" y="2745545"/>
          <a:ext cx="10267950" cy="3364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90539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20B53-861C-9AF6-0F03-8472F440A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pPr algn="ctr"/>
            <a:r>
              <a:rPr lang="en-US" sz="5400"/>
              <a:t>variance comparison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E987F95A-3245-1A89-BC05-79EA0E31B0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730740"/>
              </p:ext>
            </p:extLst>
          </p:nvPr>
        </p:nvGraphicFramePr>
        <p:xfrm>
          <a:off x="960438" y="2745545"/>
          <a:ext cx="10267950" cy="3364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7006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2D47-B1D5-985C-6C3A-BC4FFF96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Bart finetuning result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2C2BE5-5DDE-958F-5B8C-91E1A91CB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2598890"/>
            <a:ext cx="8143875" cy="17811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A9B618-0B22-CA81-17DD-C0D9ECFEE2F1}"/>
              </a:ext>
            </a:extLst>
          </p:cNvPr>
          <p:cNvSpPr txBox="1"/>
          <p:nvPr/>
        </p:nvSpPr>
        <p:spPr>
          <a:xfrm>
            <a:off x="4723190" y="223761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Train and test split data</a:t>
            </a:r>
          </a:p>
        </p:txBody>
      </p:sp>
      <p:pic>
        <p:nvPicPr>
          <p:cNvPr id="13" name="Picture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9F68CA5-7411-EB6C-6681-1C9AD9431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66" y="4799918"/>
            <a:ext cx="4954361" cy="20599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985E0B-55CC-CEDF-6194-AADFD3486CEC}"/>
              </a:ext>
            </a:extLst>
          </p:cNvPr>
          <p:cNvSpPr txBox="1"/>
          <p:nvPr/>
        </p:nvSpPr>
        <p:spPr>
          <a:xfrm>
            <a:off x="2204318" y="4378351"/>
            <a:ext cx="77629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Bring in the BART model and tokenizer. Tokenize the inputs (Truncation!)</a:t>
            </a:r>
          </a:p>
        </p:txBody>
      </p:sp>
      <p:pic>
        <p:nvPicPr>
          <p:cNvPr id="15" name="Picture 1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2A1905D-9DF0-1B98-85D1-A9C2CAF93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693" y="4830855"/>
            <a:ext cx="5266764" cy="202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98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D3C51D7B-418D-4AD2-149A-44787B9E0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972" y="703169"/>
            <a:ext cx="6734175" cy="857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31E56C-BD4D-E12E-584A-D9EC74DBB4F7}"/>
              </a:ext>
            </a:extLst>
          </p:cNvPr>
          <p:cNvSpPr txBox="1"/>
          <p:nvPr/>
        </p:nvSpPr>
        <p:spPr>
          <a:xfrm>
            <a:off x="4734485" y="20730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Run the data collator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6EF43-DDF1-0B5A-AD9C-E10FC7FCD1D1}"/>
              </a:ext>
            </a:extLst>
          </p:cNvPr>
          <p:cNvSpPr txBox="1"/>
          <p:nvPr/>
        </p:nvSpPr>
        <p:spPr>
          <a:xfrm>
            <a:off x="3801595" y="1857375"/>
            <a:ext cx="46145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The most important part! Train the model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7EF5085-EB4D-0812-2F9D-4563EBC2A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420" y="2403102"/>
            <a:ext cx="8644778" cy="429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8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EEF9-9900-E9B1-9270-F0169AC0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111A1-2C4B-853F-ED69-4C2DEA208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u="sng"/>
              <a:t>Motivation</a:t>
            </a:r>
            <a:r>
              <a:rPr lang="en-US"/>
              <a:t>: Current Software Engineering Job Market</a:t>
            </a:r>
            <a:endParaRPr lang="en-US">
              <a:solidFill>
                <a:srgbClr val="00B0F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u="sng"/>
              <a:t>Challenges</a:t>
            </a:r>
            <a:r>
              <a:rPr lang="en-US"/>
              <a:t>: Rejections, layoffs, and skill abundance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u="sng"/>
              <a:t>Objective</a:t>
            </a:r>
            <a:r>
              <a:rPr lang="en-US"/>
              <a:t>: Understand market demand via LinkedIn Job postings (via Kaggle)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31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CA0A4E4-5B8B-6212-36AF-E9F01D20B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43" y="2605367"/>
            <a:ext cx="5869641" cy="31712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DD87B5-5549-E268-4BBC-B1FF9410CE5C}"/>
              </a:ext>
            </a:extLst>
          </p:cNvPr>
          <p:cNvSpPr txBox="1"/>
          <p:nvPr/>
        </p:nvSpPr>
        <p:spPr>
          <a:xfrm>
            <a:off x="355786" y="1846169"/>
            <a:ext cx="57351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Tokenize the testing data as well (Truncation again). Test it on one test value.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226470E-2A49-05DF-C6A1-ABFDB51C5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091" y="2163016"/>
            <a:ext cx="5017994" cy="42464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2DD9D2-31A4-8BB0-BA4D-A493EAE1F74A}"/>
              </a:ext>
            </a:extLst>
          </p:cNvPr>
          <p:cNvSpPr txBox="1"/>
          <p:nvPr/>
        </p:nvSpPr>
        <p:spPr>
          <a:xfrm>
            <a:off x="7031691" y="1070161"/>
            <a:ext cx="45697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Run the entire testing data. Get the hit rate for each generated/expected keyword pair.</a:t>
            </a:r>
          </a:p>
        </p:txBody>
      </p:sp>
    </p:spTree>
    <p:extLst>
      <p:ext uri="{BB962C8B-B14F-4D97-AF65-F5344CB8AC3E}">
        <p14:creationId xmlns:p14="http://schemas.microsoft.com/office/powerpoint/2010/main" val="140812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2D47-B1D5-985C-6C3A-BC4FFF96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Bart finetuning result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37FE2D-DD70-DFBF-F259-ABB8EF11A3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1875069"/>
              </p:ext>
            </p:extLst>
          </p:nvPr>
        </p:nvGraphicFramePr>
        <p:xfrm>
          <a:off x="1112520" y="2740152"/>
          <a:ext cx="10268712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1495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9FFE-5B6A-292E-2E20-93034671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Fine tuning statistics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5FAE463-C401-B59E-09E7-A0832E095E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831242"/>
              </p:ext>
            </p:extLst>
          </p:nvPr>
        </p:nvGraphicFramePr>
        <p:xfrm>
          <a:off x="960438" y="2587625"/>
          <a:ext cx="10267950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3239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5B06-E4D3-E19A-1249-20FA68C9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F7CA7-3643-1A1C-A48F-044A58967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Were you expecting these results?</a:t>
            </a:r>
          </a:p>
          <a:p>
            <a:pPr marL="731520" lvl="1" indent="-457200">
              <a:buFont typeface="Courier New" panose="020B0604020202020204" pitchFamily="34" charset="0"/>
              <a:buChar char="o"/>
            </a:pPr>
            <a:r>
              <a:rPr lang="en-US"/>
              <a:t>Yes, we were expecting BART-large to be better than random baselining (keyword extraction)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What are the limitations?</a:t>
            </a:r>
          </a:p>
          <a:p>
            <a:pPr marL="731520" lvl="1" indent="-457200">
              <a:buFont typeface="Courier New" panose="020B0604020202020204" pitchFamily="34" charset="0"/>
              <a:buChar char="o"/>
            </a:pPr>
            <a:r>
              <a:rPr lang="en-US"/>
              <a:t>BART Fine Tuning</a:t>
            </a:r>
          </a:p>
          <a:p>
            <a:pPr marL="731520" lvl="1" indent="-457200">
              <a:buFont typeface="Courier New" panose="020B0604020202020204" pitchFamily="34" charset="0"/>
              <a:buChar char="o"/>
            </a:pPr>
            <a:r>
              <a:rPr lang="en-US"/>
              <a:t>Limited NLP Experience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What can be done next?</a:t>
            </a:r>
          </a:p>
          <a:p>
            <a:pPr marL="731520" lvl="1" indent="-457200">
              <a:buFont typeface="Courier New" panose="020B0604020202020204" pitchFamily="34" charset="0"/>
              <a:buChar char="o"/>
            </a:pPr>
            <a:r>
              <a:rPr lang="en-US"/>
              <a:t>Fine Tune BART model on unique seeds </a:t>
            </a:r>
          </a:p>
        </p:txBody>
      </p:sp>
    </p:spTree>
    <p:extLst>
      <p:ext uri="{BB962C8B-B14F-4D97-AF65-F5344CB8AC3E}">
        <p14:creationId xmlns:p14="http://schemas.microsoft.com/office/powerpoint/2010/main" val="4025937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9209-0A9B-9BA3-BA1E-765F42F5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Contribution of each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378C4-7B41-48F5-CCF5-62C806D4D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Ali-Sarosh Bangash: BART Inferencing, Seed Generation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Krish Veera: Excel Manipulation, Random Baseline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Guillermo Medina Nieves: BART Inferencing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Tanay </a:t>
            </a:r>
            <a:r>
              <a:rPr lang="en-US" err="1"/>
              <a:t>Jambli</a:t>
            </a:r>
            <a:r>
              <a:rPr lang="en-US"/>
              <a:t>: Finetuning BART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Aravinda </a:t>
            </a:r>
            <a:r>
              <a:rPr lang="en-US" err="1"/>
              <a:t>Venkatasan</a:t>
            </a:r>
            <a:r>
              <a:rPr lang="en-US"/>
              <a:t>: Literature Review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Sumit J: 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4010900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F8E5-9A50-3729-EBAE-24E42E70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3649B-2866-E989-7E99-969966EC6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2000">
                <a:solidFill>
                  <a:srgbClr val="000000"/>
                </a:solidFill>
                <a:latin typeface="Franklin Gothic Demi Cond"/>
                <a:ea typeface="+mn-lt"/>
                <a:cs typeface="+mn-lt"/>
              </a:rPr>
              <a:t>et al., “LinkedIn and recruitment: how profiles differ across occupations” Published: 2Zide 014</a:t>
            </a:r>
            <a:endParaRPr lang="en-US" sz="2000">
              <a:solidFill>
                <a:srgbClr val="222222"/>
              </a:solidFill>
              <a:latin typeface="Franklin Gothic Demi Cond"/>
              <a:ea typeface="+mn-lt"/>
              <a:cs typeface="Arial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2000">
                <a:solidFill>
                  <a:srgbClr val="222222"/>
                </a:solidFill>
                <a:latin typeface="Franklin Gothic Demi Cond"/>
                <a:ea typeface="+mn-lt"/>
                <a:cs typeface="Arial"/>
              </a:rPr>
              <a:t>Kamaruddin, Norhaslinda, Abdul Wahab Abdul Rahman, and </a:t>
            </a:r>
            <a:r>
              <a:rPr lang="en-US" sz="2000" err="1">
                <a:solidFill>
                  <a:srgbClr val="222222"/>
                </a:solidFill>
                <a:latin typeface="Franklin Gothic Demi Cond"/>
                <a:ea typeface="+mn-lt"/>
                <a:cs typeface="Arial"/>
              </a:rPr>
              <a:t>Ramizah</a:t>
            </a:r>
            <a:r>
              <a:rPr lang="en-US" sz="2000">
                <a:solidFill>
                  <a:srgbClr val="222222"/>
                </a:solidFill>
                <a:latin typeface="Franklin Gothic Demi Cond"/>
                <a:ea typeface="+mn-lt"/>
                <a:cs typeface="Arial"/>
              </a:rPr>
              <a:t> Amirah Mohd Lawi. "Jobseeker-industry matching system using automated keyword selection and visualization approach." Indonesian Journal of Electrical Engineering and Computer Science 13.3 (2019): 1124-1129.</a:t>
            </a:r>
            <a:endParaRPr lang="en-US" sz="2000">
              <a:solidFill>
                <a:srgbClr val="222222"/>
              </a:solidFill>
              <a:latin typeface="Franklin Gothic Demi Cond"/>
              <a:cs typeface="Arial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2000">
                <a:solidFill>
                  <a:srgbClr val="222222"/>
                </a:solidFill>
                <a:latin typeface="Franklin Gothic Demi Cond"/>
                <a:ea typeface="+mn-lt"/>
                <a:cs typeface="+mn-lt"/>
              </a:rPr>
              <a:t>Lewis, Mike, et al. "Bart: Denoising sequence-to-sequence pre-training for natural language generation, translation, and comprehension." </a:t>
            </a:r>
            <a:r>
              <a:rPr lang="en-US" sz="2000" i="1" err="1">
                <a:solidFill>
                  <a:srgbClr val="222222"/>
                </a:solidFill>
                <a:latin typeface="Franklin Gothic Demi Cond"/>
                <a:ea typeface="+mn-lt"/>
                <a:cs typeface="+mn-lt"/>
              </a:rPr>
              <a:t>arXiv</a:t>
            </a:r>
            <a:r>
              <a:rPr lang="en-US" sz="2000" i="1">
                <a:solidFill>
                  <a:srgbClr val="222222"/>
                </a:solidFill>
                <a:latin typeface="Franklin Gothic Demi Cond"/>
                <a:ea typeface="+mn-lt"/>
                <a:cs typeface="+mn-lt"/>
              </a:rPr>
              <a:t> preprint arXiv:1910.13461</a:t>
            </a:r>
            <a:r>
              <a:rPr lang="en-US" sz="2000">
                <a:solidFill>
                  <a:srgbClr val="222222"/>
                </a:solidFill>
                <a:latin typeface="Franklin Gothic Demi Cond"/>
                <a:ea typeface="+mn-lt"/>
                <a:cs typeface="+mn-lt"/>
              </a:rPr>
              <a:t> (2019).</a:t>
            </a:r>
            <a:endParaRPr lang="en-US" sz="2000">
              <a:solidFill>
                <a:srgbClr val="222222"/>
              </a:solidFill>
              <a:latin typeface="Franklin Gothic Demi Cond"/>
              <a:cs typeface="Arial"/>
            </a:endParaRPr>
          </a:p>
          <a:p>
            <a:endParaRPr lang="en-US">
              <a:solidFill>
                <a:srgbClr val="1155CC"/>
              </a:solidFill>
              <a:ea typeface="+mn-lt"/>
              <a:cs typeface="Arial"/>
            </a:endParaRPr>
          </a:p>
          <a:p>
            <a:endParaRPr lang="en-US">
              <a:solidFill>
                <a:srgbClr val="1155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98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7606-BC5A-BDAD-0D3F-F7F96B30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Franklin Gothic Demi Cond"/>
                <a:cs typeface="Arial"/>
              </a:rPr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B32B7-9A70-9483-8A9B-3A96BCFEE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457200" indent="-457200">
              <a:buChar char="•"/>
            </a:pPr>
            <a:r>
              <a:rPr lang="en-US">
                <a:solidFill>
                  <a:srgbClr val="000000"/>
                </a:solidFill>
                <a:latin typeface="Franklin Gothic Medium"/>
                <a:ea typeface="+mn-lt"/>
                <a:cs typeface="Arial"/>
              </a:rPr>
              <a:t>Common: 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By utilizing </a:t>
            </a:r>
            <a:r>
              <a:rPr lang="en-US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language models inferences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 and </a:t>
            </a:r>
            <a:r>
              <a:rPr lang="en-US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fine-tuning 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techniques on a </a:t>
            </a:r>
            <a:r>
              <a:rPr lang="en-US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language model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, we aim to develop a system capable of accurately </a:t>
            </a:r>
            <a:r>
              <a:rPr lang="en-US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extracting technical skills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 mentioned in LinkedIn postings' 'About' sections. We believe this approach will yield ...</a:t>
            </a:r>
            <a:endParaRPr lang="en-US">
              <a:solidFill>
                <a:srgbClr val="000000"/>
              </a:solidFill>
              <a:latin typeface="Franklin Gothic Medium"/>
              <a:ea typeface="+mn-lt"/>
              <a:cs typeface="Arial"/>
            </a:endParaRPr>
          </a:p>
          <a:p>
            <a:pPr marL="457200" indent="-457200">
              <a:buChar char="•"/>
            </a:pPr>
            <a:r>
              <a:rPr lang="en-US" b="1">
                <a:solidFill>
                  <a:srgbClr val="000000"/>
                </a:solidFill>
                <a:latin typeface="Franklin Gothic Medium"/>
                <a:ea typeface="+mn-lt"/>
                <a:cs typeface="Arial"/>
              </a:rPr>
              <a:t>H</a:t>
            </a:r>
            <a:r>
              <a:rPr lang="en-US" b="1" baseline="-25000">
                <a:solidFill>
                  <a:srgbClr val="000000"/>
                </a:solidFill>
                <a:latin typeface="Franklin Gothic Medium"/>
                <a:ea typeface="+mn-lt"/>
                <a:cs typeface="Arial"/>
              </a:rPr>
              <a:t>0</a:t>
            </a:r>
            <a:r>
              <a:rPr lang="en-US" b="1">
                <a:solidFill>
                  <a:srgbClr val="000000"/>
                </a:solidFill>
                <a:latin typeface="Franklin Gothic Medium"/>
                <a:ea typeface="+mn-lt"/>
                <a:cs typeface="Arial"/>
              </a:rPr>
              <a:t>:</a:t>
            </a:r>
            <a:r>
              <a:rPr lang="en-US">
                <a:solidFill>
                  <a:srgbClr val="000000"/>
                </a:solidFill>
                <a:latin typeface="Franklin Gothic Medium"/>
                <a:ea typeface="+mn-lt"/>
                <a:cs typeface="Arial"/>
              </a:rPr>
              <a:t> </a:t>
            </a:r>
            <a:r>
              <a:rPr lang="en-US" i="1">
                <a:solidFill>
                  <a:srgbClr val="000000"/>
                </a:solidFill>
                <a:latin typeface="Franklin Gothic Medium"/>
                <a:ea typeface="+mn-lt"/>
                <a:cs typeface="Arial"/>
              </a:rPr>
              <a:t>N</a:t>
            </a:r>
            <a:r>
              <a:rPr lang="en-US" b="1" i="1">
                <a:solidFill>
                  <a:srgbClr val="000000"/>
                </a:solidFill>
                <a:latin typeface="Franklin Gothic Medium"/>
                <a:ea typeface="+mn-lt"/>
                <a:cs typeface="Arial"/>
              </a:rPr>
              <a:t>o improvement</a:t>
            </a:r>
            <a:r>
              <a:rPr lang="en-US">
                <a:solidFill>
                  <a:srgbClr val="000000"/>
                </a:solidFill>
                <a:latin typeface="Franklin Gothic Medium"/>
                <a:ea typeface="+mn-lt"/>
                <a:cs typeface="Arial"/>
              </a:rPr>
              <a:t> in identifying relevant skills between </a:t>
            </a:r>
            <a:r>
              <a:rPr lang="en-US">
                <a:solidFill>
                  <a:srgbClr val="000000"/>
                </a:solidFill>
                <a:highlight>
                  <a:srgbClr val="FFFF00"/>
                </a:highlight>
                <a:latin typeface="Franklin Gothic Medium"/>
                <a:ea typeface="+mn-lt"/>
                <a:cs typeface="Arial"/>
              </a:rPr>
              <a:t>random word selection vs. base model keyword extraction</a:t>
            </a:r>
            <a:endParaRPr lang="en-US">
              <a:solidFill>
                <a:srgbClr val="000000"/>
              </a:solidFill>
              <a:latin typeface="Franklin Gothic Medium"/>
              <a:ea typeface="+mn-lt"/>
              <a:cs typeface="Arial"/>
            </a:endParaRPr>
          </a:p>
          <a:p>
            <a:pPr marL="457200" indent="-457200">
              <a:buChar char="•"/>
            </a:pPr>
            <a:r>
              <a:rPr lang="en-US" b="1">
                <a:solidFill>
                  <a:srgbClr val="000000"/>
                </a:solidFill>
                <a:latin typeface="Franklin Gothic Medium"/>
                <a:cs typeface="Arial"/>
              </a:rPr>
              <a:t>H</a:t>
            </a:r>
            <a:r>
              <a:rPr lang="en-US" b="1" baseline="-25000">
                <a:solidFill>
                  <a:srgbClr val="000000"/>
                </a:solidFill>
                <a:latin typeface="Franklin Gothic Medium"/>
                <a:cs typeface="Arial"/>
              </a:rPr>
              <a:t>a</a:t>
            </a:r>
            <a:r>
              <a:rPr lang="en-US" b="1">
                <a:solidFill>
                  <a:srgbClr val="000000"/>
                </a:solidFill>
                <a:latin typeface="Franklin Gothic Medium"/>
                <a:cs typeface="Arial"/>
              </a:rPr>
              <a:t>:</a:t>
            </a:r>
            <a:r>
              <a:rPr lang="en-US">
                <a:solidFill>
                  <a:srgbClr val="000000"/>
                </a:solidFill>
                <a:latin typeface="Franklin Gothic Medium"/>
                <a:cs typeface="Arial"/>
              </a:rPr>
              <a:t> </a:t>
            </a:r>
            <a:r>
              <a:rPr lang="en-US" i="1">
                <a:solidFill>
                  <a:srgbClr val="000000"/>
                </a:solidFill>
                <a:latin typeface="Franklin Gothic Medium"/>
                <a:cs typeface="Arial"/>
              </a:rPr>
              <a:t>S</a:t>
            </a:r>
            <a:r>
              <a:rPr lang="en-US" b="1" i="1">
                <a:solidFill>
                  <a:srgbClr val="000000"/>
                </a:solidFill>
                <a:latin typeface="Franklin Gothic Medium"/>
                <a:cs typeface="Arial"/>
              </a:rPr>
              <a:t>ubstantial improvement</a:t>
            </a:r>
            <a:r>
              <a:rPr lang="en-US">
                <a:solidFill>
                  <a:srgbClr val="000000"/>
                </a:solidFill>
                <a:latin typeface="Franklin Gothic Medium"/>
                <a:cs typeface="Arial"/>
              </a:rPr>
              <a:t> 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in identifying relevant skills between </a:t>
            </a:r>
            <a:r>
              <a:rPr lang="en-US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random word selection vs. base model keyword extraction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457200" indent="-457200">
              <a:buChar char="•"/>
            </a:pPr>
            <a:endParaRPr lang="en-US">
              <a:solidFill>
                <a:srgbClr val="000000"/>
              </a:solidFill>
              <a:latin typeface="Franklin Gothic Medium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715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91E9-543A-023A-1E8A-ACD131054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155686"/>
            <a:ext cx="10268712" cy="1700784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LINKEDIN LIT REVIEW</a:t>
            </a:r>
            <a:endParaRPr lang="en-US">
              <a:solidFill>
                <a:srgbClr val="000000"/>
              </a:solidFill>
              <a:ea typeface="+mj-lt"/>
              <a:cs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720380-0F3F-7792-A15E-882CE32E1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529" y="6291782"/>
            <a:ext cx="6624365" cy="446201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285750" indent="-285750">
              <a:lnSpc>
                <a:spcPct val="91000"/>
              </a:lnSpc>
              <a:buFont typeface="Calibri" panose="020B0604020202020204" pitchFamily="34" charset="0"/>
              <a:buChar char="-"/>
            </a:pPr>
            <a:r>
              <a:rPr lang="en-US" sz="1400">
                <a:solidFill>
                  <a:srgbClr val="000000"/>
                </a:solidFill>
                <a:latin typeface="Franklin Gothic Medium"/>
                <a:cs typeface="Arial"/>
              </a:rPr>
              <a:t>et al., “LinkedIn and recruitment: how profiles differ across occupations”</a:t>
            </a:r>
            <a:r>
              <a:rPr lang="en-US" sz="1400">
                <a:ea typeface="+mn-lt"/>
                <a:cs typeface="Arial"/>
              </a:rPr>
              <a:t> </a:t>
            </a:r>
            <a:r>
              <a:rPr lang="en-US" sz="1400">
                <a:ea typeface="+mn-lt"/>
                <a:cs typeface="+mn-lt"/>
              </a:rPr>
              <a:t>Published: 2Zide 014</a:t>
            </a:r>
            <a:br>
              <a:rPr lang="en-US"/>
            </a:br>
            <a:endParaRPr lang="en-US"/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sz="1600">
              <a:cs typeface="Arial"/>
            </a:endParaRPr>
          </a:p>
        </p:txBody>
      </p:sp>
      <p:pic>
        <p:nvPicPr>
          <p:cNvPr id="14" name="Picture 13" descr="A close-up of a paper&#10;&#10;Description automatically generated">
            <a:extLst>
              <a:ext uri="{FF2B5EF4-FFF2-40B4-BE49-F238E27FC236}">
                <a16:creationId xmlns:a16="http://schemas.microsoft.com/office/drawing/2014/main" id="{F8EF444E-E5E6-0E38-101E-ADDCACAF8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903" y="1576259"/>
            <a:ext cx="4414078" cy="458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9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5BFA-BFF0-3682-2DFA-0459551B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Keyword Extraction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E5250C-73A4-7A7F-3C94-BE8DF6E7AC2D}"/>
              </a:ext>
            </a:extLst>
          </p:cNvPr>
          <p:cNvSpPr txBox="1"/>
          <p:nvPr/>
        </p:nvSpPr>
        <p:spPr>
          <a:xfrm>
            <a:off x="2140084" y="6306766"/>
            <a:ext cx="791182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rgbClr val="222222"/>
                </a:solidFill>
                <a:latin typeface="Arial"/>
                <a:cs typeface="Arial"/>
              </a:rPr>
              <a:t>Kamaruddin, Norhaslinda, Abdul Wahab Abdul Rahman, and </a:t>
            </a:r>
            <a:r>
              <a:rPr lang="en-US" sz="1000" err="1">
                <a:solidFill>
                  <a:srgbClr val="222222"/>
                </a:solidFill>
                <a:latin typeface="Arial"/>
                <a:cs typeface="Arial"/>
              </a:rPr>
              <a:t>Ramizah</a:t>
            </a:r>
            <a:r>
              <a:rPr lang="en-US" sz="1000">
                <a:solidFill>
                  <a:srgbClr val="222222"/>
                </a:solidFill>
                <a:latin typeface="Arial"/>
                <a:cs typeface="Arial"/>
              </a:rPr>
              <a:t> Amirah Mohd Lawi. "Jobseeker-industry matching system using automated keyword selection and visualization approach." Indonesian Journal of Electrical Engineering and Computer Science 13.3 (2019): 1124-1129.</a:t>
            </a:r>
            <a:endParaRPr lang="en-US"/>
          </a:p>
        </p:txBody>
      </p:sp>
      <p:pic>
        <p:nvPicPr>
          <p:cNvPr id="7" name="Picture 6" descr="A screenshot of a computer science application&#10;&#10;Description automatically generated">
            <a:extLst>
              <a:ext uri="{FF2B5EF4-FFF2-40B4-BE49-F238E27FC236}">
                <a16:creationId xmlns:a16="http://schemas.microsoft.com/office/drawing/2014/main" id="{BFB5584F-7845-A81F-9FCC-6FBC5CDE4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727" y="1475361"/>
            <a:ext cx="4868760" cy="48314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7C57C9C-0568-0675-3FCF-7D939B289E1E}"/>
                  </a:ext>
                </a:extLst>
              </p14:cNvPr>
              <p14:cNvContentPartPr/>
              <p14:nvPr/>
            </p14:nvContentPartPr>
            <p14:xfrm>
              <a:off x="6741556" y="5754586"/>
              <a:ext cx="1122980" cy="8659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7C57C9C-0568-0675-3FCF-7D939B289E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87567" y="5641643"/>
                <a:ext cx="1230599" cy="234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ED5591D-6CFA-14E9-2DB4-C86384AF040A}"/>
                  </a:ext>
                </a:extLst>
              </p14:cNvPr>
              <p14:cNvContentPartPr/>
              <p14:nvPr/>
            </p14:nvContentPartPr>
            <p14:xfrm>
              <a:off x="5062384" y="5831880"/>
              <a:ext cx="2667379" cy="68716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ED5591D-6CFA-14E9-2DB4-C86384AF04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08388" y="5724511"/>
                <a:ext cx="2775010" cy="2830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18DB26A-E16C-DAC0-9E18-00D61A1B1F0C}"/>
                  </a:ext>
                </a:extLst>
              </p14:cNvPr>
              <p14:cNvContentPartPr/>
              <p14:nvPr/>
            </p14:nvContentPartPr>
            <p14:xfrm>
              <a:off x="5100464" y="5958648"/>
              <a:ext cx="509570" cy="12608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18DB26A-E16C-DAC0-9E18-00D61A1B1F0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46522" y="5853581"/>
                <a:ext cx="617094" cy="2223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62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791E9-543A-023A-1E8A-ACD131054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/>
              <a:t>Bart lit 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720380-0F3F-7792-A15E-882CE32E1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929" y="6140182"/>
            <a:ext cx="7936181" cy="59579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000">
                <a:solidFill>
                  <a:srgbClr val="222222"/>
                </a:solidFill>
                <a:latin typeface="Arial"/>
                <a:cs typeface="Arial"/>
              </a:rPr>
              <a:t>Lewis, Mike, et al. "Bart: Denoising sequence-to-sequence pre-training for natural language generation, translation, and comprehension." </a:t>
            </a:r>
            <a:r>
              <a:rPr lang="en-US" sz="1000" i="1" err="1">
                <a:solidFill>
                  <a:srgbClr val="222222"/>
                </a:solidFill>
                <a:latin typeface="Arial"/>
                <a:cs typeface="Arial"/>
              </a:rPr>
              <a:t>arXiv</a:t>
            </a:r>
            <a:r>
              <a:rPr lang="en-US" sz="1000" i="1">
                <a:solidFill>
                  <a:srgbClr val="222222"/>
                </a:solidFill>
                <a:latin typeface="Arial"/>
                <a:cs typeface="Arial"/>
              </a:rPr>
              <a:t> preprint arXiv:1910.13461</a:t>
            </a:r>
            <a:r>
              <a:rPr lang="en-US" sz="1000">
                <a:solidFill>
                  <a:srgbClr val="222222"/>
                </a:solidFill>
                <a:latin typeface="Arial"/>
                <a:cs typeface="Arial"/>
              </a:rPr>
              <a:t> (2019).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FF1B9D4-8417-11FA-1193-DE2F3A1A1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82" y="2264217"/>
            <a:ext cx="9111575" cy="369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4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0631-5CD4-DBA6-58E3-14B27428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29D68-B57D-96E9-F93F-853C7D9A4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Where was data acquired?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Kaggle: software engineering job dataset</a:t>
            </a:r>
          </a:p>
          <a:p>
            <a:pPr marL="731520" lvl="1" indent="-457200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  <a:hlinkClick r:id="rId2"/>
              </a:rPr>
              <a:t>https://www.kaggle.com/datasets/asaniczka/software-engineer-job-postings-linkedin</a:t>
            </a:r>
            <a:r>
              <a:rPr lang="en-US">
                <a:ea typeface="+mn-lt"/>
                <a:cs typeface="+mn-lt"/>
              </a:rPr>
              <a:t>. </a:t>
            </a:r>
            <a:endParaRPr lang="en-US"/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How we pre-process the data?</a:t>
            </a:r>
          </a:p>
          <a:p>
            <a:pPr marL="731520" lvl="1" indent="-457200">
              <a:buFont typeface="Courier New" panose="020B0604020202020204" pitchFamily="34" charset="0"/>
              <a:buChar char="o"/>
            </a:pPr>
            <a:r>
              <a:rPr lang="en-US"/>
              <a:t>Reduced ~10,000 entries =&gt; 600 entries (number ID, links, about_sections, answers)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1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B40D93-EA79-73D9-FF45-A7B84446F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14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0C48982-4ADA-E1EF-7983-8338599C2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160" y="-3048"/>
            <a:ext cx="11720832" cy="7152132"/>
          </a:xfrm>
        </p:spPr>
      </p:pic>
    </p:spTree>
    <p:extLst>
      <p:ext uri="{BB962C8B-B14F-4D97-AF65-F5344CB8AC3E}">
        <p14:creationId xmlns:p14="http://schemas.microsoft.com/office/powerpoint/2010/main" val="3025018305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RightStep">
      <a:dk1>
        <a:srgbClr val="000000"/>
      </a:dk1>
      <a:lt1>
        <a:srgbClr val="FFFFFF"/>
      </a:lt1>
      <a:dk2>
        <a:srgbClr val="412B24"/>
      </a:dk2>
      <a:lt2>
        <a:srgbClr val="E2E8E6"/>
      </a:lt2>
      <a:accent1>
        <a:srgbClr val="DD3379"/>
      </a:accent1>
      <a:accent2>
        <a:srgbClr val="CB2221"/>
      </a:accent2>
      <a:accent3>
        <a:srgbClr val="DD7A33"/>
      </a:accent3>
      <a:accent4>
        <a:srgbClr val="BBA21E"/>
      </a:accent4>
      <a:accent5>
        <a:srgbClr val="8CAF28"/>
      </a:accent5>
      <a:accent6>
        <a:srgbClr val="51BA1E"/>
      </a:accent6>
      <a:hlink>
        <a:srgbClr val="31956C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748</Words>
  <Application>Microsoft Office PowerPoint</Application>
  <PresentationFormat>Widescreen</PresentationFormat>
  <Paragraphs>89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 New</vt:lpstr>
      <vt:lpstr>Franklin Gothic Demi Cond</vt:lpstr>
      <vt:lpstr>Franklin Gothic Medium</vt:lpstr>
      <vt:lpstr>Wingdings</vt:lpstr>
      <vt:lpstr>JuxtaposeVTI</vt:lpstr>
      <vt:lpstr>Group 10: Linked to hired</vt:lpstr>
      <vt:lpstr>motivation</vt:lpstr>
      <vt:lpstr>Research questions</vt:lpstr>
      <vt:lpstr>LINKEDIN LIT REVIEW</vt:lpstr>
      <vt:lpstr>Keyword Extraction</vt:lpstr>
      <vt:lpstr>Bart lit review</vt:lpstr>
      <vt:lpstr>data</vt:lpstr>
      <vt:lpstr>PowerPoint Presentation</vt:lpstr>
      <vt:lpstr>PowerPoint Presentation</vt:lpstr>
      <vt:lpstr>Methods</vt:lpstr>
      <vt:lpstr>NLP Model</vt:lpstr>
      <vt:lpstr>Results</vt:lpstr>
      <vt:lpstr>Random baseline result</vt:lpstr>
      <vt:lpstr>Bart inference result</vt:lpstr>
      <vt:lpstr>Mean comparison</vt:lpstr>
      <vt:lpstr>Standard deviation comparison</vt:lpstr>
      <vt:lpstr>variance comparison</vt:lpstr>
      <vt:lpstr>Bart finetuning result</vt:lpstr>
      <vt:lpstr>PowerPoint Presentation</vt:lpstr>
      <vt:lpstr>PowerPoint Presentation</vt:lpstr>
      <vt:lpstr>Bart finetuning result</vt:lpstr>
      <vt:lpstr>Fine tuning statistics</vt:lpstr>
      <vt:lpstr>Discussion</vt:lpstr>
      <vt:lpstr>Contribution of each member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 Veera</dc:creator>
  <cp:lastModifiedBy>Krish Veera</cp:lastModifiedBy>
  <cp:revision>2</cp:revision>
  <dcterms:created xsi:type="dcterms:W3CDTF">2024-04-20T01:36:33Z</dcterms:created>
  <dcterms:modified xsi:type="dcterms:W3CDTF">2024-04-26T03:09:42Z</dcterms:modified>
</cp:coreProperties>
</file>