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56" r:id="rId2"/>
    <p:sldId id="258" r:id="rId3"/>
    <p:sldId id="261" r:id="rId4"/>
    <p:sldId id="262" r:id="rId5"/>
    <p:sldId id="266" r:id="rId6"/>
    <p:sldId id="263" r:id="rId7"/>
    <p:sldId id="264" r:id="rId8"/>
    <p:sldId id="25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0" r:id="rId17"/>
    <p:sldId id="267" r:id="rId18"/>
    <p:sldId id="268" r:id="rId19"/>
    <p:sldId id="269" r:id="rId20"/>
    <p:sldId id="270" r:id="rId21"/>
    <p:sldId id="278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5" autoAdjust="0"/>
    <p:restoredTop sz="94660"/>
  </p:normalViewPr>
  <p:slideViewPr>
    <p:cSldViewPr>
      <p:cViewPr>
        <p:scale>
          <a:sx n="114" d="100"/>
          <a:sy n="114" d="100"/>
        </p:scale>
        <p:origin x="-402" y="1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AC9AA-E35C-4301-BA97-8CB6726A55B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B5CCC-2BFB-471E-BFDC-0A86F025B2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33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Inicialmente se pasaban los datos de la empresa directamente a la clase </a:t>
            </a:r>
            <a:r>
              <a:rPr lang="es-ES_tradnl" dirty="0" err="1" smtClean="0"/>
              <a:t>EmpresaDB</a:t>
            </a:r>
            <a:r>
              <a:rPr lang="es-ES_tradnl" dirty="0" smtClean="0"/>
              <a:t>, en la revisión se crea un </a:t>
            </a:r>
            <a:r>
              <a:rPr lang="es-ES_tradnl" smtClean="0"/>
              <a:t>objeto empresa.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E85D-F4A7-4890-99FC-7EED9C0665B5}" type="slidenum">
              <a:rPr lang="es-ES" smtClean="0"/>
              <a:t>20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F3CCF2-CA16-4708-B599-EA2CC30202A7}" type="datetimeFigureOut">
              <a:rPr lang="es-ES" smtClean="0"/>
              <a:t>06/06/2012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59D760-7CF3-4880-AC94-E2E5E35314B8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Prácticas </a:t>
            </a:r>
            <a:br>
              <a:rPr lang="es-ES" dirty="0" smtClean="0"/>
            </a:br>
            <a:r>
              <a:rPr lang="es-ES" dirty="0" smtClean="0"/>
              <a:t>Ingeniería del software III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4293096"/>
            <a:ext cx="7854696" cy="704520"/>
          </a:xfrm>
        </p:spPr>
        <p:txBody>
          <a:bodyPr/>
          <a:lstStyle/>
          <a:p>
            <a:r>
              <a:rPr lang="es-ES" dirty="0" smtClean="0"/>
              <a:t>Presentación desarrollo del proyecto «</a:t>
            </a:r>
            <a:r>
              <a:rPr lang="es-ES" dirty="0" err="1" smtClean="0"/>
              <a:t>Diaketas</a:t>
            </a:r>
            <a:r>
              <a:rPr lang="es-ES" dirty="0" smtClean="0"/>
              <a:t>»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 smtClean="0"/>
              <a:t>Iteración 2: Objetivos(I)</a:t>
            </a:r>
          </a:p>
        </p:txBody>
      </p:sp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89437"/>
          </a:xfrm>
        </p:spPr>
        <p:txBody>
          <a:bodyPr/>
          <a:lstStyle/>
          <a:p>
            <a:pPr eaLnBrk="1" hangingPunct="1"/>
            <a:r>
              <a:rPr lang="es-ES_tradnl" smtClean="0"/>
              <a:t>Realización de altas, bajas y modificaciones de las donaciones recibidas anotando además de los datos del donante el tipo de ayuda recibida ( por ejemplo, Ayuda de alimentos).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Realización periódica y eventual de listados de donaciones detallados. Tanto de donador como de donante, así como las consultas pertinentes.</a:t>
            </a:r>
            <a:br>
              <a:rPr lang="es-ES_tradnl" smtClean="0"/>
            </a:br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0320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sz="3200" smtClean="0"/>
              <a:t>Iteración 2: Objetivos(II)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idx="4294967295"/>
          </p:nvPr>
        </p:nvSpPr>
        <p:spPr>
          <a:xfrm>
            <a:off x="468313" y="1916113"/>
            <a:ext cx="8229600" cy="4389437"/>
          </a:xfrm>
        </p:spPr>
        <p:txBody>
          <a:bodyPr/>
          <a:lstStyle/>
          <a:p>
            <a:pPr eaLnBrk="1" hangingPunct="1"/>
            <a:r>
              <a:rPr lang="es-ES_tradnl" smtClean="0"/>
              <a:t>Llevar un control de las actuaciones sobre cada beneficiario. Cada intervención debe ser registrada  con el importe pertinente y con documento justificativo en el caso de que lo hubiese.</a:t>
            </a:r>
          </a:p>
          <a:p>
            <a:pPr eaLnBrk="1" hangingPunct="1">
              <a:buFont typeface="Wingdings 2" pitchFamily="18" charset="2"/>
              <a:buNone/>
            </a:pPr>
            <a:endParaRPr lang="es-ES_tradnl" smtClean="0"/>
          </a:p>
          <a:p>
            <a:pPr eaLnBrk="1" hangingPunct="1"/>
            <a:r>
              <a:rPr lang="es-ES_tradnl" smtClean="0"/>
              <a:t>Llevar un control de los pagos realizados ( teniendo en cuenta la modalidad del pago, no es lo mismo ayuda de alimentos que ayuda monetaria ).</a:t>
            </a:r>
          </a:p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1331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 smtClean="0"/>
              <a:t>Iteración 2: Objetivos alcanzados / no alcanzados</a:t>
            </a:r>
          </a:p>
        </p:txBody>
      </p:sp>
      <p:sp>
        <p:nvSpPr>
          <p:cNvPr id="18434" name="2 Marcador de contenido"/>
          <p:cNvSpPr>
            <a:spLocks noGrp="1"/>
          </p:cNvSpPr>
          <p:nvPr>
            <p:ph idx="1"/>
          </p:nvPr>
        </p:nvSpPr>
        <p:spPr>
          <a:xfrm>
            <a:off x="395288" y="2565400"/>
            <a:ext cx="8229600" cy="149225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s-ES_tradnl" smtClean="0"/>
              <a:t>Realización de altas, bajas y modificaciones de las donaciones recibidas anotando además de los datos del donante el tipo de ayuda recibida ( por ejemplo, Ayuda de alimentos).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Realización periódica y eventual de listados de donaciones detallados. Tanto de donador como de donante, así como las consultas pertinentes.</a:t>
            </a:r>
            <a:br>
              <a:rPr lang="es-ES_tradnl" smtClean="0"/>
            </a:br>
            <a:endParaRPr lang="es-ES_tradnl" smtClean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684213" y="1963738"/>
            <a:ext cx="2779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 u="sng">
                <a:solidFill>
                  <a:srgbClr val="FF0000"/>
                </a:solidFill>
              </a:rPr>
              <a:t>Objetivos alcanzados</a:t>
            </a:r>
          </a:p>
        </p:txBody>
      </p:sp>
    </p:spTree>
    <p:extLst>
      <p:ext uri="{BB962C8B-B14F-4D97-AF65-F5344CB8AC3E}">
        <p14:creationId xmlns:p14="http://schemas.microsoft.com/office/powerpoint/2010/main" val="34129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sz="3200" smtClean="0"/>
              <a:t>Iteración 2: Objetivos alcanzados / no alcanzados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2565400"/>
            <a:ext cx="8229600" cy="149225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s-ES_tradnl" smtClean="0"/>
              <a:t>Llevar un control de las actuaciones sobre cada beneficiario. Cada intervención debe ser registrada  con el importe pertinente y con documento justificativo en el caso de que lo hubiese.</a:t>
            </a:r>
          </a:p>
          <a:p>
            <a:pPr eaLnBrk="1" hangingPunct="1">
              <a:buFont typeface="Wingdings 2" pitchFamily="18" charset="2"/>
              <a:buNone/>
            </a:pPr>
            <a:endParaRPr lang="es-ES_tradnl" smtClean="0"/>
          </a:p>
          <a:p>
            <a:pPr eaLnBrk="1" hangingPunct="1"/>
            <a:r>
              <a:rPr lang="es-ES_tradnl" smtClean="0"/>
              <a:t>Llevar un control de los pagos realizados ( teniendo en cuenta la modalidad del pago, no es lo mismo ayuda de alimentos que ayuda monetaria ).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4213" y="2060575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b="1" u="sng">
                <a:solidFill>
                  <a:srgbClr val="FF0000"/>
                </a:solidFill>
              </a:rPr>
              <a:t>Objetivos alcanzados</a:t>
            </a:r>
          </a:p>
        </p:txBody>
      </p:sp>
    </p:spTree>
    <p:extLst>
      <p:ext uri="{BB962C8B-B14F-4D97-AF65-F5344CB8AC3E}">
        <p14:creationId xmlns:p14="http://schemas.microsoft.com/office/powerpoint/2010/main" val="36027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 smtClean="0"/>
              <a:t>Iteración 2: Problemas y soluciones(I)</a:t>
            </a:r>
          </a:p>
        </p:txBody>
      </p:sp>
      <p:sp>
        <p:nvSpPr>
          <p:cNvPr id="20482" name="2 Marcador de contenido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s-ES" smtClean="0"/>
          </a:p>
          <a:p>
            <a:pPr eaLnBrk="1" hangingPunct="1"/>
            <a:r>
              <a:rPr lang="es-ES" smtClean="0"/>
              <a:t>El equipo de implementación, no pudo completar la entrega del diseño de la interfaz gráfica antes del 14/04/2012, por lo que se replanificó para el 24/04/2012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Nuevamente, el equipo de implementación, no pudo completar la entrega del diseño de la interfaz gráfica para el día 24/04/2012 y se pospuso al día 28/04/2012.</a:t>
            </a:r>
          </a:p>
        </p:txBody>
      </p:sp>
    </p:spTree>
    <p:extLst>
      <p:ext uri="{BB962C8B-B14F-4D97-AF65-F5344CB8AC3E}">
        <p14:creationId xmlns:p14="http://schemas.microsoft.com/office/powerpoint/2010/main" val="20744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 smtClean="0"/>
              <a:t>Iteración 2: Problemas y soluciones(II)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89437"/>
          </a:xfrm>
        </p:spPr>
        <p:txBody>
          <a:bodyPr/>
          <a:lstStyle/>
          <a:p>
            <a:pPr eaLnBrk="1" hangingPunct="1"/>
            <a:r>
              <a:rPr lang="es-ES_tradnl" smtClean="0"/>
              <a:t>El equipo de implementación ha sufrido un retraso en la entrega para el día 06/05/2012, y lo entregó el día 09/04/2012.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El equipo de implementación tuvo un problema a la hora de integrar la parte de la interfaz gráfica de la primera iteración con la segunda iteración. Esto fue solucionado gracias a la ayuda de un compañero de otro subgrupo.</a:t>
            </a:r>
          </a:p>
        </p:txBody>
      </p:sp>
    </p:spTree>
    <p:extLst>
      <p:ext uri="{BB962C8B-B14F-4D97-AF65-F5344CB8AC3E}">
        <p14:creationId xmlns:p14="http://schemas.microsoft.com/office/powerpoint/2010/main" val="13521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908720"/>
            <a:ext cx="7851648" cy="995536"/>
          </a:xfrm>
        </p:spPr>
        <p:txBody>
          <a:bodyPr/>
          <a:lstStyle/>
          <a:p>
            <a:r>
              <a:rPr lang="es-ES" dirty="0" smtClean="0"/>
              <a:t>Iteración 3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854696" cy="704520"/>
          </a:xfrm>
        </p:spPr>
        <p:txBody>
          <a:bodyPr>
            <a:normAutofit/>
          </a:bodyPr>
          <a:lstStyle/>
          <a:p>
            <a:r>
              <a:rPr lang="es-ES" dirty="0"/>
              <a:t>Gestión de bolsa de empleo privada. Interfaz móvil.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683568" y="4581128"/>
            <a:ext cx="7854696" cy="704520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i="1" dirty="0" smtClean="0"/>
              <a:t>Equipo de planificación:</a:t>
            </a:r>
          </a:p>
          <a:p>
            <a:r>
              <a:rPr lang="es-ES" sz="1400" dirty="0"/>
              <a:t>Alejandro Merlo Serrano</a:t>
            </a:r>
          </a:p>
          <a:p>
            <a:r>
              <a:rPr lang="es-ES" sz="1400" dirty="0"/>
              <a:t>David Medina Godoy</a:t>
            </a:r>
          </a:p>
          <a:p>
            <a:r>
              <a:rPr lang="es-ES" sz="1400" dirty="0"/>
              <a:t>Pedro Sánchez de Castro (*)</a:t>
            </a:r>
          </a:p>
          <a:p>
            <a:r>
              <a:rPr lang="es-ES" sz="1400" dirty="0"/>
              <a:t>Víctor Cabezas Lucena</a:t>
            </a:r>
          </a:p>
        </p:txBody>
      </p:sp>
    </p:spTree>
    <p:extLst>
      <p:ext uri="{BB962C8B-B14F-4D97-AF65-F5344CB8AC3E}">
        <p14:creationId xmlns:p14="http://schemas.microsoft.com/office/powerpoint/2010/main" val="2113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Iteración 3: Tiempo de cada tarea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3365728"/>
          </a:xfrm>
        </p:spPr>
        <p:txBody>
          <a:bodyPr/>
          <a:lstStyle/>
          <a:p>
            <a:r>
              <a:rPr lang="es-ES_tradnl" b="1" dirty="0" smtClean="0"/>
              <a:t>Planificación</a:t>
            </a:r>
            <a:r>
              <a:rPr lang="es-ES_tradnl" dirty="0" smtClean="0"/>
              <a:t>: </a:t>
            </a:r>
            <a:r>
              <a:rPr lang="es-ES" dirty="0" smtClean="0"/>
              <a:t>8 horas en total. Una media de 2 horas por persona</a:t>
            </a:r>
          </a:p>
          <a:p>
            <a:pPr>
              <a:buNone/>
            </a:pPr>
            <a:endParaRPr lang="es-ES" dirty="0" smtClean="0"/>
          </a:p>
          <a:p>
            <a:r>
              <a:rPr lang="es-ES_tradnl" b="1" dirty="0" smtClean="0"/>
              <a:t>Diseño</a:t>
            </a:r>
            <a:r>
              <a:rPr lang="es-ES_tradnl" dirty="0" smtClean="0"/>
              <a:t>: </a:t>
            </a:r>
            <a:r>
              <a:rPr lang="es-ES" dirty="0" smtClean="0"/>
              <a:t>40 horas trabajando todo el equipo a la vez.</a:t>
            </a:r>
          </a:p>
          <a:p>
            <a:pPr>
              <a:buNone/>
            </a:pPr>
            <a:endParaRPr lang="es-ES" dirty="0" smtClean="0"/>
          </a:p>
          <a:p>
            <a:r>
              <a:rPr lang="es-ES_tradnl" b="1" dirty="0" smtClean="0"/>
              <a:t>Implementación</a:t>
            </a:r>
            <a:r>
              <a:rPr lang="es-ES_tradnl" dirty="0" smtClean="0"/>
              <a:t>: </a:t>
            </a:r>
            <a:r>
              <a:rPr lang="es-ES" dirty="0" smtClean="0"/>
              <a:t>28 horas total. 7 horas de media cada miembro del equipo.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47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Iteración 3: Objetivos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Alcance: </a:t>
            </a:r>
            <a:r>
              <a:rPr lang="es-ES" dirty="0" smtClean="0"/>
              <a:t>Gestión de bolsa de empleo privada. Interfaz móvil</a:t>
            </a:r>
          </a:p>
          <a:p>
            <a:r>
              <a:rPr lang="es-ES_tradnl" dirty="0" smtClean="0"/>
              <a:t>Objetivos:</a:t>
            </a:r>
          </a:p>
          <a:p>
            <a:pPr lvl="1"/>
            <a:r>
              <a:rPr lang="es-ES" dirty="0" smtClean="0"/>
              <a:t>Gestión de la bolsa de empleo dónde las empresas pueden ofrecer trabajos.</a:t>
            </a:r>
          </a:p>
          <a:p>
            <a:pPr lvl="1"/>
            <a:r>
              <a:rPr lang="es-ES" dirty="0" smtClean="0"/>
              <a:t>Los trabajadores de la asociación seleccionan a los mejores candidatos para optar a un puesto de trabajo y los pone en contacto con la empresa.</a:t>
            </a:r>
          </a:p>
          <a:p>
            <a:pPr lvl="1"/>
            <a:r>
              <a:rPr lang="es-ES" dirty="0" smtClean="0"/>
              <a:t>Creación de una aplicación móvil que permita a los socios consultar y modificar sus datos.</a:t>
            </a:r>
          </a:p>
        </p:txBody>
      </p:sp>
    </p:spTree>
    <p:extLst>
      <p:ext uri="{BB962C8B-B14F-4D97-AF65-F5344CB8AC3E}">
        <p14:creationId xmlns:p14="http://schemas.microsoft.com/office/powerpoint/2010/main" val="38256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Iteración 3: Objetivos alcanzados / no alcanzados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284984"/>
            <a:ext cx="8229600" cy="1493520"/>
          </a:xfrm>
        </p:spPr>
        <p:txBody>
          <a:bodyPr/>
          <a:lstStyle/>
          <a:p>
            <a:r>
              <a:rPr lang="es-ES_tradnl" dirty="0" smtClean="0"/>
              <a:t>Todos los objetivos que fueron redactados en el documento de planificación han sido alcanzados, tanto los de diseño como los de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21433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908720"/>
            <a:ext cx="7851648" cy="995536"/>
          </a:xfrm>
        </p:spPr>
        <p:txBody>
          <a:bodyPr/>
          <a:lstStyle/>
          <a:p>
            <a:r>
              <a:rPr lang="es-ES" dirty="0" smtClean="0"/>
              <a:t>Iteración 1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854696" cy="704520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Administración </a:t>
            </a:r>
            <a:r>
              <a:rPr lang="es-ES" dirty="0"/>
              <a:t>de trabajadores, donantes y beneficiarios.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683568" y="4581128"/>
            <a:ext cx="7854696" cy="704520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i="1" dirty="0" smtClean="0"/>
              <a:t>Equipo de planificación:</a:t>
            </a:r>
          </a:p>
          <a:p>
            <a:r>
              <a:rPr lang="es-ES" sz="1400" dirty="0" smtClean="0"/>
              <a:t>Ángel </a:t>
            </a:r>
            <a:r>
              <a:rPr lang="es-ES" sz="1400" dirty="0" err="1"/>
              <a:t>Costela</a:t>
            </a:r>
            <a:r>
              <a:rPr lang="es-ES" sz="1400" dirty="0"/>
              <a:t> Sanmiguel</a:t>
            </a:r>
          </a:p>
          <a:p>
            <a:r>
              <a:rPr lang="es-ES" sz="1400" dirty="0"/>
              <a:t>Jesús Linares Bolaños (*)</a:t>
            </a:r>
          </a:p>
          <a:p>
            <a:r>
              <a:rPr lang="es-ES" sz="1400" dirty="0"/>
              <a:t>Miguel Cantón Cortés</a:t>
            </a:r>
          </a:p>
          <a:p>
            <a:r>
              <a:rPr lang="es-ES" sz="1400" dirty="0"/>
              <a:t>Olmo Jiménez </a:t>
            </a:r>
            <a:r>
              <a:rPr lang="es-ES" sz="1400" dirty="0" err="1"/>
              <a:t>Alaminos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03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Iteración 3: Problemas y soluciones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ES_tradnl" dirty="0" smtClean="0"/>
          </a:p>
          <a:p>
            <a:r>
              <a:rPr lang="es-ES_tradnl" dirty="0" smtClean="0"/>
              <a:t>Durante el diseño:</a:t>
            </a:r>
          </a:p>
          <a:p>
            <a:pPr lvl="1"/>
            <a:r>
              <a:rPr lang="es-ES_tradnl" dirty="0" smtClean="0"/>
              <a:t>El equipo de diseño necesitaba dos días más para tener todo a tiempo, se realizó una </a:t>
            </a:r>
            <a:r>
              <a:rPr lang="es-ES_tradnl" dirty="0" err="1" smtClean="0"/>
              <a:t>replanificación</a:t>
            </a:r>
            <a:r>
              <a:rPr lang="es-ES_tradnl" dirty="0" smtClean="0"/>
              <a:t> ampliando el plazo de entrega</a:t>
            </a:r>
          </a:p>
          <a:p>
            <a:r>
              <a:rPr lang="es-ES_tradnl" dirty="0" smtClean="0"/>
              <a:t>Durante la implementación:</a:t>
            </a:r>
          </a:p>
          <a:p>
            <a:pPr lvl="1"/>
            <a:r>
              <a:rPr lang="es-ES_tradnl" dirty="0" smtClean="0"/>
              <a:t>Se detectaron varios fallos en diseño que se fueron comunicando al equipo de diseño para que realice nuevas revisiones, algunos de estos problemas fueron:</a:t>
            </a:r>
          </a:p>
          <a:p>
            <a:pPr lvl="2"/>
            <a:r>
              <a:rPr lang="es-ES_tradnl" dirty="0" smtClean="0"/>
              <a:t>Problemas al respetar el MVC</a:t>
            </a:r>
          </a:p>
          <a:p>
            <a:pPr lvl="2"/>
            <a:r>
              <a:rPr lang="es-ES_tradnl" dirty="0" smtClean="0"/>
              <a:t>Faltaban algunos métodos y atributos en las clases</a:t>
            </a:r>
          </a:p>
          <a:p>
            <a:pPr lvl="2"/>
            <a:r>
              <a:rPr lang="es-ES_tradnl" dirty="0" smtClean="0"/>
              <a:t>Creación de clase controlador </a:t>
            </a:r>
            <a:r>
              <a:rPr lang="es-ES_tradnl" dirty="0" err="1" smtClean="0"/>
              <a:t>movil</a:t>
            </a:r>
            <a:endParaRPr lang="es-ES_tradn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9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Coordinación del equipo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gestión de archivos se ha utilizado el repositorio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smtClean="0"/>
              <a:t>Cada subgrupo</a:t>
            </a:r>
            <a:r>
              <a:rPr lang="es-ES" dirty="0" smtClean="0"/>
              <a:t>, aparte de las sesiones de prácticas y las reuniones en la </a:t>
            </a:r>
            <a:r>
              <a:rPr lang="es-ES" smtClean="0"/>
              <a:t>escuela, </a:t>
            </a:r>
            <a:r>
              <a:rPr lang="es-ES" dirty="0" smtClean="0"/>
              <a:t>ha usado </a:t>
            </a:r>
            <a:r>
              <a:rPr lang="es-ES" dirty="0" err="1" smtClean="0"/>
              <a:t>skype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Como medio de comunicación entre el equipo hemos usado una lista de correo de </a:t>
            </a:r>
            <a:r>
              <a:rPr lang="es-ES" dirty="0" err="1" smtClean="0"/>
              <a:t>google</a:t>
            </a:r>
            <a:r>
              <a:rPr lang="es-ES" dirty="0" smtClean="0"/>
              <a:t> con cerca de 350 mensajes.</a:t>
            </a:r>
          </a:p>
        </p:txBody>
      </p:sp>
    </p:spTree>
    <p:extLst>
      <p:ext uri="{BB962C8B-B14F-4D97-AF65-F5344CB8AC3E}">
        <p14:creationId xmlns:p14="http://schemas.microsoft.com/office/powerpoint/2010/main" val="27466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Iteración 1: Tiempo de cada tarea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Planificación: 25 horas entre todo el equipo.</a:t>
            </a:r>
          </a:p>
          <a:p>
            <a:r>
              <a:rPr lang="es-ES" dirty="0" smtClean="0"/>
              <a:t>Diseño</a:t>
            </a:r>
            <a:r>
              <a:rPr lang="es-ES" dirty="0"/>
              <a:t>: 60 horas trabajando todo el equipo a la vez.</a:t>
            </a:r>
            <a:endParaRPr lang="es-ES" dirty="0" smtClean="0"/>
          </a:p>
          <a:p>
            <a:r>
              <a:rPr lang="es-ES" dirty="0" smtClean="0"/>
              <a:t>Implementación</a:t>
            </a:r>
            <a:r>
              <a:rPr lang="es-ES" dirty="0"/>
              <a:t>: 50 horas trabajando todo el equipo a la vez.</a:t>
            </a:r>
          </a:p>
        </p:txBody>
      </p:sp>
    </p:spTree>
    <p:extLst>
      <p:ext uri="{BB962C8B-B14F-4D97-AF65-F5344CB8AC3E}">
        <p14:creationId xmlns:p14="http://schemas.microsoft.com/office/powerpoint/2010/main" val="37598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Iteración 1: Objetivos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Organización de los equipos.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Decisión de las herramientas a usar durante el proyecto.</a:t>
            </a:r>
          </a:p>
          <a:p>
            <a:endParaRPr lang="es-ES" dirty="0" smtClean="0"/>
          </a:p>
          <a:p>
            <a:r>
              <a:rPr lang="es-ES" dirty="0" smtClean="0"/>
              <a:t>Creación de las plantillas utilizadas en los documentos.</a:t>
            </a:r>
          </a:p>
          <a:p>
            <a:endParaRPr lang="es-ES" dirty="0" smtClean="0"/>
          </a:p>
          <a:p>
            <a:r>
              <a:rPr lang="es-ES" dirty="0" smtClean="0"/>
              <a:t>Creación del esqueleto de la implementación del proyecto.</a:t>
            </a:r>
          </a:p>
          <a:p>
            <a:endParaRPr lang="es-ES" dirty="0" smtClean="0"/>
          </a:p>
          <a:p>
            <a:r>
              <a:rPr lang="es-ES" dirty="0" smtClean="0"/>
              <a:t>Posibilidad </a:t>
            </a:r>
            <a:r>
              <a:rPr lang="es-ES" dirty="0"/>
              <a:t>de gestionar todos los tipos de información que se necesite para los trabajadores, donantes y beneficiarios pudiendo realizar altas, bajas, modificaciones y consultas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Fecha límite hasta el 18 de Marzo.</a:t>
            </a:r>
          </a:p>
        </p:txBody>
      </p:sp>
    </p:spTree>
    <p:extLst>
      <p:ext uri="{BB962C8B-B14F-4D97-AF65-F5344CB8AC3E}">
        <p14:creationId xmlns:p14="http://schemas.microsoft.com/office/powerpoint/2010/main" val="25503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Iteración 1: Objetivos alcanzados / no alcanzados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1493520"/>
          </a:xfrm>
        </p:spPr>
        <p:txBody>
          <a:bodyPr/>
          <a:lstStyle/>
          <a:p>
            <a:r>
              <a:rPr lang="es-ES" dirty="0" smtClean="0"/>
              <a:t>Se alcanzaron todos los objetivos salvo la fecha límite de entrega tanto de diseño como de implementación.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27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Iteración 1: Problemas y soluciones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Durante la etapa de diseño hubo:</a:t>
            </a:r>
          </a:p>
          <a:p>
            <a:pPr lvl="1"/>
            <a:r>
              <a:rPr lang="es-ES" dirty="0" smtClean="0"/>
              <a:t>Errores en el modelado de requisitos</a:t>
            </a:r>
            <a:endParaRPr lang="es-ES" dirty="0"/>
          </a:p>
          <a:p>
            <a:pPr lvl="1"/>
            <a:r>
              <a:rPr lang="es-ES" dirty="0" smtClean="0"/>
              <a:t>Falta de tiempo</a:t>
            </a:r>
          </a:p>
          <a:p>
            <a:pPr lvl="1"/>
            <a:r>
              <a:rPr lang="es-ES" dirty="0" smtClean="0"/>
              <a:t>Errores de diseño</a:t>
            </a:r>
          </a:p>
          <a:p>
            <a:pPr marL="393192" lvl="1" indent="0">
              <a:buNone/>
            </a:pPr>
            <a:endParaRPr lang="es-ES" dirty="0" smtClean="0"/>
          </a:p>
          <a:p>
            <a:r>
              <a:rPr lang="es-ES" dirty="0" smtClean="0"/>
              <a:t>Dando lugar a alterar varias veces la entrega del diseño, retrasándose al 22 de Marzo.</a:t>
            </a:r>
          </a:p>
          <a:p>
            <a:endParaRPr lang="es-ES" dirty="0" smtClean="0"/>
          </a:p>
          <a:p>
            <a:pPr marL="393192" lvl="1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8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Iteración 1: Problemas y soluciones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Durante la implementación se detectaron varios fallos graves en el diseño que provocaron el retraso de la versión final del diseño al día 9 de abril </a:t>
            </a:r>
            <a:r>
              <a:rPr lang="es-ES" dirty="0" smtClean="0"/>
              <a:t>y el retraso de </a:t>
            </a:r>
            <a:r>
              <a:rPr lang="es-ES" dirty="0"/>
              <a:t>la versión final de la implementación al 18 de abril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Hubo problemas de comunicación dentro de algunos </a:t>
            </a:r>
            <a:r>
              <a:rPr lang="es-ES" dirty="0" smtClean="0"/>
              <a:t>equipos que se han ido solucionando poco a poco.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9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908720"/>
            <a:ext cx="7851648" cy="995536"/>
          </a:xfrm>
        </p:spPr>
        <p:txBody>
          <a:bodyPr/>
          <a:lstStyle/>
          <a:p>
            <a:r>
              <a:rPr lang="es-ES" dirty="0" smtClean="0"/>
              <a:t>Iteración 2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854696" cy="704520"/>
          </a:xfrm>
        </p:spPr>
        <p:txBody>
          <a:bodyPr>
            <a:normAutofit/>
          </a:bodyPr>
          <a:lstStyle/>
          <a:p>
            <a:r>
              <a:rPr lang="es-ES" dirty="0"/>
              <a:t>Gestión de donaciones y ayudas a beneficiarios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683568" y="4581128"/>
            <a:ext cx="7854696" cy="704520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i="1" dirty="0" smtClean="0"/>
              <a:t>Equipo de planificación:</a:t>
            </a:r>
          </a:p>
          <a:p>
            <a:r>
              <a:rPr lang="es-ES" sz="1400" dirty="0"/>
              <a:t>Javier Castillo Carmona</a:t>
            </a:r>
          </a:p>
          <a:p>
            <a:r>
              <a:rPr lang="es-ES" sz="1400" dirty="0"/>
              <a:t>Juan Manuel </a:t>
            </a:r>
            <a:r>
              <a:rPr lang="es-ES" sz="1400" dirty="0" smtClean="0"/>
              <a:t>Lucena Morales</a:t>
            </a:r>
            <a:r>
              <a:rPr lang="es-ES" sz="1400" dirty="0"/>
              <a:t>(*)</a:t>
            </a:r>
          </a:p>
          <a:p>
            <a:r>
              <a:rPr lang="es-ES" sz="1400" dirty="0"/>
              <a:t>Miguel Morales Rodríguez</a:t>
            </a:r>
          </a:p>
          <a:p>
            <a:r>
              <a:rPr lang="es-ES" sz="1400" dirty="0"/>
              <a:t>Pablo Calvo Cabezas</a:t>
            </a:r>
          </a:p>
        </p:txBody>
      </p:sp>
    </p:spTree>
    <p:extLst>
      <p:ext uri="{BB962C8B-B14F-4D97-AF65-F5344CB8AC3E}">
        <p14:creationId xmlns:p14="http://schemas.microsoft.com/office/powerpoint/2010/main" val="19609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500" smtClean="0"/>
              <a:t>Iteración 2: Tiempo de cada tarea </a:t>
            </a:r>
          </a:p>
        </p:txBody>
      </p:sp>
      <p:sp>
        <p:nvSpPr>
          <p:cNvPr id="15362" name="2 Marcador de contenido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89437"/>
          </a:xfrm>
        </p:spPr>
        <p:txBody>
          <a:bodyPr/>
          <a:lstStyle/>
          <a:p>
            <a:pPr eaLnBrk="1" hangingPunct="1"/>
            <a:r>
              <a:rPr lang="es-ES_tradnl" smtClean="0"/>
              <a:t>Planificación: 12 horas trabajando todo el equipo a la vez.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Diseño: 39 horas trabajando todo el equipo a la vez.</a:t>
            </a:r>
          </a:p>
          <a:p>
            <a:pPr eaLnBrk="1" hangingPunct="1">
              <a:buFont typeface="Wingdings 2" pitchFamily="18" charset="2"/>
              <a:buNone/>
            </a:pPr>
            <a:endParaRPr lang="es-ES_tradnl" smtClean="0"/>
          </a:p>
          <a:p>
            <a:pPr eaLnBrk="1" hangingPunct="1"/>
            <a:r>
              <a:rPr lang="es-ES_tradnl" smtClean="0"/>
              <a:t>Implementación: 50 horas trabajando todo el equipo a la vez.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Total= 101 horas.</a:t>
            </a:r>
          </a:p>
        </p:txBody>
      </p:sp>
    </p:spTree>
    <p:extLst>
      <p:ext uri="{BB962C8B-B14F-4D97-AF65-F5344CB8AC3E}">
        <p14:creationId xmlns:p14="http://schemas.microsoft.com/office/powerpoint/2010/main" val="28092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</TotalTime>
  <Words>1000</Words>
  <Application>Microsoft Office PowerPoint</Application>
  <PresentationFormat>Presentación en pantalla (4:3)</PresentationFormat>
  <Paragraphs>121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Flujo</vt:lpstr>
      <vt:lpstr>Prácticas  Ingeniería del software III</vt:lpstr>
      <vt:lpstr>Iteración 1 </vt:lpstr>
      <vt:lpstr>Iteración 1: Tiempo de cada tarea </vt:lpstr>
      <vt:lpstr>Iteración 1: Objetivos</vt:lpstr>
      <vt:lpstr>Iteración 1: Objetivos alcanzados / no alcanzados</vt:lpstr>
      <vt:lpstr>Iteración 1: Problemas y soluciones</vt:lpstr>
      <vt:lpstr>Iteración 1: Problemas y soluciones</vt:lpstr>
      <vt:lpstr>Iteración 2 </vt:lpstr>
      <vt:lpstr>Iteración 2: Tiempo de cada tarea </vt:lpstr>
      <vt:lpstr>Iteración 2: Objetivos(I)</vt:lpstr>
      <vt:lpstr>Iteración 2: Objetivos(II)</vt:lpstr>
      <vt:lpstr>Iteración 2: Objetivos alcanzados / no alcanzados</vt:lpstr>
      <vt:lpstr>Iteración 2: Objetivos alcanzados / no alcanzados</vt:lpstr>
      <vt:lpstr>Iteración 2: Problemas y soluciones(I)</vt:lpstr>
      <vt:lpstr>Iteración 2: Problemas y soluciones(II)</vt:lpstr>
      <vt:lpstr>Iteración 3 </vt:lpstr>
      <vt:lpstr>Iteración 3: Tiempo de cada tarea </vt:lpstr>
      <vt:lpstr>Iteración 3: Objetivos</vt:lpstr>
      <vt:lpstr>Iteración 3: Objetivos alcanzados / no alcanzados</vt:lpstr>
      <vt:lpstr>Iteración 3: Problemas y soluciones</vt:lpstr>
      <vt:lpstr>Coordinación del equipo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snaow</dc:creator>
  <cp:lastModifiedBy>Lin</cp:lastModifiedBy>
  <cp:revision>19</cp:revision>
  <dcterms:created xsi:type="dcterms:W3CDTF">2012-06-03T17:10:46Z</dcterms:created>
  <dcterms:modified xsi:type="dcterms:W3CDTF">2012-06-06T11:15:10Z</dcterms:modified>
</cp:coreProperties>
</file>