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4"/>
    <p:restoredTop sz="91593"/>
  </p:normalViewPr>
  <p:slideViewPr>
    <p:cSldViewPr snapToGrid="0" snapToObjects="1">
      <p:cViewPr varScale="1">
        <p:scale>
          <a:sx n="152" d="100"/>
          <a:sy n="15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EFD0-9131-774C-934E-FA80A0F0B388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C0B6-D46E-8A43-96D2-AC6662EFB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17740" y="855678"/>
            <a:ext cx="369116" cy="3691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99253" y="855678"/>
            <a:ext cx="369116" cy="3691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 flipH="1">
            <a:off x="1417740" y="1224794"/>
            <a:ext cx="184558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  <a:endCxn id="9" idx="0"/>
          </p:cNvCxnSpPr>
          <p:nvPr/>
        </p:nvCxnSpPr>
        <p:spPr>
          <a:xfrm>
            <a:off x="1602298" y="1224794"/>
            <a:ext cx="981513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1598103" y="1224794"/>
            <a:ext cx="2151779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657604" y="2097248"/>
            <a:ext cx="92278" cy="37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8" idx="0"/>
          </p:cNvCxnSpPr>
          <p:nvPr/>
        </p:nvCxnSpPr>
        <p:spPr>
          <a:xfrm flipH="1">
            <a:off x="1417740" y="1224794"/>
            <a:ext cx="1166071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4"/>
            <a:endCxn id="9" idx="0"/>
          </p:cNvCxnSpPr>
          <p:nvPr/>
        </p:nvCxnSpPr>
        <p:spPr>
          <a:xfrm>
            <a:off x="2583811" y="1224794"/>
            <a:ext cx="0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2579617" y="1224794"/>
            <a:ext cx="1170265" cy="1249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749890" y="2088859"/>
            <a:ext cx="457192" cy="385893"/>
            <a:chOff x="6413391" y="2516697"/>
            <a:chExt cx="457192" cy="385893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6413391" y="2709643"/>
              <a:ext cx="457192" cy="192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13391" y="2516697"/>
              <a:ext cx="457192" cy="385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413391" y="2533475"/>
              <a:ext cx="46132" cy="369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592199" y="2088859"/>
            <a:ext cx="457192" cy="385893"/>
            <a:chOff x="6413391" y="2516697"/>
            <a:chExt cx="457192" cy="385893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6413391" y="2709643"/>
              <a:ext cx="457192" cy="192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413391" y="2516697"/>
              <a:ext cx="457192" cy="385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413391" y="2533475"/>
              <a:ext cx="46132" cy="369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964725" y="2076276"/>
            <a:ext cx="457192" cy="385893"/>
            <a:chOff x="6413391" y="2516697"/>
            <a:chExt cx="457192" cy="385893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413391" y="2709643"/>
              <a:ext cx="457192" cy="192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413391" y="2516697"/>
              <a:ext cx="457192" cy="385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413391" y="2533475"/>
              <a:ext cx="46132" cy="369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237376" y="2474752"/>
            <a:ext cx="360727" cy="36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3447" y="2474752"/>
            <a:ext cx="360727" cy="36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9518" y="2474752"/>
            <a:ext cx="360727" cy="36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Olmos</dc:creator>
  <cp:lastModifiedBy>Pablo Olmos</cp:lastModifiedBy>
  <cp:revision>2</cp:revision>
  <dcterms:created xsi:type="dcterms:W3CDTF">2017-04-24T07:13:48Z</dcterms:created>
  <dcterms:modified xsi:type="dcterms:W3CDTF">2017-04-24T08:21:11Z</dcterms:modified>
</cp:coreProperties>
</file>