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/>
    <p:restoredTop sz="97013"/>
  </p:normalViewPr>
  <p:slideViewPr>
    <p:cSldViewPr snapToGrid="0" snapToObjects="1">
      <p:cViewPr varScale="1">
        <p:scale>
          <a:sx n="155" d="100"/>
          <a:sy n="155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6631-EC6A-2F45-A842-9DB216011EB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72E5-3E1C-5E44-B59E-044D7D02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6508" y="127686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3081" y="1280984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8043" y="230659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2162" y="3678195"/>
            <a:ext cx="741406" cy="724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2659338" y="1895631"/>
            <a:ext cx="899408" cy="41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3558746" y="1899750"/>
            <a:ext cx="812911" cy="40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</p:cNvCxnSpPr>
          <p:nvPr/>
        </p:nvCxnSpPr>
        <p:spPr>
          <a:xfrm>
            <a:off x="3558746" y="3031525"/>
            <a:ext cx="0" cy="64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566117"/>
            <a:ext cx="698500" cy="15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84" y="1578131"/>
            <a:ext cx="330200" cy="17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46" y="2573810"/>
            <a:ext cx="660400" cy="190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22" y="3863921"/>
            <a:ext cx="729048" cy="3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Olmos</dc:creator>
  <cp:lastModifiedBy>Pablo Olmos</cp:lastModifiedBy>
  <cp:revision>1</cp:revision>
  <dcterms:created xsi:type="dcterms:W3CDTF">2016-11-14T13:12:27Z</dcterms:created>
  <dcterms:modified xsi:type="dcterms:W3CDTF">2016-11-14T13:47:21Z</dcterms:modified>
</cp:coreProperties>
</file>