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1"/>
    <p:restoredTop sz="97013"/>
  </p:normalViewPr>
  <p:slideViewPr>
    <p:cSldViewPr snapToGrid="0" snapToObjects="1">
      <p:cViewPr varScale="1">
        <p:scale>
          <a:sx n="151" d="100"/>
          <a:sy n="151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26508" y="1276865"/>
            <a:ext cx="741406" cy="724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3081" y="1280984"/>
            <a:ext cx="741406" cy="724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88043" y="2306595"/>
            <a:ext cx="741406" cy="724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92162" y="3678195"/>
            <a:ext cx="741406" cy="724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20" idx="0"/>
          </p:cNvCxnSpPr>
          <p:nvPr/>
        </p:nvCxnSpPr>
        <p:spPr>
          <a:xfrm flipH="1">
            <a:off x="2026508" y="1895631"/>
            <a:ext cx="108576" cy="410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0" idx="7"/>
          </p:cNvCxnSpPr>
          <p:nvPr/>
        </p:nvCxnSpPr>
        <p:spPr>
          <a:xfrm flipH="1">
            <a:off x="2288635" y="1899750"/>
            <a:ext cx="2083022" cy="51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5"/>
          </p:cNvCxnSpPr>
          <p:nvPr/>
        </p:nvCxnSpPr>
        <p:spPr>
          <a:xfrm>
            <a:off x="2288635" y="2925361"/>
            <a:ext cx="1270111" cy="75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8" y="1566117"/>
            <a:ext cx="698500" cy="152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84" y="1578131"/>
            <a:ext cx="330200" cy="177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46" y="2573810"/>
            <a:ext cx="660400" cy="190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222" y="3863921"/>
            <a:ext cx="729048" cy="353478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655805" y="2306595"/>
            <a:ext cx="741406" cy="724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6658" y="2599210"/>
            <a:ext cx="139700" cy="13970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endCxn id="6" idx="2"/>
          </p:cNvCxnSpPr>
          <p:nvPr/>
        </p:nvCxnSpPr>
        <p:spPr>
          <a:xfrm>
            <a:off x="2383426" y="2664919"/>
            <a:ext cx="804617" cy="4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Olmos</dc:creator>
  <cp:lastModifiedBy>Pablo Olmos</cp:lastModifiedBy>
  <cp:revision>3</cp:revision>
  <cp:lastPrinted>2016-11-14T13:50:26Z</cp:lastPrinted>
  <dcterms:created xsi:type="dcterms:W3CDTF">2016-11-14T13:12:27Z</dcterms:created>
  <dcterms:modified xsi:type="dcterms:W3CDTF">2016-11-14T14:31:43Z</dcterms:modified>
</cp:coreProperties>
</file>