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06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5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53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2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58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0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1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84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1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5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92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CF44-8ED7-DB4B-97A4-5FF46EFE68E5}" type="datetimeFigureOut">
              <a:rPr lang="es-ES" smtClean="0"/>
              <a:t>3/19/13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0B07-54F2-EB4A-A620-DEE6B58BB5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10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231427" y="1126378"/>
            <a:ext cx="396894" cy="781034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>
            <a:off x="1772795" y="2125417"/>
            <a:ext cx="696769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95" y="1031128"/>
            <a:ext cx="177800" cy="1905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96" y="1882012"/>
            <a:ext cx="165100" cy="25400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>
            <a:off x="1772795" y="908373"/>
            <a:ext cx="696769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69564" y="908373"/>
            <a:ext cx="0" cy="2180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69564" y="1907412"/>
            <a:ext cx="0" cy="2180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395" y="1323685"/>
            <a:ext cx="571500" cy="330200"/>
          </a:xfrm>
          <a:prstGeom prst="rect">
            <a:avLst/>
          </a:prstGeom>
        </p:spPr>
      </p:pic>
      <p:cxnSp>
        <p:nvCxnSpPr>
          <p:cNvPr id="27" name="Conector curvado 26"/>
          <p:cNvCxnSpPr/>
          <p:nvPr/>
        </p:nvCxnSpPr>
        <p:spPr>
          <a:xfrm>
            <a:off x="2217503" y="737621"/>
            <a:ext cx="467453" cy="388757"/>
          </a:xfrm>
          <a:prstGeom prst="curvedConnector3">
            <a:avLst>
              <a:gd name="adj1" fmla="val 9905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agen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343" y="578173"/>
            <a:ext cx="495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21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DTSC-UC3M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Martinez Olmos</dc:creator>
  <cp:lastModifiedBy>Pablo Martinez Olmos</cp:lastModifiedBy>
  <cp:revision>1</cp:revision>
  <dcterms:created xsi:type="dcterms:W3CDTF">2013-03-19T17:15:35Z</dcterms:created>
  <dcterms:modified xsi:type="dcterms:W3CDTF">2013-03-19T17:24:11Z</dcterms:modified>
</cp:coreProperties>
</file>