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69A0-3A5A-4D9E-B7C1-0DE220E2A222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F60D6F3-765E-478A-865C-0EA42AA8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23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69A0-3A5A-4D9E-B7C1-0DE220E2A222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60D6F3-765E-478A-865C-0EA42AA8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66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69A0-3A5A-4D9E-B7C1-0DE220E2A222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60D6F3-765E-478A-865C-0EA42AA88FD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3680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69A0-3A5A-4D9E-B7C1-0DE220E2A222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60D6F3-765E-478A-865C-0EA42AA8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5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69A0-3A5A-4D9E-B7C1-0DE220E2A222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60D6F3-765E-478A-865C-0EA42AA88FDA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845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69A0-3A5A-4D9E-B7C1-0DE220E2A222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60D6F3-765E-478A-865C-0EA42AA8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01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69A0-3A5A-4D9E-B7C1-0DE220E2A222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6F3-765E-478A-865C-0EA42AA8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122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69A0-3A5A-4D9E-B7C1-0DE220E2A222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6F3-765E-478A-865C-0EA42AA8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43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69A0-3A5A-4D9E-B7C1-0DE220E2A222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6F3-765E-478A-865C-0EA42AA8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14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69A0-3A5A-4D9E-B7C1-0DE220E2A222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60D6F3-765E-478A-865C-0EA42AA8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14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69A0-3A5A-4D9E-B7C1-0DE220E2A222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60D6F3-765E-478A-865C-0EA42AA8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13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69A0-3A5A-4D9E-B7C1-0DE220E2A222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60D6F3-765E-478A-865C-0EA42AA8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04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69A0-3A5A-4D9E-B7C1-0DE220E2A222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6F3-765E-478A-865C-0EA42AA8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66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69A0-3A5A-4D9E-B7C1-0DE220E2A222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6F3-765E-478A-865C-0EA42AA8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77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69A0-3A5A-4D9E-B7C1-0DE220E2A222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6F3-765E-478A-865C-0EA42AA8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65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69A0-3A5A-4D9E-B7C1-0DE220E2A222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60D6F3-765E-478A-865C-0EA42AA8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5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69A0-3A5A-4D9E-B7C1-0DE220E2A222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F60D6F3-765E-478A-865C-0EA42AA8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20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Project: Bringing Photographs to Life for Historical Immersion and Ancestral Reconstruction</a:t>
            </a:r>
            <a:endParaRPr lang="ru-RU" b="1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Nesytova</a:t>
            </a:r>
            <a:r>
              <a:rPr lang="en-US" dirty="0" smtClean="0"/>
              <a:t> Olga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  <a:endParaRPr lang="ru-RU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592925" y="1591324"/>
            <a:ext cx="8911687" cy="318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700" dirty="0" err="1"/>
              <a:t>Utilize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generative</a:t>
            </a:r>
            <a:r>
              <a:rPr lang="ru-RU" altLang="ru-RU" sz="1700" dirty="0"/>
              <a:t> AI </a:t>
            </a:r>
            <a:r>
              <a:rPr lang="ru-RU" altLang="ru-RU" sz="1700" dirty="0" err="1"/>
              <a:t>to</a:t>
            </a:r>
            <a:r>
              <a:rPr lang="ru-RU" altLang="ru-RU" sz="1700" dirty="0"/>
              <a:t> </a:t>
            </a:r>
            <a:r>
              <a:rPr lang="ru-RU" altLang="ru-RU" sz="1700" dirty="0" err="1"/>
              <a:t>animate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static</a:t>
            </a:r>
            <a:r>
              <a:rPr lang="ru-RU" altLang="ru-RU" sz="1700" dirty="0"/>
              <a:t> </a:t>
            </a:r>
            <a:r>
              <a:rPr lang="ru-RU" altLang="ru-RU" sz="1700" dirty="0" err="1"/>
              <a:t>images</a:t>
            </a:r>
            <a:r>
              <a:rPr lang="ru-RU" altLang="ru-RU" sz="1700" dirty="0"/>
              <a:t> (</a:t>
            </a:r>
            <a:r>
              <a:rPr lang="ru-RU" altLang="ru-RU" sz="1700" dirty="0" err="1"/>
              <a:t>photos</a:t>
            </a:r>
            <a:r>
              <a:rPr lang="ru-RU" altLang="ru-RU" sz="1700" dirty="0"/>
              <a:t> </a:t>
            </a:r>
            <a:r>
              <a:rPr lang="ru-RU" altLang="ru-RU" sz="1700" dirty="0" err="1"/>
              <a:t>of</a:t>
            </a:r>
            <a:r>
              <a:rPr lang="ru-RU" altLang="ru-RU" sz="1700" dirty="0"/>
              <a:t> </a:t>
            </a:r>
            <a:r>
              <a:rPr lang="ru-RU" altLang="ru-RU" sz="1700" dirty="0" err="1"/>
              <a:t>relatives</a:t>
            </a:r>
            <a:r>
              <a:rPr lang="ru-RU" altLang="ru-RU" sz="1700" dirty="0"/>
              <a:t> </a:t>
            </a:r>
            <a:r>
              <a:rPr lang="ru-RU" altLang="ru-RU" sz="1700" dirty="0" err="1"/>
              <a:t>or</a:t>
            </a:r>
            <a:r>
              <a:rPr lang="ru-RU" altLang="ru-RU" sz="1700" dirty="0"/>
              <a:t> </a:t>
            </a:r>
            <a:r>
              <a:rPr lang="ru-RU" altLang="ru-RU" sz="1700" dirty="0" err="1"/>
              <a:t>historical</a:t>
            </a:r>
            <a:r>
              <a:rPr lang="ru-RU" altLang="ru-RU" sz="1700" dirty="0"/>
              <a:t> </a:t>
            </a:r>
            <a:r>
              <a:rPr lang="ru-RU" altLang="ru-RU" sz="1700" dirty="0" err="1"/>
              <a:t>figures</a:t>
            </a:r>
            <a:r>
              <a:rPr lang="ru-RU" altLang="ru-RU" sz="1700" dirty="0"/>
              <a:t>).</a:t>
            </a:r>
            <a:endParaRPr lang="en-US" altLang="ru-RU" sz="1700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700" dirty="0" err="1"/>
              <a:t>Develop</a:t>
            </a:r>
            <a:r>
              <a:rPr lang="ru-RU" altLang="ru-RU" sz="1700" dirty="0"/>
              <a:t> a </a:t>
            </a:r>
            <a:r>
              <a:rPr lang="ru-RU" altLang="ru-RU" sz="1700" dirty="0" err="1"/>
              <a:t>tool</a:t>
            </a:r>
            <a:r>
              <a:rPr lang="ru-RU" altLang="ru-RU" sz="1700" dirty="0"/>
              <a:t> </a:t>
            </a:r>
            <a:r>
              <a:rPr lang="ru-RU" altLang="ru-RU" sz="1700" dirty="0" err="1"/>
              <a:t>for</a:t>
            </a:r>
            <a:r>
              <a:rPr lang="ru-RU" altLang="ru-RU" sz="1700" dirty="0"/>
              <a:t> </a:t>
            </a:r>
            <a:r>
              <a:rPr lang="ru-RU" altLang="ru-RU" sz="1700" dirty="0" err="1"/>
              <a:t>exploring</a:t>
            </a:r>
            <a:r>
              <a:rPr lang="ru-RU" altLang="ru-RU" sz="1700" dirty="0"/>
              <a:t> </a:t>
            </a:r>
            <a:r>
              <a:rPr lang="ru-RU" altLang="ru-RU" sz="1700" dirty="0" err="1"/>
              <a:t>family</a:t>
            </a:r>
            <a:r>
              <a:rPr lang="ru-RU" altLang="ru-RU" sz="1700" dirty="0"/>
              <a:t> </a:t>
            </a:r>
            <a:r>
              <a:rPr lang="ru-RU" altLang="ru-RU" sz="1700" dirty="0" err="1"/>
              <a:t>and</a:t>
            </a:r>
            <a:r>
              <a:rPr lang="ru-RU" altLang="ru-RU" sz="1700" dirty="0"/>
              <a:t> </a:t>
            </a:r>
            <a:r>
              <a:rPr lang="ru-RU" altLang="ru-RU" sz="1700" dirty="0" err="1"/>
              <a:t>public</a:t>
            </a:r>
            <a:r>
              <a:rPr lang="ru-RU" altLang="ru-RU" sz="1700" dirty="0"/>
              <a:t> </a:t>
            </a:r>
            <a:r>
              <a:rPr lang="ru-RU" altLang="ru-RU" sz="1700" dirty="0" err="1"/>
              <a:t>history</a:t>
            </a:r>
            <a:r>
              <a:rPr lang="ru-RU" altLang="ru-RU" sz="1700" dirty="0"/>
              <a:t> </a:t>
            </a:r>
            <a:r>
              <a:rPr lang="ru-RU" altLang="ru-RU" sz="1700" dirty="0" err="1"/>
              <a:t>through</a:t>
            </a:r>
            <a:r>
              <a:rPr lang="ru-RU" altLang="ru-RU" sz="1700" dirty="0"/>
              <a:t> </a:t>
            </a:r>
            <a:r>
              <a:rPr lang="ru-RU" altLang="ru-RU" sz="1700" dirty="0" err="1"/>
              <a:t>animated</a:t>
            </a:r>
            <a:r>
              <a:rPr lang="ru-RU" altLang="ru-RU" sz="1700" dirty="0"/>
              <a:t> </a:t>
            </a:r>
            <a:r>
              <a:rPr lang="ru-RU" altLang="ru-RU" sz="1700" dirty="0" err="1"/>
              <a:t>portraits</a:t>
            </a:r>
            <a:r>
              <a:rPr lang="ru-RU" altLang="ru-RU" sz="1700" dirty="0"/>
              <a:t> </a:t>
            </a:r>
            <a:r>
              <a:rPr lang="ru-RU" altLang="ru-RU" sz="1700" dirty="0" err="1"/>
              <a:t>enhanced</a:t>
            </a:r>
            <a:r>
              <a:rPr lang="ru-RU" altLang="ru-RU" sz="1700" dirty="0"/>
              <a:t> </a:t>
            </a:r>
            <a:r>
              <a:rPr lang="ru-RU" altLang="ru-RU" sz="1700" dirty="0" err="1"/>
              <a:t>by</a:t>
            </a:r>
            <a:r>
              <a:rPr lang="ru-RU" altLang="ru-RU" sz="1700" dirty="0"/>
              <a:t> </a:t>
            </a:r>
            <a:r>
              <a:rPr lang="ru-RU" altLang="ru-RU" sz="1700" dirty="0" err="1"/>
              <a:t>historical</a:t>
            </a:r>
            <a:r>
              <a:rPr lang="ru-RU" altLang="ru-RU" sz="1700" dirty="0"/>
              <a:t> </a:t>
            </a:r>
            <a:r>
              <a:rPr lang="ru-RU" altLang="ru-RU" sz="1700" dirty="0" err="1"/>
              <a:t>context</a:t>
            </a:r>
            <a:r>
              <a:rPr lang="ru-RU" altLang="ru-RU" sz="1700" dirty="0"/>
              <a:t>.</a:t>
            </a:r>
            <a:endParaRPr lang="en-US" altLang="ru-RU" sz="1700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700" dirty="0" err="1"/>
              <a:t>Foster</a:t>
            </a:r>
            <a:r>
              <a:rPr lang="ru-RU" altLang="ru-RU" sz="1700" dirty="0"/>
              <a:t> </a:t>
            </a:r>
            <a:r>
              <a:rPr lang="ru-RU" altLang="ru-RU" sz="1700" dirty="0" err="1"/>
              <a:t>emotional</a:t>
            </a:r>
            <a:r>
              <a:rPr lang="ru-RU" altLang="ru-RU" sz="1700" dirty="0"/>
              <a:t> </a:t>
            </a:r>
            <a:r>
              <a:rPr lang="ru-RU" altLang="ru-RU" sz="1700" dirty="0" err="1"/>
              <a:t>connections</a:t>
            </a:r>
            <a:r>
              <a:rPr lang="ru-RU" altLang="ru-RU" sz="1700" dirty="0"/>
              <a:t> </a:t>
            </a:r>
            <a:r>
              <a:rPr lang="ru-RU" altLang="ru-RU" sz="1700" dirty="0" err="1"/>
              <a:t>to</a:t>
            </a:r>
            <a:r>
              <a:rPr lang="ru-RU" altLang="ru-RU" sz="1700" dirty="0"/>
              <a:t> </a:t>
            </a:r>
            <a:r>
              <a:rPr lang="ru-RU" altLang="ru-RU" sz="1700" dirty="0" err="1"/>
              <a:t>the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past</a:t>
            </a:r>
            <a:r>
              <a:rPr lang="ru-RU" altLang="ru-RU" sz="1700" dirty="0"/>
              <a:t>, </a:t>
            </a:r>
            <a:r>
              <a:rPr lang="ru-RU" altLang="ru-RU" sz="1700" dirty="0" err="1"/>
              <a:t>deepening</a:t>
            </a:r>
            <a:r>
              <a:rPr lang="ru-RU" altLang="ru-RU" sz="1700" dirty="0"/>
              <a:t> </a:t>
            </a:r>
            <a:r>
              <a:rPr lang="ru-RU" altLang="ru-RU" sz="1700" dirty="0" err="1"/>
              <a:t>interest</a:t>
            </a:r>
            <a:r>
              <a:rPr lang="ru-RU" altLang="ru-RU" sz="1700" dirty="0"/>
              <a:t> </a:t>
            </a:r>
            <a:r>
              <a:rPr lang="ru-RU" altLang="ru-RU" sz="1700" dirty="0" err="1"/>
              <a:t>in</a:t>
            </a:r>
            <a:r>
              <a:rPr lang="ru-RU" altLang="ru-RU" sz="1700" dirty="0"/>
              <a:t> </a:t>
            </a:r>
            <a:r>
              <a:rPr lang="ru-RU" altLang="ru-RU" sz="1700" dirty="0" err="1"/>
              <a:t>history</a:t>
            </a:r>
            <a:r>
              <a:rPr lang="ru-RU" altLang="ru-RU" sz="1700" dirty="0"/>
              <a:t> </a:t>
            </a:r>
            <a:r>
              <a:rPr lang="ru-RU" altLang="ru-RU" sz="1700" dirty="0" err="1"/>
              <a:t>and</a:t>
            </a:r>
            <a:r>
              <a:rPr lang="ru-RU" altLang="ru-RU" sz="1700" dirty="0"/>
              <a:t> </a:t>
            </a:r>
            <a:r>
              <a:rPr lang="ru-RU" altLang="ru-RU" sz="1700" dirty="0" err="1"/>
              <a:t>cultural</a:t>
            </a:r>
            <a:r>
              <a:rPr lang="ru-RU" altLang="ru-RU" sz="1700" dirty="0"/>
              <a:t> </a:t>
            </a:r>
            <a:r>
              <a:rPr lang="ru-RU" altLang="ru-RU" sz="1700" dirty="0" err="1"/>
              <a:t>heritage</a:t>
            </a:r>
            <a:r>
              <a:rPr lang="ru-RU" altLang="ru-RU" sz="1700" dirty="0"/>
              <a:t>.</a:t>
            </a:r>
            <a:endParaRPr lang="en-US" altLang="ru-RU" sz="1700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700" dirty="0" err="1"/>
              <a:t>Add</a:t>
            </a:r>
            <a:r>
              <a:rPr lang="ru-RU" altLang="ru-RU" sz="1700" dirty="0"/>
              <a:t> </a:t>
            </a:r>
            <a:r>
              <a:rPr lang="ru-RU" altLang="ru-RU" sz="1700" dirty="0" err="1"/>
              <a:t>an</a:t>
            </a:r>
            <a:r>
              <a:rPr lang="ru-RU" altLang="ru-RU" sz="1700" dirty="0"/>
              <a:t> </a:t>
            </a:r>
            <a:r>
              <a:rPr lang="ru-RU" altLang="ru-RU" sz="1700" dirty="0" err="1"/>
              <a:t>educational</a:t>
            </a:r>
            <a:r>
              <a:rPr lang="ru-RU" altLang="ru-RU" sz="1700" dirty="0"/>
              <a:t> </a:t>
            </a:r>
            <a:r>
              <a:rPr lang="ru-RU" altLang="ru-RU" sz="1700" dirty="0" err="1"/>
              <a:t>dimension</a:t>
            </a:r>
            <a:r>
              <a:rPr lang="ru-RU" altLang="ru-RU" sz="1700" dirty="0"/>
              <a:t> </a:t>
            </a:r>
            <a:r>
              <a:rPr lang="ru-RU" altLang="ru-RU" sz="1700" dirty="0" err="1"/>
              <a:t>to</a:t>
            </a:r>
            <a:r>
              <a:rPr lang="ru-RU" altLang="ru-RU" sz="1700" dirty="0"/>
              <a:t> </a:t>
            </a:r>
            <a:r>
              <a:rPr lang="ru-RU" altLang="ru-RU" sz="1700" dirty="0" err="1"/>
              <a:t>help</a:t>
            </a:r>
            <a:r>
              <a:rPr lang="ru-RU" altLang="ru-RU" sz="1700" dirty="0"/>
              <a:t> </a:t>
            </a:r>
            <a:r>
              <a:rPr lang="ru-RU" altLang="ru-RU" sz="1700" dirty="0" err="1"/>
              <a:t>understand</a:t>
            </a:r>
            <a:r>
              <a:rPr lang="ru-RU" altLang="ru-RU" sz="1700" dirty="0"/>
              <a:t> </a:t>
            </a:r>
            <a:r>
              <a:rPr lang="ru-RU" altLang="ru-RU" sz="1700" dirty="0" err="1"/>
              <a:t>historical</a:t>
            </a:r>
            <a:r>
              <a:rPr lang="ru-RU" altLang="ru-RU" sz="1700" dirty="0"/>
              <a:t> </a:t>
            </a:r>
            <a:r>
              <a:rPr lang="ru-RU" altLang="ru-RU" sz="1700" dirty="0" err="1"/>
              <a:t>periods</a:t>
            </a:r>
            <a:r>
              <a:rPr lang="ru-RU" altLang="ru-RU" sz="1700" dirty="0"/>
              <a:t> </a:t>
            </a:r>
            <a:r>
              <a:rPr lang="ru-RU" altLang="ru-RU" sz="1700" dirty="0" err="1"/>
              <a:t>and</a:t>
            </a:r>
            <a:r>
              <a:rPr lang="ru-RU" altLang="ru-RU" sz="1700" dirty="0"/>
              <a:t> </a:t>
            </a:r>
            <a:r>
              <a:rPr lang="ru-RU" altLang="ru-RU" sz="1700" dirty="0" err="1"/>
              <a:t>personalities</a:t>
            </a:r>
            <a:r>
              <a:rPr lang="ru-RU" altLang="ru-RU" sz="1700" dirty="0"/>
              <a:t> </a:t>
            </a:r>
            <a:r>
              <a:rPr lang="ru-RU" altLang="ru-RU" sz="1700" dirty="0" err="1"/>
              <a:t>more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profoundly</a:t>
            </a:r>
            <a:r>
              <a:rPr lang="ru-RU" altLang="ru-RU" sz="17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540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to the Humanities: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92925" y="1756695"/>
            <a:ext cx="8494175" cy="395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lnSpc>
                <a:spcPct val="150000"/>
              </a:lnSpc>
            </a:pPr>
            <a:r>
              <a:rPr lang="ru-RU" altLang="ru-RU" sz="1700" b="1" dirty="0" err="1"/>
              <a:t>History</a:t>
            </a:r>
            <a:r>
              <a:rPr lang="ru-RU" altLang="ru-RU" sz="1700" b="1" dirty="0"/>
              <a:t>: </a:t>
            </a:r>
            <a:r>
              <a:rPr lang="ru-RU" altLang="ru-RU" sz="1700" dirty="0" err="1"/>
              <a:t>The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project</a:t>
            </a:r>
            <a:r>
              <a:rPr lang="ru-RU" altLang="ru-RU" sz="1700" dirty="0"/>
              <a:t> </a:t>
            </a:r>
            <a:r>
              <a:rPr lang="ru-RU" altLang="ru-RU" sz="1700" dirty="0" err="1"/>
              <a:t>offers</a:t>
            </a:r>
            <a:r>
              <a:rPr lang="ru-RU" altLang="ru-RU" sz="1700" dirty="0"/>
              <a:t> a </a:t>
            </a:r>
            <a:r>
              <a:rPr lang="ru-RU" altLang="ru-RU" sz="1700" dirty="0" err="1"/>
              <a:t>new</a:t>
            </a:r>
            <a:r>
              <a:rPr lang="ru-RU" altLang="ru-RU" sz="1700" dirty="0"/>
              <a:t> </a:t>
            </a:r>
            <a:r>
              <a:rPr lang="ru-RU" altLang="ru-RU" sz="1700" dirty="0" err="1"/>
              <a:t>perspective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on</a:t>
            </a:r>
            <a:r>
              <a:rPr lang="ru-RU" altLang="ru-RU" sz="1700" dirty="0"/>
              <a:t> </a:t>
            </a:r>
            <a:r>
              <a:rPr lang="ru-RU" altLang="ru-RU" sz="1700" dirty="0" err="1"/>
              <a:t>the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past</a:t>
            </a:r>
            <a:r>
              <a:rPr lang="ru-RU" altLang="ru-RU" sz="1700" dirty="0"/>
              <a:t> </a:t>
            </a:r>
            <a:r>
              <a:rPr lang="ru-RU" altLang="ru-RU" sz="1700" dirty="0" err="1"/>
              <a:t>through</a:t>
            </a:r>
            <a:r>
              <a:rPr lang="ru-RU" altLang="ru-RU" sz="1700" dirty="0"/>
              <a:t> </a:t>
            </a:r>
            <a:r>
              <a:rPr lang="ru-RU" altLang="ru-RU" sz="1700" dirty="0" err="1"/>
              <a:t>interactive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visual</a:t>
            </a:r>
            <a:r>
              <a:rPr lang="ru-RU" altLang="ru-RU" sz="1700" dirty="0"/>
              <a:t> </a:t>
            </a:r>
            <a:r>
              <a:rPr lang="ru-RU" altLang="ru-RU" sz="1700" dirty="0" err="1"/>
              <a:t>engagement</a:t>
            </a:r>
            <a:r>
              <a:rPr lang="ru-RU" altLang="ru-RU" sz="1700" dirty="0"/>
              <a:t>, </a:t>
            </a:r>
            <a:r>
              <a:rPr lang="ru-RU" altLang="ru-RU" sz="1700" dirty="0" err="1"/>
              <a:t>making</a:t>
            </a:r>
            <a:r>
              <a:rPr lang="ru-RU" altLang="ru-RU" sz="1700" dirty="0"/>
              <a:t> </a:t>
            </a:r>
            <a:r>
              <a:rPr lang="ru-RU" altLang="ru-RU" sz="1700" dirty="0" err="1"/>
              <a:t>history</a:t>
            </a:r>
            <a:r>
              <a:rPr lang="ru-RU" altLang="ru-RU" sz="1700" dirty="0"/>
              <a:t> </a:t>
            </a:r>
            <a:r>
              <a:rPr lang="ru-RU" altLang="ru-RU" sz="1700" dirty="0" err="1"/>
              <a:t>more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accessible</a:t>
            </a:r>
            <a:r>
              <a:rPr lang="ru-RU" altLang="ru-RU" sz="1700" dirty="0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ru-RU" altLang="ru-RU" sz="1700" b="1" dirty="0" err="1"/>
              <a:t>Cultural</a:t>
            </a:r>
            <a:r>
              <a:rPr lang="ru-RU" altLang="ru-RU" sz="1700" b="1" dirty="0"/>
              <a:t> </a:t>
            </a:r>
            <a:r>
              <a:rPr lang="ru-RU" altLang="ru-RU" sz="1700" b="1" dirty="0" err="1"/>
              <a:t>Studies</a:t>
            </a:r>
            <a:r>
              <a:rPr lang="ru-RU" altLang="ru-RU" sz="1700" b="1" dirty="0"/>
              <a:t> </a:t>
            </a:r>
            <a:r>
              <a:rPr lang="ru-RU" altLang="ru-RU" sz="1700" b="1" dirty="0" err="1"/>
              <a:t>and</a:t>
            </a:r>
            <a:r>
              <a:rPr lang="ru-RU" altLang="ru-RU" sz="1700" b="1" dirty="0"/>
              <a:t> </a:t>
            </a:r>
            <a:r>
              <a:rPr lang="ru-RU" altLang="ru-RU" sz="1700" b="1" dirty="0" err="1"/>
              <a:t>Anthropology</a:t>
            </a:r>
            <a:r>
              <a:rPr lang="ru-RU" altLang="ru-RU" sz="1700" b="1" dirty="0"/>
              <a:t>: </a:t>
            </a:r>
            <a:r>
              <a:rPr lang="ru-RU" altLang="ru-RU" sz="1700" dirty="0" err="1"/>
              <a:t>Explores</a:t>
            </a:r>
            <a:r>
              <a:rPr lang="ru-RU" altLang="ru-RU" sz="1700" dirty="0"/>
              <a:t> </a:t>
            </a:r>
            <a:r>
              <a:rPr lang="ru-RU" altLang="ru-RU" sz="1700" dirty="0" err="1"/>
              <a:t>cultural</a:t>
            </a:r>
            <a:r>
              <a:rPr lang="ru-RU" altLang="ru-RU" sz="1700" dirty="0"/>
              <a:t> </a:t>
            </a:r>
            <a:r>
              <a:rPr lang="ru-RU" altLang="ru-RU" sz="1700" dirty="0" err="1"/>
              <a:t>characteristics</a:t>
            </a:r>
            <a:r>
              <a:rPr lang="ru-RU" altLang="ru-RU" sz="1700" dirty="0"/>
              <a:t> </a:t>
            </a:r>
            <a:r>
              <a:rPr lang="ru-RU" altLang="ru-RU" sz="1700" dirty="0" err="1"/>
              <a:t>of</a:t>
            </a:r>
            <a:r>
              <a:rPr lang="ru-RU" altLang="ru-RU" sz="1700" dirty="0"/>
              <a:t> </a:t>
            </a:r>
            <a:r>
              <a:rPr lang="ru-RU" altLang="ru-RU" sz="1700" dirty="0" err="1"/>
              <a:t>the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era</a:t>
            </a:r>
            <a:r>
              <a:rPr lang="ru-RU" altLang="ru-RU" sz="1700" dirty="0"/>
              <a:t> </a:t>
            </a:r>
            <a:r>
              <a:rPr lang="ru-RU" altLang="ru-RU" sz="1700" dirty="0" err="1"/>
              <a:t>through</a:t>
            </a:r>
            <a:r>
              <a:rPr lang="ru-RU" altLang="ru-RU" sz="1700" dirty="0"/>
              <a:t> </a:t>
            </a:r>
            <a:r>
              <a:rPr lang="ru-RU" altLang="ru-RU" sz="1700" dirty="0" err="1"/>
              <a:t>people’s</a:t>
            </a:r>
            <a:r>
              <a:rPr lang="ru-RU" altLang="ru-RU" sz="1700" dirty="0"/>
              <a:t> </a:t>
            </a:r>
            <a:r>
              <a:rPr lang="ru-RU" altLang="ru-RU" sz="1700" dirty="0" err="1"/>
              <a:t>images</a:t>
            </a:r>
            <a:r>
              <a:rPr lang="ru-RU" altLang="ru-RU" sz="1700" dirty="0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ru-RU" altLang="ru-RU" sz="1700" b="1" dirty="0" err="1"/>
              <a:t>Psychology</a:t>
            </a:r>
            <a:r>
              <a:rPr lang="ru-RU" altLang="ru-RU" sz="1700" b="1" dirty="0"/>
              <a:t> </a:t>
            </a:r>
            <a:r>
              <a:rPr lang="ru-RU" altLang="ru-RU" sz="1700" b="1" dirty="0" err="1"/>
              <a:t>and</a:t>
            </a:r>
            <a:r>
              <a:rPr lang="ru-RU" altLang="ru-RU" sz="1700" b="1" dirty="0"/>
              <a:t> </a:t>
            </a:r>
            <a:r>
              <a:rPr lang="ru-RU" altLang="ru-RU" sz="1700" b="1" dirty="0" err="1"/>
              <a:t>Memory</a:t>
            </a:r>
            <a:r>
              <a:rPr lang="ru-RU" altLang="ru-RU" sz="1700" b="1" dirty="0"/>
              <a:t>: </a:t>
            </a:r>
            <a:r>
              <a:rPr lang="ru-RU" altLang="ru-RU" sz="1700" dirty="0" err="1"/>
              <a:t>Emotional</a:t>
            </a:r>
            <a:r>
              <a:rPr lang="ru-RU" altLang="ru-RU" sz="1700" dirty="0"/>
              <a:t> </a:t>
            </a:r>
            <a:r>
              <a:rPr lang="ru-RU" altLang="ru-RU" sz="1700" dirty="0" err="1"/>
              <a:t>animation</a:t>
            </a:r>
            <a:r>
              <a:rPr lang="ru-RU" altLang="ru-RU" sz="1700" dirty="0"/>
              <a:t> </a:t>
            </a:r>
            <a:r>
              <a:rPr lang="ru-RU" altLang="ru-RU" sz="1700" dirty="0" err="1"/>
              <a:t>of</a:t>
            </a:r>
            <a:r>
              <a:rPr lang="ru-RU" altLang="ru-RU" sz="1700" dirty="0"/>
              <a:t> </a:t>
            </a:r>
            <a:r>
              <a:rPr lang="ru-RU" altLang="ru-RU" sz="1700" dirty="0" err="1"/>
              <a:t>portraits</a:t>
            </a:r>
            <a:r>
              <a:rPr lang="ru-RU" altLang="ru-RU" sz="1700" dirty="0"/>
              <a:t> </a:t>
            </a:r>
            <a:r>
              <a:rPr lang="ru-RU" altLang="ru-RU" sz="1700" dirty="0" err="1"/>
              <a:t>stimulates</a:t>
            </a:r>
            <a:r>
              <a:rPr lang="ru-RU" altLang="ru-RU" sz="1700" dirty="0"/>
              <a:t> </a:t>
            </a:r>
            <a:r>
              <a:rPr lang="ru-RU" altLang="ru-RU" sz="1700" dirty="0" err="1"/>
              <a:t>interest</a:t>
            </a:r>
            <a:r>
              <a:rPr lang="ru-RU" altLang="ru-RU" sz="1700" dirty="0"/>
              <a:t> </a:t>
            </a:r>
            <a:r>
              <a:rPr lang="ru-RU" altLang="ru-RU" sz="1700" dirty="0" err="1"/>
              <a:t>in</a:t>
            </a:r>
            <a:r>
              <a:rPr lang="ru-RU" altLang="ru-RU" sz="1700" dirty="0"/>
              <a:t> </a:t>
            </a:r>
            <a:r>
              <a:rPr lang="ru-RU" altLang="ru-RU" sz="1700" dirty="0" err="1"/>
              <a:t>personal</a:t>
            </a:r>
            <a:r>
              <a:rPr lang="ru-RU" altLang="ru-RU" sz="1700" dirty="0"/>
              <a:t> </a:t>
            </a:r>
            <a:r>
              <a:rPr lang="ru-RU" altLang="ru-RU" sz="1700" dirty="0" err="1"/>
              <a:t>and</a:t>
            </a:r>
            <a:r>
              <a:rPr lang="ru-RU" altLang="ru-RU" sz="1700" dirty="0"/>
              <a:t> </a:t>
            </a:r>
            <a:r>
              <a:rPr lang="ru-RU" altLang="ru-RU" sz="1700" dirty="0" err="1"/>
              <a:t>collective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history</a:t>
            </a:r>
            <a:r>
              <a:rPr lang="ru-RU" altLang="ru-RU" sz="1700" dirty="0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ru-RU" altLang="ru-RU" sz="1700" b="1" dirty="0" err="1"/>
              <a:t>Ethics</a:t>
            </a:r>
            <a:r>
              <a:rPr lang="ru-RU" altLang="ru-RU" sz="1700" b="1" dirty="0"/>
              <a:t> </a:t>
            </a:r>
            <a:r>
              <a:rPr lang="ru-RU" altLang="ru-RU" sz="1700" b="1" dirty="0" err="1"/>
              <a:t>and</a:t>
            </a:r>
            <a:r>
              <a:rPr lang="ru-RU" altLang="ru-RU" sz="1700" b="1" dirty="0"/>
              <a:t> </a:t>
            </a:r>
            <a:r>
              <a:rPr lang="ru-RU" altLang="ru-RU" sz="1700" b="1" dirty="0" err="1"/>
              <a:t>Philosophy</a:t>
            </a:r>
            <a:r>
              <a:rPr lang="ru-RU" altLang="ru-RU" sz="1700" b="1" dirty="0"/>
              <a:t>: </a:t>
            </a:r>
            <a:r>
              <a:rPr lang="ru-RU" altLang="ru-RU" sz="1700" dirty="0" err="1"/>
              <a:t>Raises</a:t>
            </a:r>
            <a:r>
              <a:rPr lang="ru-RU" altLang="ru-RU" sz="1700" dirty="0"/>
              <a:t> </a:t>
            </a:r>
            <a:r>
              <a:rPr lang="ru-RU" altLang="ru-RU" sz="1700" dirty="0" err="1"/>
              <a:t>questions</a:t>
            </a:r>
            <a:r>
              <a:rPr lang="ru-RU" altLang="ru-RU" sz="1700" dirty="0"/>
              <a:t> </a:t>
            </a:r>
            <a:r>
              <a:rPr lang="ru-RU" altLang="ru-RU" sz="1700" dirty="0" err="1"/>
              <a:t>about</a:t>
            </a:r>
            <a:r>
              <a:rPr lang="ru-RU" altLang="ru-RU" sz="1700" dirty="0"/>
              <a:t> </a:t>
            </a:r>
            <a:r>
              <a:rPr lang="ru-RU" altLang="ru-RU" sz="1700" dirty="0" err="1"/>
              <a:t>the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role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of</a:t>
            </a:r>
            <a:r>
              <a:rPr lang="ru-RU" altLang="ru-RU" sz="1700" dirty="0"/>
              <a:t> </a:t>
            </a:r>
            <a:r>
              <a:rPr lang="ru-RU" altLang="ru-RU" sz="1700" dirty="0" err="1"/>
              <a:t>technology</a:t>
            </a:r>
            <a:r>
              <a:rPr lang="ru-RU" altLang="ru-RU" sz="1700" dirty="0"/>
              <a:t> </a:t>
            </a:r>
            <a:r>
              <a:rPr lang="ru-RU" altLang="ru-RU" sz="1700" dirty="0" err="1"/>
              <a:t>in</a:t>
            </a:r>
            <a:r>
              <a:rPr lang="ru-RU" altLang="ru-RU" sz="1700" dirty="0"/>
              <a:t> </a:t>
            </a:r>
            <a:r>
              <a:rPr lang="ru-RU" altLang="ru-RU" sz="1700" dirty="0" err="1"/>
              <a:t>memory</a:t>
            </a:r>
            <a:r>
              <a:rPr lang="ru-RU" altLang="ru-RU" sz="1700" dirty="0"/>
              <a:t>, </a:t>
            </a:r>
            <a:r>
              <a:rPr lang="ru-RU" altLang="ru-RU" sz="1700" dirty="0" err="1"/>
              <a:t>historical</a:t>
            </a:r>
            <a:r>
              <a:rPr lang="ru-RU" altLang="ru-RU" sz="1700" dirty="0"/>
              <a:t> </a:t>
            </a:r>
            <a:r>
              <a:rPr lang="ru-RU" altLang="ru-RU" sz="1700" dirty="0" err="1"/>
              <a:t>perception</a:t>
            </a:r>
            <a:r>
              <a:rPr lang="ru-RU" altLang="ru-RU" sz="1700" dirty="0"/>
              <a:t>, </a:t>
            </a:r>
            <a:r>
              <a:rPr lang="ru-RU" altLang="ru-RU" sz="1700" dirty="0" err="1"/>
              <a:t>and</a:t>
            </a:r>
            <a:r>
              <a:rPr lang="ru-RU" altLang="ru-RU" sz="1700" dirty="0"/>
              <a:t> </a:t>
            </a:r>
            <a:r>
              <a:rPr lang="ru-RU" altLang="ru-RU" sz="1700" dirty="0" err="1"/>
              <a:t>the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boundaries</a:t>
            </a:r>
            <a:r>
              <a:rPr lang="ru-RU" altLang="ru-RU" sz="1700" dirty="0"/>
              <a:t> </a:t>
            </a:r>
            <a:r>
              <a:rPr lang="ru-RU" altLang="ru-RU" sz="1700" dirty="0" err="1"/>
              <a:t>of</a:t>
            </a:r>
            <a:r>
              <a:rPr lang="ru-RU" altLang="ru-RU" sz="1700" dirty="0"/>
              <a:t> </a:t>
            </a:r>
            <a:r>
              <a:rPr lang="ru-RU" altLang="ru-RU" sz="1700" dirty="0" err="1"/>
              <a:t>reconstructing</a:t>
            </a:r>
            <a:r>
              <a:rPr lang="ru-RU" altLang="ru-RU" sz="1700" dirty="0"/>
              <a:t> </a:t>
            </a:r>
            <a:r>
              <a:rPr lang="ru-RU" altLang="ru-RU" sz="1700" dirty="0" err="1"/>
              <a:t>the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past</a:t>
            </a:r>
            <a:r>
              <a:rPr lang="ru-RU" altLang="ru-RU" sz="17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5779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Techniques to Be Employed: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Animation Generation:</a:t>
            </a:r>
            <a:endParaRPr lang="en-US" sz="2000" dirty="0"/>
          </a:p>
          <a:p>
            <a:pPr lvl="1"/>
            <a:r>
              <a:rPr lang="en-US" sz="2000" dirty="0"/>
              <a:t>Use </a:t>
            </a:r>
            <a:r>
              <a:rPr lang="en-US" sz="2000" dirty="0" err="1"/>
              <a:t>deepfake</a:t>
            </a:r>
            <a:r>
              <a:rPr lang="en-US" sz="2000" dirty="0"/>
              <a:t> technologies or pre-built solutions (e.g., Deep Nostalgia by </a:t>
            </a:r>
            <a:r>
              <a:rPr lang="en-US" sz="2000" dirty="0" err="1"/>
              <a:t>MyHeritage</a:t>
            </a:r>
            <a:r>
              <a:rPr lang="en-US" sz="2000" dirty="0"/>
              <a:t>) to create facial movements based on photographs.</a:t>
            </a:r>
          </a:p>
          <a:p>
            <a:pPr lvl="1"/>
            <a:r>
              <a:rPr lang="en-US" sz="2000" dirty="0"/>
              <a:t>Integrate voice generation with Text-to-Speech (TTS) models to enhance realism.</a:t>
            </a:r>
          </a:p>
          <a:p>
            <a:r>
              <a:rPr lang="en-US" sz="2000" b="1" dirty="0"/>
              <a:t>Contextualization:</a:t>
            </a:r>
            <a:endParaRPr lang="en-US" sz="2000" dirty="0"/>
          </a:p>
          <a:p>
            <a:pPr lvl="1"/>
            <a:r>
              <a:rPr lang="en-US" sz="2000" dirty="0"/>
              <a:t>Employ text-processing models (e.g., GPT) to generate accompanying descriptions of the historical period, biographies, or events connected to the subject.</a:t>
            </a:r>
          </a:p>
          <a:p>
            <a:pPr lvl="1"/>
            <a:r>
              <a:rPr lang="en-US" sz="2000" dirty="0"/>
              <a:t>Use historical databases (e.g., </a:t>
            </a:r>
            <a:r>
              <a:rPr lang="en-US" sz="2000" dirty="0" err="1"/>
              <a:t>Wikidata</a:t>
            </a:r>
            <a:r>
              <a:rPr lang="en-US" sz="2000" dirty="0"/>
              <a:t>) to provide cultural context.</a:t>
            </a:r>
          </a:p>
          <a:p>
            <a:r>
              <a:rPr lang="en-US" sz="2000" b="1" dirty="0"/>
              <a:t>Visual Reconstruction:</a:t>
            </a:r>
            <a:endParaRPr lang="en-US" sz="2000" dirty="0"/>
          </a:p>
          <a:p>
            <a:pPr lvl="1"/>
            <a:r>
              <a:rPr lang="en-US" sz="2000" dirty="0"/>
              <a:t>If necessary, enhance images with models like DALL·E or Stable Diffusion to restore missing details</a:t>
            </a:r>
            <a:r>
              <a:rPr lang="en-US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64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en-US" b="1" dirty="0"/>
              <a:t>Animated Portraits:</a:t>
            </a:r>
            <a:endParaRPr lang="en-US" dirty="0"/>
          </a:p>
          <a:p>
            <a:pPr lvl="1"/>
            <a:r>
              <a:rPr lang="en-US" dirty="0"/>
              <a:t>Create animations of photos of relatives or historical figures.</a:t>
            </a:r>
          </a:p>
          <a:p>
            <a:pPr lvl="1"/>
            <a:r>
              <a:rPr lang="en-US" dirty="0"/>
              <a:t>Enable interaction with portraits through simple queries (e.g., "Tell me who you were").</a:t>
            </a:r>
          </a:p>
          <a:p>
            <a:r>
              <a:rPr lang="en-US" b="1" dirty="0"/>
              <a:t>Educational Tool:</a:t>
            </a:r>
            <a:endParaRPr lang="en-US" dirty="0"/>
          </a:p>
          <a:p>
            <a:pPr lvl="1"/>
            <a:r>
              <a:rPr lang="en-US" dirty="0"/>
              <a:t>Audio and text materials explaining historical context and the significance of the figures.</a:t>
            </a:r>
          </a:p>
          <a:p>
            <a:pPr lvl="1"/>
            <a:r>
              <a:rPr lang="en-US" dirty="0"/>
              <a:t>An interactive multimedia platform for learning history through personal stories.</a:t>
            </a:r>
          </a:p>
          <a:p>
            <a:r>
              <a:rPr lang="en-US" b="1" dirty="0"/>
              <a:t>Thematic Archive:</a:t>
            </a:r>
            <a:endParaRPr lang="en-US" dirty="0"/>
          </a:p>
          <a:p>
            <a:pPr lvl="1"/>
            <a:r>
              <a:rPr lang="en-US" dirty="0"/>
              <a:t>Build a digital library where each portrait is accompanied by animated content and historical descriptions.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79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Outcomes: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92925" y="1921144"/>
            <a:ext cx="9275225" cy="242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700" dirty="0" err="1"/>
              <a:t>Increased</a:t>
            </a:r>
            <a:r>
              <a:rPr lang="ru-RU" altLang="ru-RU" sz="1700" dirty="0"/>
              <a:t> </a:t>
            </a:r>
            <a:r>
              <a:rPr lang="ru-RU" altLang="ru-RU" sz="1700" dirty="0" err="1"/>
              <a:t>interest</a:t>
            </a:r>
            <a:r>
              <a:rPr lang="ru-RU" altLang="ru-RU" sz="1700" dirty="0"/>
              <a:t> </a:t>
            </a:r>
            <a:r>
              <a:rPr lang="ru-RU" altLang="ru-RU" sz="1700" dirty="0" err="1"/>
              <a:t>in</a:t>
            </a:r>
            <a:r>
              <a:rPr lang="ru-RU" altLang="ru-RU" sz="1700" dirty="0"/>
              <a:t> </a:t>
            </a:r>
            <a:r>
              <a:rPr lang="ru-RU" altLang="ru-RU" sz="1700" dirty="0" err="1"/>
              <a:t>history</a:t>
            </a:r>
            <a:r>
              <a:rPr lang="ru-RU" altLang="ru-RU" sz="1700" dirty="0"/>
              <a:t> </a:t>
            </a:r>
            <a:r>
              <a:rPr lang="ru-RU" altLang="ru-RU" sz="1700" dirty="0" err="1"/>
              <a:t>and</a:t>
            </a:r>
            <a:r>
              <a:rPr lang="ru-RU" altLang="ru-RU" sz="1700" dirty="0"/>
              <a:t> </a:t>
            </a:r>
            <a:r>
              <a:rPr lang="ru-RU" altLang="ru-RU" sz="1700" dirty="0" err="1"/>
              <a:t>family</a:t>
            </a:r>
            <a:r>
              <a:rPr lang="ru-RU" altLang="ru-RU" sz="1700" dirty="0"/>
              <a:t> </a:t>
            </a:r>
            <a:r>
              <a:rPr lang="ru-RU" altLang="ru-RU" sz="1700" dirty="0" err="1"/>
              <a:t>heritage</a:t>
            </a:r>
            <a:r>
              <a:rPr lang="ru-RU" altLang="ru-RU" sz="1700" dirty="0"/>
              <a:t>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700" dirty="0" err="1"/>
              <a:t>An</a:t>
            </a:r>
            <a:r>
              <a:rPr lang="ru-RU" altLang="ru-RU" sz="1700" dirty="0"/>
              <a:t> </a:t>
            </a:r>
            <a:r>
              <a:rPr lang="ru-RU" altLang="ru-RU" sz="1700" dirty="0" err="1"/>
              <a:t>interactive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learning</a:t>
            </a:r>
            <a:r>
              <a:rPr lang="ru-RU" altLang="ru-RU" sz="1700" dirty="0"/>
              <a:t> </a:t>
            </a:r>
            <a:r>
              <a:rPr lang="ru-RU" altLang="ru-RU" sz="1700" dirty="0" err="1"/>
              <a:t>approach</a:t>
            </a:r>
            <a:r>
              <a:rPr lang="ru-RU" altLang="ru-RU" sz="1700" dirty="0"/>
              <a:t> </a:t>
            </a:r>
            <a:r>
              <a:rPr lang="ru-RU" altLang="ru-RU" sz="1700" dirty="0" err="1"/>
              <a:t>that</a:t>
            </a:r>
            <a:r>
              <a:rPr lang="ru-RU" altLang="ru-RU" sz="1700" dirty="0"/>
              <a:t> </a:t>
            </a:r>
            <a:r>
              <a:rPr lang="ru-RU" altLang="ru-RU" sz="1700" dirty="0" err="1"/>
              <a:t>makes</a:t>
            </a:r>
            <a:r>
              <a:rPr lang="ru-RU" altLang="ru-RU" sz="1700" dirty="0"/>
              <a:t> </a:t>
            </a:r>
            <a:r>
              <a:rPr lang="ru-RU" altLang="ru-RU" sz="1700" dirty="0" err="1"/>
              <a:t>the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humanities</a:t>
            </a:r>
            <a:r>
              <a:rPr lang="ru-RU" altLang="ru-RU" sz="1700" dirty="0"/>
              <a:t> </a:t>
            </a:r>
            <a:r>
              <a:rPr lang="ru-RU" altLang="ru-RU" sz="1700" dirty="0" err="1"/>
              <a:t>more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accessible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and</a:t>
            </a:r>
            <a:r>
              <a:rPr lang="ru-RU" altLang="ru-RU" sz="1700" dirty="0"/>
              <a:t> </a:t>
            </a:r>
            <a:r>
              <a:rPr lang="ru-RU" altLang="ru-RU" sz="1700" dirty="0" err="1"/>
              <a:t>emotionally</a:t>
            </a:r>
            <a:r>
              <a:rPr lang="ru-RU" altLang="ru-RU" sz="1700" dirty="0"/>
              <a:t> </a:t>
            </a:r>
            <a:r>
              <a:rPr lang="ru-RU" altLang="ru-RU" sz="1700" dirty="0" err="1"/>
              <a:t>engaging</a:t>
            </a:r>
            <a:r>
              <a:rPr lang="ru-RU" altLang="ru-RU" sz="1700" dirty="0"/>
              <a:t>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700" dirty="0"/>
              <a:t>A </a:t>
            </a:r>
            <a:r>
              <a:rPr lang="ru-RU" altLang="ru-RU" sz="1700" dirty="0" err="1"/>
              <a:t>demonstration</a:t>
            </a:r>
            <a:r>
              <a:rPr lang="ru-RU" altLang="ru-RU" sz="1700" dirty="0"/>
              <a:t> </a:t>
            </a:r>
            <a:r>
              <a:rPr lang="ru-RU" altLang="ru-RU" sz="1700" dirty="0" err="1"/>
              <a:t>of</a:t>
            </a:r>
            <a:r>
              <a:rPr lang="ru-RU" altLang="ru-RU" sz="1700" dirty="0"/>
              <a:t> </a:t>
            </a:r>
            <a:r>
              <a:rPr lang="ru-RU" altLang="ru-RU" sz="1700" dirty="0" err="1"/>
              <a:t>the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potential</a:t>
            </a:r>
            <a:r>
              <a:rPr lang="ru-RU" altLang="ru-RU" sz="1700" dirty="0"/>
              <a:t> </a:t>
            </a:r>
            <a:r>
              <a:rPr lang="ru-RU" altLang="ru-RU" sz="1700" dirty="0" err="1"/>
              <a:t>of</a:t>
            </a:r>
            <a:r>
              <a:rPr lang="ru-RU" altLang="ru-RU" sz="1700" dirty="0"/>
              <a:t> </a:t>
            </a:r>
            <a:r>
              <a:rPr lang="ru-RU" altLang="ru-RU" sz="1700" dirty="0" err="1"/>
              <a:t>generative</a:t>
            </a:r>
            <a:r>
              <a:rPr lang="ru-RU" altLang="ru-RU" sz="1700" dirty="0"/>
              <a:t> AI </a:t>
            </a:r>
            <a:r>
              <a:rPr lang="ru-RU" altLang="ru-RU" sz="1700" dirty="0" err="1"/>
              <a:t>in</a:t>
            </a:r>
            <a:r>
              <a:rPr lang="ru-RU" altLang="ru-RU" sz="1700" dirty="0"/>
              <a:t> </a:t>
            </a:r>
            <a:r>
              <a:rPr lang="ru-RU" altLang="ru-RU" sz="1700" dirty="0" err="1"/>
              <a:t>the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humanities</a:t>
            </a:r>
            <a:r>
              <a:rPr lang="ru-RU" altLang="ru-RU" sz="1700" dirty="0"/>
              <a:t> </a:t>
            </a:r>
            <a:r>
              <a:rPr lang="ru-RU" altLang="ru-RU" sz="1700" dirty="0" err="1"/>
              <a:t>through</a:t>
            </a:r>
            <a:r>
              <a:rPr lang="ru-RU" altLang="ru-RU" sz="1700" dirty="0"/>
              <a:t> </a:t>
            </a:r>
            <a:r>
              <a:rPr lang="ru-RU" altLang="ru-RU" sz="1700" dirty="0" err="1"/>
              <a:t>the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integration</a:t>
            </a:r>
            <a:r>
              <a:rPr lang="ru-RU" altLang="ru-RU" sz="1700" dirty="0"/>
              <a:t> </a:t>
            </a:r>
            <a:r>
              <a:rPr lang="ru-RU" altLang="ru-RU" sz="1700" dirty="0" err="1"/>
              <a:t>of</a:t>
            </a:r>
            <a:r>
              <a:rPr lang="ru-RU" altLang="ru-RU" sz="1700" dirty="0"/>
              <a:t> </a:t>
            </a:r>
            <a:r>
              <a:rPr lang="ru-RU" altLang="ru-RU" sz="1700" dirty="0" err="1"/>
              <a:t>technology</a:t>
            </a:r>
            <a:r>
              <a:rPr lang="ru-RU" altLang="ru-RU" sz="1700" dirty="0"/>
              <a:t> </a:t>
            </a:r>
            <a:r>
              <a:rPr lang="ru-RU" altLang="ru-RU" sz="1700" dirty="0" err="1"/>
              <a:t>and</a:t>
            </a:r>
            <a:r>
              <a:rPr lang="ru-RU" altLang="ru-RU" sz="1700" dirty="0"/>
              <a:t> </a:t>
            </a:r>
            <a:r>
              <a:rPr lang="ru-RU" altLang="ru-RU" sz="1700" dirty="0" err="1"/>
              <a:t>cultural</a:t>
            </a:r>
            <a:r>
              <a:rPr lang="ru-RU" altLang="ru-RU" sz="1700" dirty="0"/>
              <a:t> </a:t>
            </a:r>
            <a:r>
              <a:rPr lang="ru-RU" altLang="ru-RU" sz="1700" dirty="0" err="1"/>
              <a:t>context</a:t>
            </a:r>
            <a:r>
              <a:rPr lang="ru-RU" altLang="ru-RU" sz="17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4078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 in the Project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92925" y="1332849"/>
            <a:ext cx="8786275" cy="5216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600" dirty="0" err="1"/>
              <a:t>Flask</a:t>
            </a:r>
            <a:r>
              <a:rPr lang="ru-RU" altLang="ru-RU" sz="1600" dirty="0"/>
              <a:t> – A </a:t>
            </a:r>
            <a:r>
              <a:rPr lang="ru-RU" altLang="ru-RU" sz="1600" dirty="0" err="1"/>
              <a:t>lightweight</a:t>
            </a:r>
            <a:r>
              <a:rPr lang="ru-RU" altLang="ru-RU" sz="1600" dirty="0"/>
              <a:t> </a:t>
            </a:r>
            <a:r>
              <a:rPr lang="ru-RU" altLang="ru-RU" sz="1600" dirty="0" err="1"/>
              <a:t>Python</a:t>
            </a:r>
            <a:r>
              <a:rPr lang="ru-RU" altLang="ru-RU" sz="1600" dirty="0"/>
              <a:t> </a:t>
            </a:r>
            <a:r>
              <a:rPr lang="ru-RU" altLang="ru-RU" sz="1600" dirty="0" err="1"/>
              <a:t>web</a:t>
            </a:r>
            <a:r>
              <a:rPr lang="ru-RU" altLang="ru-RU" sz="1600" dirty="0"/>
              <a:t> </a:t>
            </a:r>
            <a:r>
              <a:rPr lang="ru-RU" altLang="ru-RU" sz="1600" dirty="0" err="1"/>
              <a:t>framework</a:t>
            </a:r>
            <a:r>
              <a:rPr lang="ru-RU" altLang="ru-RU" sz="1600" dirty="0"/>
              <a:t> </a:t>
            </a:r>
            <a:r>
              <a:rPr lang="ru-RU" altLang="ru-RU" sz="1600" dirty="0" err="1"/>
              <a:t>for</a:t>
            </a:r>
            <a:r>
              <a:rPr lang="ru-RU" altLang="ru-RU" sz="1600" dirty="0"/>
              <a:t> </a:t>
            </a:r>
            <a:r>
              <a:rPr lang="ru-RU" altLang="ru-RU" sz="1600" dirty="0" err="1"/>
              <a:t>handling</a:t>
            </a:r>
            <a:r>
              <a:rPr lang="ru-RU" altLang="ru-RU" sz="1600" dirty="0"/>
              <a:t> HTTP </a:t>
            </a:r>
            <a:r>
              <a:rPr lang="ru-RU" altLang="ru-RU" sz="1600" dirty="0" err="1"/>
              <a:t>requests</a:t>
            </a:r>
            <a:r>
              <a:rPr lang="ru-RU" altLang="ru-RU" sz="1600" dirty="0"/>
              <a:t> </a:t>
            </a:r>
            <a:r>
              <a:rPr lang="ru-RU" altLang="ru-RU" sz="1600" dirty="0" err="1"/>
              <a:t>and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rendering</a:t>
            </a:r>
            <a:r>
              <a:rPr lang="ru-RU" altLang="ru-RU" sz="1600" dirty="0"/>
              <a:t> HTML </a:t>
            </a:r>
            <a:r>
              <a:rPr lang="ru-RU" altLang="ru-RU" sz="1600" dirty="0" err="1"/>
              <a:t>pages</a:t>
            </a:r>
            <a:r>
              <a:rPr lang="ru-RU" altLang="ru-RU" sz="1600" dirty="0"/>
              <a:t>.</a:t>
            </a:r>
          </a:p>
          <a:p>
            <a:pPr marR="0"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600" dirty="0" err="1"/>
              <a:t>OpenAI</a:t>
            </a:r>
            <a:r>
              <a:rPr lang="ru-RU" altLang="ru-RU" sz="1600" dirty="0"/>
              <a:t> GPT API – </a:t>
            </a:r>
            <a:r>
              <a:rPr lang="ru-RU" altLang="ru-RU" sz="1600" dirty="0" err="1"/>
              <a:t>Used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for</a:t>
            </a:r>
            <a:r>
              <a:rPr lang="ru-RU" altLang="ru-RU" sz="1600" dirty="0"/>
              <a:t> </a:t>
            </a:r>
            <a:r>
              <a:rPr lang="ru-RU" altLang="ru-RU" sz="1600" dirty="0" err="1"/>
              <a:t>generating</a:t>
            </a:r>
            <a:r>
              <a:rPr lang="ru-RU" altLang="ru-RU" sz="1600" dirty="0"/>
              <a:t> </a:t>
            </a:r>
            <a:r>
              <a:rPr lang="ru-RU" altLang="ru-RU" sz="1600" dirty="0" err="1"/>
              <a:t>historical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text</a:t>
            </a:r>
            <a:r>
              <a:rPr lang="ru-RU" altLang="ru-RU" sz="1600" dirty="0"/>
              <a:t> </a:t>
            </a:r>
            <a:r>
              <a:rPr lang="ru-RU" altLang="ru-RU" sz="1600" dirty="0" err="1"/>
              <a:t>based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on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the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provided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name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or</a:t>
            </a:r>
            <a:r>
              <a:rPr lang="ru-RU" altLang="ru-RU" sz="1600" dirty="0"/>
              <a:t> </a:t>
            </a:r>
            <a:r>
              <a:rPr lang="ru-RU" altLang="ru-RU" sz="1600" dirty="0" err="1"/>
              <a:t>description</a:t>
            </a:r>
            <a:r>
              <a:rPr lang="ru-RU" altLang="ru-RU" sz="1600" dirty="0"/>
              <a:t>.</a:t>
            </a:r>
          </a:p>
          <a:p>
            <a:pPr marR="0"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600" dirty="0" err="1"/>
              <a:t>Google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Text-to-Speech</a:t>
            </a:r>
            <a:r>
              <a:rPr lang="ru-RU" altLang="ru-RU" sz="1600" dirty="0"/>
              <a:t> (</a:t>
            </a:r>
            <a:r>
              <a:rPr lang="ru-RU" altLang="ru-RU" sz="1600" dirty="0" err="1"/>
              <a:t>gTTS</a:t>
            </a:r>
            <a:r>
              <a:rPr lang="ru-RU" altLang="ru-RU" sz="1600" dirty="0"/>
              <a:t>) – </a:t>
            </a:r>
            <a:r>
              <a:rPr lang="ru-RU" altLang="ru-RU" sz="1600" dirty="0" err="1"/>
              <a:t>Converts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the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generated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text</a:t>
            </a:r>
            <a:r>
              <a:rPr lang="ru-RU" altLang="ru-RU" sz="1600" dirty="0"/>
              <a:t> </a:t>
            </a:r>
            <a:r>
              <a:rPr lang="ru-RU" altLang="ru-RU" sz="1600" dirty="0" err="1"/>
              <a:t>into</a:t>
            </a:r>
            <a:r>
              <a:rPr lang="ru-RU" altLang="ru-RU" sz="1600" dirty="0"/>
              <a:t> a </a:t>
            </a:r>
            <a:r>
              <a:rPr lang="ru-RU" altLang="ru-RU" sz="1600" dirty="0" err="1"/>
              <a:t>speech</a:t>
            </a:r>
            <a:r>
              <a:rPr lang="ru-RU" altLang="ru-RU" sz="1600" dirty="0"/>
              <a:t> </a:t>
            </a:r>
            <a:r>
              <a:rPr lang="ru-RU" altLang="ru-RU" sz="1600" dirty="0" err="1"/>
              <a:t>file</a:t>
            </a:r>
            <a:r>
              <a:rPr lang="ru-RU" altLang="ru-RU" sz="1600" dirty="0"/>
              <a:t> (.mp3).</a:t>
            </a:r>
          </a:p>
          <a:p>
            <a:pPr marR="0"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600" dirty="0"/>
              <a:t>Wav2Lip – A </a:t>
            </a:r>
            <a:r>
              <a:rPr lang="ru-RU" altLang="ru-RU" sz="1600" dirty="0" err="1"/>
              <a:t>deep</a:t>
            </a:r>
            <a:r>
              <a:rPr lang="ru-RU" altLang="ru-RU" sz="1600" dirty="0"/>
              <a:t> </a:t>
            </a:r>
            <a:r>
              <a:rPr lang="ru-RU" altLang="ru-RU" sz="1600" dirty="0" err="1"/>
              <a:t>learning</a:t>
            </a:r>
            <a:r>
              <a:rPr lang="ru-RU" altLang="ru-RU" sz="1600" dirty="0"/>
              <a:t> </a:t>
            </a:r>
            <a:r>
              <a:rPr lang="ru-RU" altLang="ru-RU" sz="1600" dirty="0" err="1"/>
              <a:t>model</a:t>
            </a:r>
            <a:r>
              <a:rPr lang="ru-RU" altLang="ru-RU" sz="1600" dirty="0"/>
              <a:t> </a:t>
            </a:r>
            <a:r>
              <a:rPr lang="ru-RU" altLang="ru-RU" sz="1600" dirty="0" err="1"/>
              <a:t>used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for</a:t>
            </a:r>
            <a:r>
              <a:rPr lang="ru-RU" altLang="ru-RU" sz="1600" dirty="0"/>
              <a:t> </a:t>
            </a:r>
            <a:r>
              <a:rPr lang="ru-RU" altLang="ru-RU" sz="1600" dirty="0" err="1"/>
              <a:t>lip-syncing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the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provided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image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to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the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generated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speech</a:t>
            </a:r>
            <a:r>
              <a:rPr lang="ru-RU" altLang="ru-RU" sz="1600" dirty="0"/>
              <a:t>.</a:t>
            </a:r>
          </a:p>
          <a:p>
            <a:pPr marR="0"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600" dirty="0"/>
              <a:t>HTML, CSS, </a:t>
            </a:r>
            <a:r>
              <a:rPr lang="ru-RU" altLang="ru-RU" sz="1600" dirty="0" err="1"/>
              <a:t>JavaScript</a:t>
            </a:r>
            <a:r>
              <a:rPr lang="ru-RU" altLang="ru-RU" sz="1600" dirty="0"/>
              <a:t> – </a:t>
            </a:r>
            <a:r>
              <a:rPr lang="ru-RU" altLang="ru-RU" sz="1600" dirty="0" err="1"/>
              <a:t>Used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for</a:t>
            </a:r>
            <a:r>
              <a:rPr lang="ru-RU" altLang="ru-RU" sz="1600" dirty="0"/>
              <a:t> </a:t>
            </a:r>
            <a:r>
              <a:rPr lang="ru-RU" altLang="ru-RU" sz="1600" dirty="0" err="1"/>
              <a:t>creating</a:t>
            </a:r>
            <a:r>
              <a:rPr lang="ru-RU" altLang="ru-RU" sz="1600" dirty="0"/>
              <a:t> </a:t>
            </a:r>
            <a:r>
              <a:rPr lang="ru-RU" altLang="ru-RU" sz="1600" dirty="0" err="1"/>
              <a:t>and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styling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the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web</a:t>
            </a:r>
            <a:r>
              <a:rPr lang="ru-RU" altLang="ru-RU" sz="1600" dirty="0"/>
              <a:t> </a:t>
            </a:r>
            <a:r>
              <a:rPr lang="ru-RU" altLang="ru-RU" sz="1600" dirty="0" err="1"/>
              <a:t>interface</a:t>
            </a:r>
            <a:r>
              <a:rPr lang="ru-RU" altLang="ru-RU" sz="1600" dirty="0"/>
              <a:t>, </a:t>
            </a:r>
            <a:r>
              <a:rPr lang="ru-RU" altLang="ru-RU" sz="1600" dirty="0" err="1"/>
              <a:t>as</a:t>
            </a:r>
            <a:r>
              <a:rPr lang="ru-RU" altLang="ru-RU" sz="1600" dirty="0"/>
              <a:t> </a:t>
            </a:r>
            <a:r>
              <a:rPr lang="ru-RU" altLang="ru-RU" sz="1600" dirty="0" err="1"/>
              <a:t>well</a:t>
            </a:r>
            <a:r>
              <a:rPr lang="ru-RU" altLang="ru-RU" sz="1600" dirty="0"/>
              <a:t> </a:t>
            </a:r>
            <a:r>
              <a:rPr lang="ru-RU" altLang="ru-RU" sz="1600" dirty="0" err="1"/>
              <a:t>as</a:t>
            </a:r>
            <a:r>
              <a:rPr lang="ru-RU" altLang="ru-RU" sz="1600" dirty="0"/>
              <a:t> </a:t>
            </a:r>
            <a:r>
              <a:rPr lang="ru-RU" altLang="ru-RU" sz="1600" dirty="0" err="1"/>
              <a:t>handling</a:t>
            </a:r>
            <a:r>
              <a:rPr lang="ru-RU" altLang="ru-RU" sz="1600" dirty="0"/>
              <a:t> </a:t>
            </a:r>
            <a:r>
              <a:rPr lang="ru-RU" altLang="ru-RU" sz="1600" dirty="0" err="1"/>
              <a:t>file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uploads</a:t>
            </a:r>
            <a:r>
              <a:rPr lang="ru-RU" altLang="ru-RU" sz="1600" dirty="0"/>
              <a:t> </a:t>
            </a:r>
            <a:r>
              <a:rPr lang="ru-RU" altLang="ru-RU" sz="1600" dirty="0" err="1"/>
              <a:t>dynamically</a:t>
            </a:r>
            <a:r>
              <a:rPr lang="ru-RU" altLang="ru-RU" sz="1600" dirty="0"/>
              <a:t>.</a:t>
            </a:r>
          </a:p>
          <a:p>
            <a:pPr marR="0"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600" dirty="0" err="1"/>
              <a:t>Subprocess</a:t>
            </a:r>
            <a:r>
              <a:rPr lang="ru-RU" altLang="ru-RU" sz="1600" dirty="0"/>
              <a:t> (</a:t>
            </a:r>
            <a:r>
              <a:rPr lang="ru-RU" altLang="ru-RU" sz="1600" dirty="0" err="1"/>
              <a:t>Python</a:t>
            </a:r>
            <a:r>
              <a:rPr lang="ru-RU" altLang="ru-RU" sz="1600" dirty="0"/>
              <a:t>) – </a:t>
            </a:r>
            <a:r>
              <a:rPr lang="ru-RU" altLang="ru-RU" sz="1600" dirty="0" err="1"/>
              <a:t>Runs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the</a:t>
            </a:r>
            <a:r>
              <a:rPr lang="ru-RU" altLang="ru-RU" sz="1600" dirty="0"/>
              <a:t> Wav2Lip </a:t>
            </a:r>
            <a:r>
              <a:rPr lang="ru-RU" altLang="ru-RU" sz="1600" dirty="0" err="1"/>
              <a:t>inference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script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to</a:t>
            </a:r>
            <a:r>
              <a:rPr lang="ru-RU" altLang="ru-RU" sz="1600" dirty="0"/>
              <a:t> </a:t>
            </a:r>
            <a:r>
              <a:rPr lang="ru-RU" altLang="ru-RU" sz="1600" dirty="0" err="1"/>
              <a:t>generate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the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animated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video</a:t>
            </a:r>
            <a:r>
              <a:rPr lang="ru-RU" altLang="ru-RU" sz="1600" dirty="0"/>
              <a:t>.</a:t>
            </a:r>
          </a:p>
          <a:p>
            <a:pPr marR="0"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600" dirty="0"/>
              <a:t>OS </a:t>
            </a:r>
            <a:r>
              <a:rPr lang="ru-RU" altLang="ru-RU" sz="1600" dirty="0" err="1"/>
              <a:t>module</a:t>
            </a:r>
            <a:r>
              <a:rPr lang="ru-RU" altLang="ru-RU" sz="1600" dirty="0"/>
              <a:t> (</a:t>
            </a:r>
            <a:r>
              <a:rPr lang="ru-RU" altLang="ru-RU" sz="1600" dirty="0" err="1"/>
              <a:t>Python</a:t>
            </a:r>
            <a:r>
              <a:rPr lang="ru-RU" altLang="ru-RU" sz="1600" dirty="0"/>
              <a:t>) – </a:t>
            </a:r>
            <a:r>
              <a:rPr lang="ru-RU" altLang="ru-RU" sz="1600" dirty="0" err="1"/>
              <a:t>Manages</a:t>
            </a:r>
            <a:r>
              <a:rPr lang="ru-RU" altLang="ru-RU" sz="1600" dirty="0"/>
              <a:t> </a:t>
            </a:r>
            <a:r>
              <a:rPr lang="ru-RU" altLang="ru-RU" sz="1600" dirty="0" err="1"/>
              <a:t>file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handling</a:t>
            </a:r>
            <a:r>
              <a:rPr lang="ru-RU" altLang="ru-RU" sz="1600" dirty="0"/>
              <a:t>, </a:t>
            </a:r>
            <a:r>
              <a:rPr lang="ru-RU" altLang="ru-RU" sz="1600" dirty="0" err="1"/>
              <a:t>creating</a:t>
            </a:r>
            <a:r>
              <a:rPr lang="ru-RU" altLang="ru-RU" sz="1600" dirty="0"/>
              <a:t> </a:t>
            </a:r>
            <a:r>
              <a:rPr lang="ru-RU" altLang="ru-RU" sz="1600" dirty="0" err="1"/>
              <a:t>necessary</a:t>
            </a:r>
            <a:r>
              <a:rPr lang="ru-RU" altLang="ru-RU" sz="1600" dirty="0"/>
              <a:t> </a:t>
            </a:r>
            <a:r>
              <a:rPr lang="ru-RU" altLang="ru-RU" sz="1600" dirty="0" err="1"/>
              <a:t>directories</a:t>
            </a:r>
            <a:r>
              <a:rPr lang="ru-RU" altLang="ru-RU" sz="1600" dirty="0"/>
              <a:t>, </a:t>
            </a:r>
            <a:r>
              <a:rPr lang="ru-RU" altLang="ru-RU" sz="1600" dirty="0" err="1"/>
              <a:t>and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accessing</a:t>
            </a:r>
            <a:r>
              <a:rPr lang="ru-RU" altLang="ru-RU" sz="1600" dirty="0"/>
              <a:t> </a:t>
            </a:r>
            <a:r>
              <a:rPr lang="ru-RU" altLang="ru-RU" sz="1600" dirty="0" err="1"/>
              <a:t>environment</a:t>
            </a:r>
            <a:r>
              <a:rPr lang="ru-RU" altLang="ru-RU" sz="1600" dirty="0"/>
              <a:t> </a:t>
            </a:r>
            <a:r>
              <a:rPr lang="ru-RU" altLang="ru-RU" sz="1600" dirty="0" err="1"/>
              <a:t>variables</a:t>
            </a:r>
            <a:r>
              <a:rPr lang="ru-RU" altLang="ru-RU" sz="1600" dirty="0"/>
              <a:t> </a:t>
            </a:r>
            <a:r>
              <a:rPr lang="ru-RU" altLang="ru-RU" sz="1600" dirty="0" err="1"/>
              <a:t>for</a:t>
            </a:r>
            <a:r>
              <a:rPr lang="ru-RU" altLang="ru-RU" sz="1600" dirty="0"/>
              <a:t> API </a:t>
            </a:r>
            <a:r>
              <a:rPr lang="ru-RU" altLang="ru-RU" sz="1600" dirty="0" err="1"/>
              <a:t>keys</a:t>
            </a:r>
            <a:r>
              <a:rPr lang="ru-RU" altLang="ru-RU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298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42138" y="1501934"/>
            <a:ext cx="9813259" cy="484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 err="1"/>
              <a:t>Set</a:t>
            </a:r>
            <a:r>
              <a:rPr lang="ru-RU" altLang="ru-RU" sz="1600" dirty="0"/>
              <a:t> </a:t>
            </a:r>
            <a:r>
              <a:rPr lang="ru-RU" altLang="ru-RU" sz="1600" dirty="0" err="1"/>
              <a:t>up</a:t>
            </a:r>
            <a:r>
              <a:rPr lang="ru-RU" altLang="ru-RU" sz="1600" dirty="0"/>
              <a:t> a </a:t>
            </a:r>
            <a:r>
              <a:rPr lang="ru-RU" altLang="ru-RU" sz="1600" dirty="0" err="1"/>
              <a:t>virtual</a:t>
            </a:r>
            <a:r>
              <a:rPr lang="ru-RU" altLang="ru-RU" sz="1600" dirty="0"/>
              <a:t> </a:t>
            </a:r>
            <a:r>
              <a:rPr lang="ru-RU" altLang="ru-RU" sz="1600" dirty="0" err="1"/>
              <a:t>environment</a:t>
            </a:r>
            <a:r>
              <a:rPr lang="ru-RU" altLang="ru-RU" sz="1600" dirty="0"/>
              <a:t> – </a:t>
            </a:r>
            <a:r>
              <a:rPr lang="ru-RU" altLang="ru-RU" sz="1600" dirty="0" err="1"/>
              <a:t>Created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and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activated</a:t>
            </a:r>
            <a:r>
              <a:rPr lang="ru-RU" altLang="ru-RU" sz="1600" dirty="0"/>
              <a:t> a </a:t>
            </a:r>
            <a:r>
              <a:rPr lang="ru-RU" altLang="ru-RU" sz="1600" dirty="0" err="1"/>
              <a:t>Python</a:t>
            </a:r>
            <a:r>
              <a:rPr lang="ru-RU" altLang="ru-RU" sz="1600" dirty="0"/>
              <a:t> </a:t>
            </a:r>
            <a:r>
              <a:rPr lang="ru-RU" altLang="ru-RU" sz="1600" dirty="0" err="1"/>
              <a:t>virtual</a:t>
            </a:r>
            <a:r>
              <a:rPr lang="ru-RU" altLang="ru-RU" sz="1600" dirty="0"/>
              <a:t> </a:t>
            </a:r>
            <a:r>
              <a:rPr lang="ru-RU" altLang="ru-RU" sz="1600" dirty="0" err="1"/>
              <a:t>environment</a:t>
            </a:r>
            <a:r>
              <a:rPr lang="ru-RU" altLang="ru-RU" sz="1600" dirty="0"/>
              <a:t> </a:t>
            </a:r>
            <a:r>
              <a:rPr lang="ru-RU" altLang="ru-RU" sz="1600" dirty="0" err="1"/>
              <a:t>for</a:t>
            </a:r>
            <a:r>
              <a:rPr lang="ru-RU" altLang="ru-RU" sz="1600" dirty="0"/>
              <a:t> </a:t>
            </a:r>
            <a:r>
              <a:rPr lang="ru-RU" altLang="ru-RU" sz="1600" dirty="0" err="1"/>
              <a:t>package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management</a:t>
            </a:r>
            <a:r>
              <a:rPr lang="ru-RU" altLang="ru-RU" sz="1600" dirty="0"/>
              <a:t>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 err="1"/>
              <a:t>Installed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dependencies</a:t>
            </a:r>
            <a:r>
              <a:rPr lang="ru-RU" altLang="ru-RU" sz="1600" dirty="0"/>
              <a:t> – </a:t>
            </a:r>
            <a:r>
              <a:rPr lang="ru-RU" altLang="ru-RU" sz="1600" dirty="0" err="1"/>
              <a:t>Installed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Flask</a:t>
            </a:r>
            <a:r>
              <a:rPr lang="ru-RU" altLang="ru-RU" sz="1600" dirty="0"/>
              <a:t>, </a:t>
            </a:r>
            <a:r>
              <a:rPr lang="ru-RU" altLang="ru-RU" sz="1600" dirty="0" err="1"/>
              <a:t>OpenAI</a:t>
            </a:r>
            <a:r>
              <a:rPr lang="ru-RU" altLang="ru-RU" sz="1600" dirty="0"/>
              <a:t> API, </a:t>
            </a:r>
            <a:r>
              <a:rPr lang="ru-RU" altLang="ru-RU" sz="1600" dirty="0" err="1"/>
              <a:t>gTTS</a:t>
            </a:r>
            <a:r>
              <a:rPr lang="ru-RU" altLang="ru-RU" sz="1600" dirty="0"/>
              <a:t>, </a:t>
            </a:r>
            <a:r>
              <a:rPr lang="ru-RU" altLang="ru-RU" sz="1600" dirty="0" err="1"/>
              <a:t>and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other</a:t>
            </a:r>
            <a:r>
              <a:rPr lang="ru-RU" altLang="ru-RU" sz="1600" dirty="0"/>
              <a:t> </a:t>
            </a:r>
            <a:r>
              <a:rPr lang="ru-RU" altLang="ru-RU" sz="1600" dirty="0" err="1"/>
              <a:t>required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libraries</a:t>
            </a:r>
            <a:r>
              <a:rPr lang="ru-RU" altLang="ru-RU" sz="1600" dirty="0"/>
              <a:t>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 err="1"/>
              <a:t>Built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the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Flask</a:t>
            </a:r>
            <a:r>
              <a:rPr lang="ru-RU" altLang="ru-RU" sz="1600" dirty="0"/>
              <a:t> </a:t>
            </a:r>
            <a:r>
              <a:rPr lang="ru-RU" altLang="ru-RU" sz="1600" dirty="0" err="1"/>
              <a:t>app</a:t>
            </a:r>
            <a:r>
              <a:rPr lang="ru-RU" altLang="ru-RU" sz="1600" dirty="0"/>
              <a:t> – </a:t>
            </a:r>
            <a:r>
              <a:rPr lang="ru-RU" altLang="ru-RU" sz="1600" dirty="0" err="1"/>
              <a:t>Developed</a:t>
            </a:r>
            <a:r>
              <a:rPr lang="ru-RU" altLang="ru-RU" sz="1600" dirty="0"/>
              <a:t> a </a:t>
            </a:r>
            <a:r>
              <a:rPr lang="ru-RU" altLang="ru-RU" sz="1600" dirty="0" err="1"/>
              <a:t>web</a:t>
            </a:r>
            <a:r>
              <a:rPr lang="ru-RU" altLang="ru-RU" sz="1600" dirty="0"/>
              <a:t> </a:t>
            </a:r>
            <a:r>
              <a:rPr lang="ru-RU" altLang="ru-RU" sz="1600" dirty="0" err="1"/>
              <a:t>application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to</a:t>
            </a:r>
            <a:r>
              <a:rPr lang="ru-RU" altLang="ru-RU" sz="1600" dirty="0"/>
              <a:t> </a:t>
            </a:r>
            <a:r>
              <a:rPr lang="ru-RU" altLang="ru-RU" sz="1600" dirty="0" err="1"/>
              <a:t>handle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file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uploads</a:t>
            </a:r>
            <a:r>
              <a:rPr lang="ru-RU" altLang="ru-RU" sz="1600" dirty="0"/>
              <a:t>, </a:t>
            </a:r>
            <a:r>
              <a:rPr lang="ru-RU" altLang="ru-RU" sz="1600" dirty="0" err="1"/>
              <a:t>text</a:t>
            </a:r>
            <a:r>
              <a:rPr lang="ru-RU" altLang="ru-RU" sz="1600" dirty="0"/>
              <a:t> </a:t>
            </a:r>
            <a:r>
              <a:rPr lang="ru-RU" altLang="ru-RU" sz="1600" dirty="0" err="1"/>
              <a:t>generation</a:t>
            </a:r>
            <a:r>
              <a:rPr lang="ru-RU" altLang="ru-RU" sz="1600" dirty="0"/>
              <a:t>, </a:t>
            </a:r>
            <a:r>
              <a:rPr lang="ru-RU" altLang="ru-RU" sz="1600" dirty="0" err="1"/>
              <a:t>and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animation</a:t>
            </a:r>
            <a:r>
              <a:rPr lang="ru-RU" altLang="ru-RU" sz="1600" dirty="0"/>
              <a:t> </a:t>
            </a:r>
            <a:r>
              <a:rPr lang="ru-RU" altLang="ru-RU" sz="1600" dirty="0" err="1"/>
              <a:t>processing</a:t>
            </a:r>
            <a:r>
              <a:rPr lang="ru-RU" altLang="ru-RU" sz="1600" dirty="0"/>
              <a:t>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 err="1"/>
              <a:t>Integrated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OpenAI</a:t>
            </a:r>
            <a:r>
              <a:rPr lang="ru-RU" altLang="ru-RU" sz="1600" dirty="0"/>
              <a:t> GPT – </a:t>
            </a:r>
            <a:r>
              <a:rPr lang="ru-RU" altLang="ru-RU" sz="1600" dirty="0" err="1"/>
              <a:t>Used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OpenAI</a:t>
            </a:r>
            <a:r>
              <a:rPr lang="ru-RU" altLang="ru-RU" sz="1600" dirty="0"/>
              <a:t> API </a:t>
            </a:r>
            <a:r>
              <a:rPr lang="ru-RU" altLang="ru-RU" sz="1600" dirty="0" err="1"/>
              <a:t>to</a:t>
            </a:r>
            <a:r>
              <a:rPr lang="ru-RU" altLang="ru-RU" sz="1600" dirty="0"/>
              <a:t> </a:t>
            </a:r>
            <a:r>
              <a:rPr lang="ru-RU" altLang="ru-RU" sz="1600" dirty="0" err="1"/>
              <a:t>generate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historical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text</a:t>
            </a:r>
            <a:r>
              <a:rPr lang="ru-RU" altLang="ru-RU" sz="1600" dirty="0"/>
              <a:t> </a:t>
            </a:r>
            <a:r>
              <a:rPr lang="ru-RU" altLang="ru-RU" sz="1600" dirty="0" err="1"/>
              <a:t>based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on</a:t>
            </a:r>
            <a:r>
              <a:rPr lang="ru-RU" altLang="ru-RU" sz="1600" dirty="0"/>
              <a:t> </a:t>
            </a:r>
            <a:r>
              <a:rPr lang="ru-RU" altLang="ru-RU" sz="1600" dirty="0" err="1"/>
              <a:t>user</a:t>
            </a:r>
            <a:r>
              <a:rPr lang="ru-RU" altLang="ru-RU" sz="1600" dirty="0"/>
              <a:t> </a:t>
            </a:r>
            <a:r>
              <a:rPr lang="ru-RU" altLang="ru-RU" sz="1600" dirty="0" err="1"/>
              <a:t>input</a:t>
            </a:r>
            <a:r>
              <a:rPr lang="ru-RU" altLang="ru-RU" sz="1600" dirty="0"/>
              <a:t>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 err="1"/>
              <a:t>Converted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text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to</a:t>
            </a:r>
            <a:r>
              <a:rPr lang="ru-RU" altLang="ru-RU" sz="1600" dirty="0"/>
              <a:t> </a:t>
            </a:r>
            <a:r>
              <a:rPr lang="ru-RU" altLang="ru-RU" sz="1600" dirty="0" err="1"/>
              <a:t>speech</a:t>
            </a:r>
            <a:r>
              <a:rPr lang="ru-RU" altLang="ru-RU" sz="1600" dirty="0"/>
              <a:t> – </a:t>
            </a:r>
            <a:r>
              <a:rPr lang="ru-RU" altLang="ru-RU" sz="1600" dirty="0" err="1"/>
              <a:t>Used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Google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Text-to-Speech</a:t>
            </a:r>
            <a:r>
              <a:rPr lang="ru-RU" altLang="ru-RU" sz="1600" dirty="0"/>
              <a:t> (</a:t>
            </a:r>
            <a:r>
              <a:rPr lang="ru-RU" altLang="ru-RU" sz="1600" dirty="0" err="1"/>
              <a:t>gTTS</a:t>
            </a:r>
            <a:r>
              <a:rPr lang="ru-RU" altLang="ru-RU" sz="1600" dirty="0"/>
              <a:t>) </a:t>
            </a:r>
            <a:r>
              <a:rPr lang="ru-RU" altLang="ru-RU" sz="1600" dirty="0" err="1"/>
              <a:t>to</a:t>
            </a:r>
            <a:r>
              <a:rPr lang="ru-RU" altLang="ru-RU" sz="1600" dirty="0"/>
              <a:t> </a:t>
            </a:r>
            <a:r>
              <a:rPr lang="ru-RU" altLang="ru-RU" sz="1600" dirty="0" err="1"/>
              <a:t>generate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an</a:t>
            </a:r>
            <a:r>
              <a:rPr lang="ru-RU" altLang="ru-RU" sz="1600" dirty="0"/>
              <a:t> </a:t>
            </a:r>
            <a:r>
              <a:rPr lang="ru-RU" altLang="ru-RU" sz="1600" dirty="0" err="1"/>
              <a:t>audio</a:t>
            </a:r>
            <a:r>
              <a:rPr lang="ru-RU" altLang="ru-RU" sz="1600" dirty="0"/>
              <a:t> </a:t>
            </a:r>
            <a:r>
              <a:rPr lang="ru-RU" altLang="ru-RU" sz="1600" dirty="0" err="1"/>
              <a:t>file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from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the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text</a:t>
            </a:r>
            <a:r>
              <a:rPr lang="ru-RU" altLang="ru-RU" sz="1600" dirty="0"/>
              <a:t>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 err="1"/>
              <a:t>Implemented</a:t>
            </a:r>
            <a:r>
              <a:rPr lang="ru-RU" altLang="ru-RU" sz="1600" dirty="0"/>
              <a:t> Wav2Lip – </a:t>
            </a:r>
            <a:r>
              <a:rPr lang="ru-RU" altLang="ru-RU" sz="1600" dirty="0" err="1"/>
              <a:t>Ran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the</a:t>
            </a:r>
            <a:r>
              <a:rPr lang="ru-RU" altLang="ru-RU" sz="1600" dirty="0"/>
              <a:t> Wav2Lip </a:t>
            </a:r>
            <a:r>
              <a:rPr lang="ru-RU" altLang="ru-RU" sz="1600" dirty="0" err="1"/>
              <a:t>model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to</a:t>
            </a:r>
            <a:r>
              <a:rPr lang="ru-RU" altLang="ru-RU" sz="1600" dirty="0"/>
              <a:t> </a:t>
            </a:r>
            <a:r>
              <a:rPr lang="ru-RU" altLang="ru-RU" sz="1600" dirty="0" err="1"/>
              <a:t>sync</a:t>
            </a:r>
            <a:r>
              <a:rPr lang="ru-RU" altLang="ru-RU" sz="1600" dirty="0"/>
              <a:t> </a:t>
            </a:r>
            <a:r>
              <a:rPr lang="ru-RU" altLang="ru-RU" sz="1600" dirty="0" err="1"/>
              <a:t>lip</a:t>
            </a:r>
            <a:r>
              <a:rPr lang="ru-RU" altLang="ru-RU" sz="1600" dirty="0"/>
              <a:t> </a:t>
            </a:r>
            <a:r>
              <a:rPr lang="ru-RU" altLang="ru-RU" sz="1600" dirty="0" err="1"/>
              <a:t>movements</a:t>
            </a:r>
            <a:r>
              <a:rPr lang="ru-RU" altLang="ru-RU" sz="1600" dirty="0"/>
              <a:t> </a:t>
            </a:r>
            <a:r>
              <a:rPr lang="ru-RU" altLang="ru-RU" sz="1600" dirty="0" err="1"/>
              <a:t>of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the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uploaded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portrait</a:t>
            </a:r>
            <a:r>
              <a:rPr lang="ru-RU" altLang="ru-RU" sz="1600" dirty="0"/>
              <a:t> </a:t>
            </a:r>
            <a:r>
              <a:rPr lang="ru-RU" altLang="ru-RU" sz="1600" dirty="0" err="1"/>
              <a:t>with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the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generated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speech</a:t>
            </a:r>
            <a:r>
              <a:rPr lang="ru-RU" altLang="ru-RU" sz="1600" dirty="0"/>
              <a:t>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 err="1"/>
              <a:t>Designed</a:t>
            </a:r>
            <a:r>
              <a:rPr lang="ru-RU" altLang="ru-RU" sz="1600" dirty="0"/>
              <a:t> a </a:t>
            </a:r>
            <a:r>
              <a:rPr lang="ru-RU" altLang="ru-RU" sz="1600" dirty="0" err="1"/>
              <a:t>user-friendly</a:t>
            </a:r>
            <a:r>
              <a:rPr lang="ru-RU" altLang="ru-RU" sz="1600" dirty="0"/>
              <a:t> UI – </a:t>
            </a:r>
            <a:r>
              <a:rPr lang="ru-RU" altLang="ru-RU" sz="1600" dirty="0" err="1"/>
              <a:t>Created</a:t>
            </a:r>
            <a:r>
              <a:rPr lang="ru-RU" altLang="ru-RU" sz="1600" dirty="0"/>
              <a:t> a </a:t>
            </a:r>
            <a:r>
              <a:rPr lang="ru-RU" altLang="ru-RU" sz="1600" dirty="0" err="1"/>
              <a:t>simple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and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clean</a:t>
            </a:r>
            <a:r>
              <a:rPr lang="ru-RU" altLang="ru-RU" sz="1600" dirty="0"/>
              <a:t> </a:t>
            </a:r>
            <a:r>
              <a:rPr lang="ru-RU" altLang="ru-RU" sz="1600" dirty="0" err="1"/>
              <a:t>web</a:t>
            </a:r>
            <a:r>
              <a:rPr lang="ru-RU" altLang="ru-RU" sz="1600" dirty="0"/>
              <a:t> </a:t>
            </a:r>
            <a:r>
              <a:rPr lang="ru-RU" altLang="ru-RU" sz="1600" dirty="0" err="1"/>
              <a:t>interface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with</a:t>
            </a:r>
            <a:r>
              <a:rPr lang="ru-RU" altLang="ru-RU" sz="1600" dirty="0"/>
              <a:t> HTML, CSS, </a:t>
            </a:r>
            <a:r>
              <a:rPr lang="ru-RU" altLang="ru-RU" sz="1600" dirty="0" err="1"/>
              <a:t>and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Flask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templates</a:t>
            </a:r>
            <a:r>
              <a:rPr lang="ru-RU" altLang="ru-RU" sz="1600" dirty="0"/>
              <a:t>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 err="1"/>
              <a:t>Tested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and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debugged</a:t>
            </a:r>
            <a:r>
              <a:rPr lang="ru-RU" altLang="ru-RU" sz="1600" dirty="0"/>
              <a:t> – </a:t>
            </a:r>
            <a:r>
              <a:rPr lang="ru-RU" altLang="ru-RU" sz="1600" dirty="0" err="1"/>
              <a:t>Fixed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issues</a:t>
            </a:r>
            <a:r>
              <a:rPr lang="ru-RU" altLang="ru-RU" sz="1600" dirty="0"/>
              <a:t> </a:t>
            </a:r>
            <a:r>
              <a:rPr lang="ru-RU" altLang="ru-RU" sz="1600" dirty="0" err="1"/>
              <a:t>related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to</a:t>
            </a:r>
            <a:r>
              <a:rPr lang="ru-RU" altLang="ru-RU" sz="1600" dirty="0"/>
              <a:t> API </a:t>
            </a:r>
            <a:r>
              <a:rPr lang="ru-RU" altLang="ru-RU" sz="1600" dirty="0" err="1"/>
              <a:t>keys</a:t>
            </a:r>
            <a:r>
              <a:rPr lang="ru-RU" altLang="ru-RU" sz="1600" dirty="0"/>
              <a:t>, </a:t>
            </a:r>
            <a:r>
              <a:rPr lang="ru-RU" altLang="ru-RU" sz="1600" dirty="0" err="1"/>
              <a:t>dependencies</a:t>
            </a:r>
            <a:r>
              <a:rPr lang="ru-RU" altLang="ru-RU" sz="1600" dirty="0"/>
              <a:t>, </a:t>
            </a:r>
            <a:r>
              <a:rPr lang="ru-RU" altLang="ru-RU" sz="1600" dirty="0" err="1"/>
              <a:t>and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file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handling</a:t>
            </a:r>
            <a:r>
              <a:rPr lang="ru-RU" altLang="ru-RU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854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result is a video in which the great-grandfather's portrait comes to life and narrates a short autobiography. The animation synchronizes the movement of his lips with the generated speech, making it look like he is telling his own story.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38736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18</TotalTime>
  <Words>716</Words>
  <Application>Microsoft Office PowerPoint</Application>
  <PresentationFormat>Широкоэкранный</PresentationFormat>
  <Paragraphs>54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Легкий дым</vt:lpstr>
      <vt:lpstr>Project: Bringing Photographs to Life for Historical Immersion and Ancestral Reconstruction</vt:lpstr>
      <vt:lpstr>Objectives:</vt:lpstr>
      <vt:lpstr>Relevance to the Humanities:</vt:lpstr>
      <vt:lpstr>AI Techniques to Be Employed:</vt:lpstr>
      <vt:lpstr>Expected Outcomes:</vt:lpstr>
      <vt:lpstr>Expected Outcomes:</vt:lpstr>
      <vt:lpstr>Technologies Used in the Project</vt:lpstr>
      <vt:lpstr>Steps</vt:lpstr>
      <vt:lpstr>Result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Bringing Photographs to Life for Historical Immersion and Ancestral Reconstruction</dc:title>
  <dc:creator>Olga Nes</dc:creator>
  <cp:lastModifiedBy>Olga Nes</cp:lastModifiedBy>
  <cp:revision>5</cp:revision>
  <dcterms:created xsi:type="dcterms:W3CDTF">2024-11-19T21:34:58Z</dcterms:created>
  <dcterms:modified xsi:type="dcterms:W3CDTF">2025-02-06T15:50:29Z</dcterms:modified>
</cp:coreProperties>
</file>