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18 identifiers, 18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107937"/>
            <a:ext cx="10911535" cy="223569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735866" y="1665465"/>
            <a:ext cx="6719963"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735866" y="1665465"/>
            <a:ext cx="671996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Abi2_PPIColorByCluster.png"/>
          <p:cNvPicPr>
            <a:picLocks noChangeAspect="1"/>
          </p:cNvPicPr>
          <p:nvPr/>
        </p:nvPicPr>
        <p:blipFill>
          <a:blip r:embed="rId3"/>
          <a:stretch>
            <a:fillRect/>
          </a:stretch>
        </p:blipFill>
        <p:spPr>
          <a:xfrm>
            <a:off x="2392152" y="1665465"/>
            <a:ext cx="7407391"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Abi2</a:t>
                      </a:r>
                    </a:p>
                  </a:txBody>
                  <a:tcPr/>
                </a:tc>
                <a:tc>
                  <a:txBody>
                    <a:bodyPr/>
                    <a:lstStyle/>
                    <a:p>
                      <a:r>
                        <a:t>GO:0050807|regulation of synapse organization|-5.7;GO:0050803|regulation of synapse structure or activity|-5.7;GO:0050804|modulation of chemical synaptic transmission|-4.8</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