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28 identifiers, 28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949214"/>
            <a:ext cx="10911535" cy="255314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954164" y="1665465"/>
            <a:ext cx="10283367"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034408" y="1665465"/>
            <a:ext cx="812287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Sulf1_PPIColorByCluster.png"/>
          <p:cNvPicPr>
            <a:picLocks noChangeAspect="1"/>
          </p:cNvPicPr>
          <p:nvPr/>
        </p:nvPicPr>
        <p:blipFill>
          <a:blip r:embed="rId3"/>
          <a:stretch>
            <a:fillRect/>
          </a:stretch>
        </p:blipFill>
        <p:spPr>
          <a:xfrm>
            <a:off x="1276834" y="1665465"/>
            <a:ext cx="9638026"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Sulf1</a:t>
                      </a:r>
                    </a:p>
                  </a:txBody>
                  <a:tcPr/>
                </a:tc>
                <a:tc>
                  <a:txBody>
                    <a:bodyPr/>
                    <a:lstStyle/>
                    <a:p>
                      <a:r>
                        <a:t>R-HSA-388396|GPCR downstream signalling|-6.7;R-HSA-372790|Signaling by GPCR|-6.5;GO:0007188|adenylate cyclase-modulating G protein-coupled receptor signaling pathway|-5.8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