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14 identifiers, 14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449558"/>
            <a:ext cx="10911535" cy="155245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794338"/>
            <a:ext cx="10911535" cy="4862894"/>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1773378"/>
            <a:ext cx="10911535" cy="4904815"/>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