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 identifiers, 25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970323"/>
            <a:ext cx="10911535" cy="251092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834916" y="1665465"/>
            <a:ext cx="1052186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834916" y="1665465"/>
            <a:ext cx="1052186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Itm2c_PPIColorByCluster.png"/>
          <p:cNvPicPr>
            <a:picLocks noChangeAspect="1"/>
          </p:cNvPicPr>
          <p:nvPr/>
        </p:nvPicPr>
        <p:blipFill>
          <a:blip r:embed="rId3"/>
          <a:stretch>
            <a:fillRect/>
          </a:stretch>
        </p:blipFill>
        <p:spPr>
          <a:xfrm>
            <a:off x="889863" y="1665465"/>
            <a:ext cx="1041196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Itm2c_MCODE_ALL_PPIColorByCluster.png"/>
          <p:cNvPicPr>
            <a:picLocks noChangeAspect="1"/>
          </p:cNvPicPr>
          <p:nvPr/>
        </p:nvPicPr>
        <p:blipFill>
          <a:blip r:embed="rId3"/>
          <a:stretch>
            <a:fillRect/>
          </a:stretch>
        </p:blipFill>
        <p:spPr>
          <a:xfrm>
            <a:off x="2518414" y="1665465"/>
            <a:ext cx="7154866"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Itm2c</a:t>
                      </a:r>
                    </a:p>
                  </a:txBody>
                  <a:tcPr/>
                </a:tc>
                <a:tc>
                  <a:txBody>
                    <a:bodyPr/>
                    <a:lstStyle/>
                    <a:p>
                      <a:r>
                        <a:t>CORUM:306|Ribosome, cytoplasmic|-20.1;R-HSA-192823|Viral mRNA Translation|-19.6;R-HSA-156902|Peptide chain elongation|-19.6</a:t>
                      </a:r>
                    </a:p>
                  </a:txBody>
                  <a:tcPr/>
                </a:tc>
              </a:tr>
              <a:tr h="1280160">
                <a:tc>
                  <a:txBody>
                    <a:bodyPr/>
                    <a:lstStyle/>
                    <a:p>
                      <a:r>
                        <a:t>Itm2c_MCODE_ALL</a:t>
                      </a:r>
                    </a:p>
                  </a:txBody>
                  <a:tcPr/>
                </a:tc>
                <a:tc>
                  <a:txBody>
                    <a:bodyPr/>
                    <a:lstStyle/>
                    <a:p>
                      <a:r>
                        <a:t>CORUM:306|Ribosome, cytoplasmic|-23.4;R-HSA-192823|Viral mRNA Translation|-22.9;R-HSA-156902|Peptide chain elongation|-22.9</a:t>
                      </a:r>
                    </a:p>
                  </a:txBody>
                  <a:tcPr/>
                </a:tc>
              </a:tr>
              <a:tr h="1280160">
                <a:tc>
                  <a:txBody>
                    <a:bodyPr/>
                    <a:lstStyle/>
                    <a:p>
                      <a:r>
                        <a:t>Itm2c_SUB1_MCODE_1</a:t>
                      </a:r>
                    </a:p>
                  </a:txBody>
                  <a:tcPr/>
                </a:tc>
                <a:tc>
                  <a:txBody>
                    <a:bodyPr/>
                    <a:lstStyle/>
                    <a:p>
                      <a:r>
                        <a:t>CORUM:306|Ribosome, cytoplasmic|-23.4;R-HSA-192823|Viral mRNA Translation|-22.9;R-HSA-156902|Peptide chain elongation|-22.9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