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8 identifiers, 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398258"/>
            <a:ext cx="10911535" cy="165505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164601" y="1665465"/>
            <a:ext cx="9862492"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164601" y="1665465"/>
            <a:ext cx="9862492"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Btg2_PPIColorByCluster.png"/>
          <p:cNvPicPr>
            <a:picLocks noChangeAspect="1"/>
          </p:cNvPicPr>
          <p:nvPr/>
        </p:nvPicPr>
        <p:blipFill>
          <a:blip r:embed="rId3"/>
          <a:stretch>
            <a:fillRect/>
          </a:stretch>
        </p:blipFill>
        <p:spPr>
          <a:xfrm>
            <a:off x="2751914" y="1665465"/>
            <a:ext cx="668786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Btg2_MCODE_ALL_PPIColorByCluster.png"/>
          <p:cNvPicPr>
            <a:picLocks noChangeAspect="1"/>
          </p:cNvPicPr>
          <p:nvPr/>
        </p:nvPicPr>
        <p:blipFill>
          <a:blip r:embed="rId3"/>
          <a:stretch>
            <a:fillRect/>
          </a:stretch>
        </p:blipFill>
        <p:spPr>
          <a:xfrm>
            <a:off x="2476327" y="1665465"/>
            <a:ext cx="7239041"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Btg2</a:t>
                      </a:r>
                    </a:p>
                  </a:txBody>
                  <a:tcPr/>
                </a:tc>
                <a:tc>
                  <a:txBody>
                    <a:bodyPr/>
                    <a:lstStyle/>
                    <a:p>
                      <a:r>
                        <a:t>CORUM:306|Ribosome, cytoplasmic|-7.8;R-HSA-192823|Viral mRNA Translation|-7.6;R-HSA-156902|Peptide chain elongation|-7.6</a:t>
                      </a:r>
                    </a:p>
                  </a:txBody>
                  <a:tcPr/>
                </a:tc>
              </a:tr>
              <a:tr h="1280160">
                <a:tc>
                  <a:txBody>
                    <a:bodyPr/>
                    <a:lstStyle/>
                    <a:p>
                      <a:r>
                        <a:t>Btg2_MCODE_ALL</a:t>
                      </a:r>
                    </a:p>
                  </a:txBody>
                  <a:tcPr/>
                </a:tc>
                <a:tc>
                  <a:txBody>
                    <a:bodyPr/>
                    <a:lstStyle/>
                    <a:p>
                      <a:r>
                        <a:t>CORUM:306|Ribosome, cytoplasmic|-7.8;R-HSA-192823|Viral mRNA Translation|-7.6;R-HSA-156902|Peptide chain elongation|-7.6</a:t>
                      </a:r>
                    </a:p>
                  </a:txBody>
                  <a:tcPr/>
                </a:tc>
              </a:tr>
              <a:tr h="1280160">
                <a:tc>
                  <a:txBody>
                    <a:bodyPr/>
                    <a:lstStyle/>
                    <a:p>
                      <a:r>
                        <a:t>Btg2_SUB1_MCODE_1</a:t>
                      </a:r>
                    </a:p>
                  </a:txBody>
                  <a:tcPr/>
                </a:tc>
                <a:tc>
                  <a:txBody>
                    <a:bodyPr/>
                    <a:lstStyle/>
                    <a:p>
                      <a:r>
                        <a:t>CORUM:306|Ribosome, cytoplasmic|-7.8;R-HSA-192823|Viral mRNA Translation|-7.6;R-HSA-156902|Peptide chain elongation|-7.6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