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100 identifiers, 100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408649"/>
            <a:ext cx="10911535" cy="363427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143557" y="1665465"/>
            <a:ext cx="9904580"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441254" y="1665465"/>
            <a:ext cx="7309187"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Kansl1l_PPIColorByCluster.png"/>
          <p:cNvPicPr>
            <a:picLocks noChangeAspect="1"/>
          </p:cNvPicPr>
          <p:nvPr/>
        </p:nvPicPr>
        <p:blipFill>
          <a:blip r:embed="rId3"/>
          <a:stretch>
            <a:fillRect/>
          </a:stretch>
        </p:blipFill>
        <p:spPr>
          <a:xfrm>
            <a:off x="640080" y="1714619"/>
            <a:ext cx="10911535" cy="5022333"/>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Kansl1l_MCODE_ALL_PPIColorByCluster.png"/>
          <p:cNvPicPr>
            <a:picLocks noChangeAspect="1"/>
          </p:cNvPicPr>
          <p:nvPr/>
        </p:nvPicPr>
        <p:blipFill>
          <a:blip r:embed="rId3"/>
          <a:stretch>
            <a:fillRect/>
          </a:stretch>
        </p:blipFill>
        <p:spPr>
          <a:xfrm>
            <a:off x="1894117" y="1665465"/>
            <a:ext cx="8403461"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Kansl1l</a:t>
                      </a:r>
                    </a:p>
                  </a:txBody>
                  <a:tcPr/>
                </a:tc>
                <a:tc>
                  <a:txBody>
                    <a:bodyPr/>
                    <a:lstStyle/>
                    <a:p>
                      <a:r>
                        <a:t>R-HSA-9620244|Long-term potentiation|-9.4;R-HSA-109582|Hemostasis|-8.3;GO:0051343|positive regulation of cyclic-nucleotide phosphodiesterase activity|-7.8</a:t>
                      </a:r>
                    </a:p>
                  </a:txBody>
                  <a:tcPr/>
                </a:tc>
              </a:tr>
              <a:tr h="1280160">
                <a:tc>
                  <a:txBody>
                    <a:bodyPr/>
                    <a:lstStyle/>
                    <a:p>
                      <a:r>
                        <a:t>Kansl1l_MCODE_ALL</a:t>
                      </a:r>
                    </a:p>
                  </a:txBody>
                  <a:tcPr/>
                </a:tc>
                <a:tc>
                  <a:txBody>
                    <a:bodyPr/>
                    <a:lstStyle/>
                    <a:p>
                      <a:r>
                        <a:t>GO:0035304|regulation of protein dephosphorylation|-7.9;GO:0032516|positive regulation of phosphoprotein phosphatase activity|-7.5;GO:0035303|regulation of dephosphorylation|-7.3</a:t>
                      </a:r>
                    </a:p>
                  </a:txBody>
                  <a:tcPr/>
                </a:tc>
              </a:tr>
              <a:tr h="1280160">
                <a:tc>
                  <a:txBody>
                    <a:bodyPr/>
                    <a:lstStyle/>
                    <a:p>
                      <a:r>
                        <a:t>Kansl1l_SUB1_MCODE_1</a:t>
                      </a:r>
                    </a:p>
                  </a:txBody>
                  <a:tcPr/>
                </a:tc>
                <a:tc>
                  <a:txBody>
                    <a:bodyPr/>
                    <a:lstStyle/>
                    <a:p>
                      <a:r>
                        <a:t>GO:0035304|regulation of protein dephosphorylation|-8.5;GO:0035303|regulation of dephosphorylation|-8.0;GO:0032516|positive regulation of phosphoprotein phosphatase activity|-7.9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