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3" r:id="rId8"/>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3 identifiers, 3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Unc5c_PPIColorByCluster.png"/>
          <p:cNvPicPr>
            <a:picLocks noChangeAspect="1"/>
          </p:cNvPicPr>
          <p:nvPr/>
        </p:nvPicPr>
        <p:blipFill>
          <a:blip r:embed="rId3"/>
          <a:stretch>
            <a:fillRect/>
          </a:stretch>
        </p:blipFill>
        <p:spPr>
          <a:xfrm>
            <a:off x="4419364" y="1665465"/>
            <a:ext cx="3352967"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