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28 identifiers, 28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37693"/>
            <a:ext cx="10911535" cy="237618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978292" y="1665465"/>
            <a:ext cx="8235111"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978292" y="1665465"/>
            <a:ext cx="8235111"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pl37a_PPIColorByCluster.png"/>
          <p:cNvPicPr>
            <a:picLocks noChangeAspect="1"/>
          </p:cNvPicPr>
          <p:nvPr/>
        </p:nvPicPr>
        <p:blipFill>
          <a:blip r:embed="rId3"/>
          <a:stretch>
            <a:fillRect/>
          </a:stretch>
        </p:blipFill>
        <p:spPr>
          <a:xfrm>
            <a:off x="968193" y="1665465"/>
            <a:ext cx="1025530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pl37a_MCODE_ALL_PPIColorByCluster.png"/>
          <p:cNvPicPr>
            <a:picLocks noChangeAspect="1"/>
          </p:cNvPicPr>
          <p:nvPr/>
        </p:nvPicPr>
        <p:blipFill>
          <a:blip r:embed="rId3"/>
          <a:stretch>
            <a:fillRect/>
          </a:stretch>
        </p:blipFill>
        <p:spPr>
          <a:xfrm>
            <a:off x="2560502" y="1665465"/>
            <a:ext cx="7070691"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Rpl37a</a:t>
                      </a:r>
                    </a:p>
                  </a:txBody>
                  <a:tcPr/>
                </a:tc>
                <a:tc>
                  <a:txBody>
                    <a:bodyPr/>
                    <a:lstStyle/>
                    <a:p>
                      <a:r>
                        <a:t>CORUM:306|Ribosome, cytoplasmic|-7.5;R-HSA-192823|Viral mRNA Translation|-7.3;R-HSA-156902|Peptide chain elongation|-7.3</a:t>
                      </a:r>
                    </a:p>
                  </a:txBody>
                  <a:tcPr/>
                </a:tc>
              </a:tr>
              <a:tr h="1280160">
                <a:tc>
                  <a:txBody>
                    <a:bodyPr/>
                    <a:lstStyle/>
                    <a:p>
                      <a:r>
                        <a:t>Rpl37a_MCODE_ALL</a:t>
                      </a:r>
                    </a:p>
                  </a:txBody>
                  <a:tcPr/>
                </a:tc>
                <a:tc>
                  <a:txBody>
                    <a:bodyPr/>
                    <a:lstStyle/>
                    <a:p>
                      <a:r>
                        <a:t>CORUM:306|Ribosome, cytoplasmic|-10.3;R-HSA-192823|Viral mRNA Translation|-10.1;R-HSA-156902|Peptide chain elongation|-10.1</a:t>
                      </a:r>
                    </a:p>
                  </a:txBody>
                  <a:tcPr/>
                </a:tc>
              </a:tr>
              <a:tr h="1280160">
                <a:tc>
                  <a:txBody>
                    <a:bodyPr/>
                    <a:lstStyle/>
                    <a:p>
                      <a:r>
                        <a:t>Rpl37a_SUB1_MCODE_1</a:t>
                      </a:r>
                    </a:p>
                  </a:txBody>
                  <a:tcPr/>
                </a:tc>
                <a:tc>
                  <a:txBody>
                    <a:bodyPr/>
                    <a:lstStyle/>
                    <a:p>
                      <a:r>
                        <a:t>CORUM:306|Ribosome, cytoplasmic|-10.3;R-HSA-192823|Viral mRNA Translation|-10.1;R-HSA-156902|Peptide chain elongation|-10.1</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