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 identifiers, 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242479"/>
            <a:ext cx="10911535" cy="1966613"/>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848945" y="1665465"/>
            <a:ext cx="10493804"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070623" y="1665465"/>
            <a:ext cx="10050448"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