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49 identifiers, 49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05975"/>
            <a:ext cx="10911535" cy="243962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3086595" y="1665465"/>
            <a:ext cx="6018505"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086595" y="1665465"/>
            <a:ext cx="601850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m973_PPIColorByCluster.png"/>
          <p:cNvPicPr>
            <a:picLocks noChangeAspect="1"/>
          </p:cNvPicPr>
          <p:nvPr/>
        </p:nvPicPr>
        <p:blipFill>
          <a:blip r:embed="rId3"/>
          <a:stretch>
            <a:fillRect/>
          </a:stretch>
        </p:blipFill>
        <p:spPr>
          <a:xfrm>
            <a:off x="640080" y="2794765"/>
            <a:ext cx="10911535" cy="2862041"/>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m973_MCODE_ALL_PPIColorByCluster.png"/>
          <p:cNvPicPr>
            <a:picLocks noChangeAspect="1"/>
          </p:cNvPicPr>
          <p:nvPr/>
        </p:nvPicPr>
        <p:blipFill>
          <a:blip r:embed="rId3"/>
          <a:stretch>
            <a:fillRect/>
          </a:stretch>
        </p:blipFill>
        <p:spPr>
          <a:xfrm>
            <a:off x="2462297" y="1665465"/>
            <a:ext cx="7267100"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Gm973</a:t>
                      </a:r>
                    </a:p>
                  </a:txBody>
                  <a:tcPr/>
                </a:tc>
                <a:tc>
                  <a:txBody>
                    <a:bodyPr/>
                    <a:lstStyle/>
                    <a:p>
                      <a:r>
                        <a:t>hsa04710|Circadian rhythm|-12.8;GO:0048511|rhythmic process|-10.4;GO:0007623|circadian rhythm|-7.3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