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8 identifiers, 8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3272947"/>
            <a:ext cx="10911535" cy="1905676"/>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750741" y="1665465"/>
            <a:ext cx="10690212"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1255791" y="1665465"/>
            <a:ext cx="9680113"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