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 identifiers, 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82250"/>
            <a:ext cx="10911535" cy="188707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750741" y="1665465"/>
            <a:ext cx="1069021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255791" y="1665465"/>
            <a:ext cx="968011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