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26 identifiers, 26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626587"/>
            <a:ext cx="10911535" cy="319839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785399"/>
            <a:ext cx="10911535" cy="4880772"/>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1785399"/>
            <a:ext cx="10911535" cy="4880772"/>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Hdac4_PPIColorByCluster.png"/>
          <p:cNvPicPr>
            <a:picLocks noChangeAspect="1"/>
          </p:cNvPicPr>
          <p:nvPr/>
        </p:nvPicPr>
        <p:blipFill>
          <a:blip r:embed="rId3"/>
          <a:stretch>
            <a:fillRect/>
          </a:stretch>
        </p:blipFill>
        <p:spPr>
          <a:xfrm>
            <a:off x="2219807" y="1665465"/>
            <a:ext cx="775208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dac4_MCODE_ALL_PPIColorByCluster.png"/>
          <p:cNvPicPr>
            <a:picLocks noChangeAspect="1"/>
          </p:cNvPicPr>
          <p:nvPr/>
        </p:nvPicPr>
        <p:blipFill>
          <a:blip r:embed="rId3"/>
          <a:stretch>
            <a:fillRect/>
          </a:stretch>
        </p:blipFill>
        <p:spPr>
          <a:xfrm>
            <a:off x="2770939" y="1665465"/>
            <a:ext cx="664981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Hdac4</a:t>
                      </a:r>
                    </a:p>
                  </a:txBody>
                  <a:tcPr/>
                </a:tc>
                <a:tc>
                  <a:txBody>
                    <a:bodyPr/>
                    <a:lstStyle/>
                    <a:p>
                      <a:r>
                        <a:t>R-HSA-5576892|Phase 0 - rapid depolarisation|-6.7;GO:0032412|regulation of monoatomic ion transmembrane transporter activity|-6.1;GO:0051899|membrane depolarization|-6.0</a:t>
                      </a:r>
                    </a:p>
                  </a:txBody>
                  <a:tcPr/>
                </a:tc>
              </a:tr>
              <a:tr h="1280160">
                <a:tc>
                  <a:txBody>
                    <a:bodyPr/>
                    <a:lstStyle/>
                    <a:p>
                      <a:r>
                        <a:t>Hdac4_MCODE_ALL</a:t>
                      </a:r>
                    </a:p>
                  </a:txBody>
                  <a:tcPr/>
                </a:tc>
                <a:tc>
                  <a:txBody>
                    <a:bodyPr/>
                    <a:lstStyle/>
                    <a:p>
                      <a:r>
                        <a:t>R-HSA-5673001|RAF/MAP kinase cascade|-5.5;R-HSA-5684996|MAPK1/MAPK3 signaling|-5.5;R-HSA-5683057|MAPK family signaling cascades|-5.3</a:t>
                      </a:r>
                    </a:p>
                  </a:txBody>
                  <a:tcPr/>
                </a:tc>
              </a:tr>
              <a:tr h="1280160">
                <a:tc>
                  <a:txBody>
                    <a:bodyPr/>
                    <a:lstStyle/>
                    <a:p>
                      <a:r>
                        <a:t>Hdac4_SUB1_MCODE_1</a:t>
                      </a:r>
                    </a:p>
                  </a:txBody>
                  <a:tcPr/>
                </a:tc>
                <a:tc>
                  <a:txBody>
                    <a:bodyPr/>
                    <a:lstStyle/>
                    <a:p>
                      <a:r>
                        <a:t>R-HSA-5673001|RAF/MAP kinase cascade|-5.5;R-HSA-5684996|MAPK1/MAPK3 signaling|-5.5;R-HSA-5683057|MAPK family signaling cascades|-5.3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