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Jul 16,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134 identifiers, 134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2083549"/>
            <a:ext cx="10911535" cy="4284472"/>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1880088" y="1665465"/>
            <a:ext cx="8431519"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3086595" y="1665465"/>
            <a:ext cx="6018505"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Ccdc115_PPIColorByCluster.png"/>
          <p:cNvPicPr>
            <a:picLocks noChangeAspect="1"/>
          </p:cNvPicPr>
          <p:nvPr/>
        </p:nvPicPr>
        <p:blipFill>
          <a:blip r:embed="rId3"/>
          <a:stretch>
            <a:fillRect/>
          </a:stretch>
        </p:blipFill>
        <p:spPr>
          <a:xfrm>
            <a:off x="1753825" y="1665465"/>
            <a:ext cx="8684044"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cdc115_MCODE_ALL_PPIColorByCluster.png"/>
          <p:cNvPicPr>
            <a:picLocks noChangeAspect="1"/>
          </p:cNvPicPr>
          <p:nvPr/>
        </p:nvPicPr>
        <p:blipFill>
          <a:blip r:embed="rId3"/>
          <a:stretch>
            <a:fillRect/>
          </a:stretch>
        </p:blipFill>
        <p:spPr>
          <a:xfrm>
            <a:off x="1781884" y="1665465"/>
            <a:ext cx="8627927" cy="5120640"/>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444500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853440">
                <a:tc>
                  <a:txBody>
                    <a:bodyPr/>
                    <a:lstStyle/>
                    <a:p>
                      <a:r>
                        <a:t>Ccdc115</a:t>
                      </a:r>
                    </a:p>
                  </a:txBody>
                  <a:tcPr/>
                </a:tc>
                <a:tc>
                  <a:txBody>
                    <a:bodyPr/>
                    <a:lstStyle/>
                    <a:p>
                      <a:r>
                        <a:t>R-HSA-5673001|RAF/MAP kinase cascade|-7.7;R-HSA-5684996|MAPK1/MAPK3 signaling|-7.6;R-HSA-5683057|MAPK family signaling cascades|-7.2</a:t>
                      </a:r>
                    </a:p>
                  </a:txBody>
                  <a:tcPr/>
                </a:tc>
              </a:tr>
              <a:tr h="853440">
                <a:tc>
                  <a:txBody>
                    <a:bodyPr/>
                    <a:lstStyle/>
                    <a:p>
                      <a:r>
                        <a:t>Ccdc115_MCODE_ALL</a:t>
                      </a:r>
                    </a:p>
                  </a:txBody>
                  <a:tcPr/>
                </a:tc>
                <a:tc>
                  <a:txBody>
                    <a:bodyPr/>
                    <a:lstStyle/>
                    <a:p>
                      <a:r>
                        <a:t>R-HSA-8953854|Metabolism of RNA|-8.2;R-HSA-5654738|Signaling by FGFR2|-7.7;CORUM:5199|Kinase maturation complex 1|-7.5</a:t>
                      </a:r>
                    </a:p>
                  </a:txBody>
                  <a:tcPr/>
                </a:tc>
              </a:tr>
              <a:tr h="853440">
                <a:tc>
                  <a:txBody>
                    <a:bodyPr/>
                    <a:lstStyle/>
                    <a:p>
                      <a:r>
                        <a:t>Ccdc115_SUB1_MCODE_1</a:t>
                      </a:r>
                    </a:p>
                  </a:txBody>
                  <a:tcPr/>
                </a:tc>
                <a:tc>
                  <a:txBody>
                    <a:bodyPr/>
                    <a:lstStyle/>
                    <a:p>
                      <a:r>
                        <a:t>R-HSA-72163|mRNA Splicing - Major Pathway|-7.5;R-HSA-72172|mRNA Splicing|-7.4;R-HSA-72203|Processing of Capped Intron-Containing Pre-mRNA|-6.9</a:t>
                      </a:r>
                    </a:p>
                  </a:txBody>
                  <a:tcPr/>
                </a:tc>
              </a:tr>
              <a:tr h="853440">
                <a:tc>
                  <a:txBody>
                    <a:bodyPr/>
                    <a:lstStyle/>
                    <a:p>
                      <a:r>
                        <a:t>Ccdc115_SUB1_MCODE_2</a:t>
                      </a:r>
                    </a:p>
                  </a:txBody>
                  <a:tcPr/>
                </a:tc>
                <a:tc>
                  <a:txBody>
                    <a:bodyPr/>
                    <a:lstStyle/>
                    <a:p>
                      <a:r>
                        <a:t>R-HSA-5654727|Negative regulation of FGFR2 signaling|-8.3;R-HSA-5663202|Diseases of signal transduction by growth factor receptors and second messengers|-7.3;R-HSA-5654738|Signaling by FGFR2|-7.3</a:t>
                      </a:r>
                    </a:p>
                  </a:txBody>
                  <a:tcPr/>
                </a:tc>
              </a:tr>
              <a:tr h="853440">
                <a:tc>
                  <a:txBody>
                    <a:bodyPr/>
                    <a:lstStyle/>
                    <a:p>
                      <a:r>
                        <a:t>Ccdc115_SUB1_MCODE_3</a:t>
                      </a:r>
                    </a:p>
                  </a:txBody>
                  <a:tcPr/>
                </a:tc>
                <a:tc>
                  <a:txBody>
                    <a:bodyPr/>
                    <a:lstStyle/>
                    <a:p>
                      <a:r>
                        <a:t>CORUM:5199|Kinase maturation complex 1|-9.9;R-HSA-9705683|SARS-CoV-2-host interactions|-6.5;R-HSA-9694516|SARS-CoV-2 Infection|-6.0</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