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7 identifiers, 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413642"/>
            <a:ext cx="10911535" cy="162428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843782"/>
            <a:ext cx="10911535" cy="4764007"/>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070623" y="1665465"/>
            <a:ext cx="10050448"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