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46 identifiers, 46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013393"/>
            <a:ext cx="10911535" cy="2424785"/>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3044507" y="1665465"/>
            <a:ext cx="6102680"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3044507" y="1665465"/>
            <a:ext cx="6102680"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Tbc1d13_PPIColorByCluster.png"/>
          <p:cNvPicPr>
            <a:picLocks noChangeAspect="1"/>
          </p:cNvPicPr>
          <p:nvPr/>
        </p:nvPicPr>
        <p:blipFill>
          <a:blip r:embed="rId3"/>
          <a:stretch>
            <a:fillRect/>
          </a:stretch>
        </p:blipFill>
        <p:spPr>
          <a:xfrm>
            <a:off x="640080" y="1971446"/>
            <a:ext cx="10911535" cy="4508678"/>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Tbc1d13_MCODE_ALL_PPIColorByCluster.png"/>
          <p:cNvPicPr>
            <a:picLocks noChangeAspect="1"/>
          </p:cNvPicPr>
          <p:nvPr/>
        </p:nvPicPr>
        <p:blipFill>
          <a:blip r:embed="rId3"/>
          <a:stretch>
            <a:fillRect/>
          </a:stretch>
        </p:blipFill>
        <p:spPr>
          <a:xfrm>
            <a:off x="2532443" y="1665465"/>
            <a:ext cx="7126808"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Tbc1d13</a:t>
                      </a:r>
                    </a:p>
                  </a:txBody>
                  <a:tcPr/>
                </a:tc>
                <a:tc>
                  <a:txBody>
                    <a:bodyPr/>
                    <a:lstStyle/>
                    <a:p>
                      <a:r>
                        <a:t>CORUM:306|Ribosome, cytoplasmic|-5.2;R-HSA-192823|Viral mRNA Translation|-5.0;R-HSA-156902|Peptide chain elongation|-5.0</a:t>
                      </a:r>
                    </a:p>
                  </a:txBody>
                  <a:tcPr/>
                </a:tc>
              </a:tr>
              <a:tr h="1280160">
                <a:tc>
                  <a:txBody>
                    <a:bodyPr/>
                    <a:lstStyle/>
                    <a:p>
                      <a:r>
                        <a:t>Tbc1d13_MCODE_ALL</a:t>
                      </a:r>
                    </a:p>
                  </a:txBody>
                  <a:tcPr/>
                </a:tc>
                <a:tc>
                  <a:txBody>
                    <a:bodyPr/>
                    <a:lstStyle/>
                    <a:p>
                      <a:r>
                        <a:t>CORUM:306|Ribosome, cytoplasmic|-6.8;R-HSA-192823|Viral mRNA Translation|-6.6;R-HSA-156902|Peptide chain elongation|-6.6</a:t>
                      </a:r>
                    </a:p>
                  </a:txBody>
                  <a:tcPr/>
                </a:tc>
              </a:tr>
              <a:tr h="1280160">
                <a:tc>
                  <a:txBody>
                    <a:bodyPr/>
                    <a:lstStyle/>
                    <a:p>
                      <a:r>
                        <a:t>Tbc1d13_SUB1_MCODE_1</a:t>
                      </a:r>
                    </a:p>
                  </a:txBody>
                  <a:tcPr/>
                </a:tc>
                <a:tc>
                  <a:txBody>
                    <a:bodyPr/>
                    <a:lstStyle/>
                    <a:p>
                      <a:r>
                        <a:t>CORUM:306|Ribosome, cytoplasmic|-6.8;R-HSA-192823|Viral mRNA Translation|-6.6;R-HSA-156902|Peptide chain elongation|-6.6</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