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Jul 16,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 identifiers, 11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3049321"/>
            <a:ext cx="10911535" cy="235292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954164" y="1665465"/>
            <a:ext cx="10283367"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922175" y="1665465"/>
            <a:ext cx="834734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Lrp1b_PPIColorByCluster.png"/>
          <p:cNvPicPr>
            <a:picLocks noChangeAspect="1"/>
          </p:cNvPicPr>
          <p:nvPr/>
        </p:nvPicPr>
        <p:blipFill>
          <a:blip r:embed="rId3"/>
          <a:stretch>
            <a:fillRect/>
          </a:stretch>
        </p:blipFill>
        <p:spPr>
          <a:xfrm>
            <a:off x="640080" y="1860756"/>
            <a:ext cx="10911535" cy="4730059"/>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