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 identifiers, 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447185"/>
            <a:ext cx="10911535" cy="155720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3498024"/>
            <a:ext cx="10911535" cy="1455522"/>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3394590"/>
            <a:ext cx="10911535" cy="1662391"/>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