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2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82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6F27F-1313-48B6-8A7D-C9B02435B6D7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9B5C-BD46-4DD8-8AB6-1F09A9F4A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3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69B5C-BD46-4DD8-8AB6-1F09A9F4A9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42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66247-B5F3-4399-9254-09541BCE0C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66247-B5F3-4399-9254-09541BCE0C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6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66247-B5F3-4399-9254-09541BCE0C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3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4012427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3640059"/>
            <a:ext cx="8458200" cy="916781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2914650"/>
            <a:ext cx="8458200" cy="6858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BD2AD-EC5F-4D29-8046-B99FC9F710C6}" type="datetime1">
              <a:rPr lang="en-US" smtClean="0"/>
              <a:t>11/16/2024</a:t>
            </a:fld>
            <a:endParaRPr lang="en-US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BEFC955D-CDA7-41CB-BB15-C6585AEB4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1DC1-12AC-4A24-B8DC-B83CFFF9F48A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955D-CDA7-41CB-BB15-C6585AEB4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411957"/>
            <a:ext cx="1828800" cy="4388644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11957"/>
            <a:ext cx="6248400" cy="438864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5C7E0-01C8-4285-9CFC-80237479B5DE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955D-CDA7-41CB-BB15-C6585AEB4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4E74-A4D0-4D1B-ADC9-3F52DED0BC1C}" type="datetime1">
              <a:rPr lang="en-US" smtClean="0"/>
              <a:t>11/16/2024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BEFC955D-CDA7-41CB-BB15-C6585AEB4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2583677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257300"/>
            <a:ext cx="8458200" cy="9144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1C82-65B1-497E-B13A-164A7E3B07ED}" type="datetime1">
              <a:rPr lang="en-US" smtClean="0"/>
              <a:t>11/16/2024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955D-CDA7-41CB-BB15-C6585AEB49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210314"/>
            <a:ext cx="8686800" cy="888619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200150"/>
            <a:ext cx="41910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343400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1B78-8FBE-4BC8-8EB6-6A534574F7D1}" type="datetime1">
              <a:rPr lang="en-US" smtClean="0"/>
              <a:t>11/16/2024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955D-CDA7-41CB-BB15-C6585AEB4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4057650"/>
            <a:ext cx="8610600" cy="66198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500062"/>
            <a:ext cx="4290556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6" y="500062"/>
            <a:ext cx="4292241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987028"/>
            <a:ext cx="429055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987028"/>
            <a:ext cx="428853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3A5-7CA5-4168-9228-5A2C66959598}" type="datetime1">
              <a:rPr lang="en-US" smtClean="0"/>
              <a:t>11/16/2024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4857750"/>
            <a:ext cx="762000" cy="185166"/>
          </a:xfrm>
        </p:spPr>
        <p:txBody>
          <a:bodyPr/>
          <a:lstStyle/>
          <a:p>
            <a:fld id="{BEFC955D-CDA7-41CB-BB15-C6585AEB49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4514850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FA71-9720-4D5C-8D51-4BF42721D965}" type="datetime1">
              <a:rPr lang="en-US" smtClean="0"/>
              <a:t>11/16/2024</a:t>
            </a:fld>
            <a:endParaRPr lang="en-US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955D-CDA7-41CB-BB15-C6585AEB4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9F355-4F2B-45F4-9965-3EE0E16B0747}" type="datetime1">
              <a:rPr lang="en-US" smtClean="0"/>
              <a:t>11/16/2024</a:t>
            </a:fld>
            <a:endParaRPr lang="en-US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955D-CDA7-41CB-BB15-C6585AEB4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4386838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458200" cy="390525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1" y="457200"/>
            <a:ext cx="3008313" cy="360045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457200"/>
            <a:ext cx="5340350" cy="36004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8307-A530-472E-8D68-ECE62C0BCA88}" type="datetime1">
              <a:rPr lang="en-US" smtClean="0"/>
              <a:t>11/16/2024</a:t>
            </a:fld>
            <a:endParaRPr lang="en-US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955D-CDA7-41CB-BB15-C6585AEB49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462476"/>
            <a:ext cx="5029200" cy="27432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07CC-3B69-41C7-BB2E-BD44B5613B33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955D-CDA7-41CB-BB15-C6585AEB49D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3745320"/>
            <a:ext cx="5867400" cy="391716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4149913"/>
            <a:ext cx="5867400" cy="576263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788174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165622"/>
            <a:ext cx="86868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57150"/>
            <a:ext cx="2514600" cy="21669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79C3FE2-1314-4BF5-88FF-A2BCBFD5791E}" type="datetime1">
              <a:rPr lang="en-US" smtClean="0"/>
              <a:t>11/16/2024</a:t>
            </a:fld>
            <a:endParaRPr lang="en-US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57150"/>
            <a:ext cx="3352800" cy="21669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4857751"/>
            <a:ext cx="762000" cy="183356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EFC955D-CDA7-41CB-BB15-C6585AEB49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342900"/>
            <a:ext cx="8686800" cy="6286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788174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793490"/>
            <a:ext cx="8629650" cy="1786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0.png"/><Relationship Id="rId13" Type="http://schemas.openxmlformats.org/officeDocument/2006/relationships/image" Target="../media/image228.png"/><Relationship Id="rId18" Type="http://schemas.openxmlformats.org/officeDocument/2006/relationships/image" Target="../media/image233.png"/><Relationship Id="rId3" Type="http://schemas.openxmlformats.org/officeDocument/2006/relationships/image" Target="../media/image17.png"/><Relationship Id="rId7" Type="http://schemas.openxmlformats.org/officeDocument/2006/relationships/image" Target="../media/image2220.png"/><Relationship Id="rId12" Type="http://schemas.openxmlformats.org/officeDocument/2006/relationships/image" Target="../media/image227.png"/><Relationship Id="rId17" Type="http://schemas.openxmlformats.org/officeDocument/2006/relationships/image" Target="../media/image2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0.png"/><Relationship Id="rId11" Type="http://schemas.openxmlformats.org/officeDocument/2006/relationships/image" Target="../media/image226.png"/><Relationship Id="rId5" Type="http://schemas.openxmlformats.org/officeDocument/2006/relationships/image" Target="../media/image2200.png"/><Relationship Id="rId15" Type="http://schemas.openxmlformats.org/officeDocument/2006/relationships/image" Target="../media/image230.png"/><Relationship Id="rId10" Type="http://schemas.openxmlformats.org/officeDocument/2006/relationships/image" Target="../media/image225.png"/><Relationship Id="rId19" Type="http://schemas.openxmlformats.org/officeDocument/2006/relationships/image" Target="../media/image234.png"/><Relationship Id="rId9" Type="http://schemas.openxmlformats.org/officeDocument/2006/relationships/image" Target="../media/image2240.png"/><Relationship Id="rId14" Type="http://schemas.openxmlformats.org/officeDocument/2006/relationships/image" Target="../media/image2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0.png"/><Relationship Id="rId13" Type="http://schemas.openxmlformats.org/officeDocument/2006/relationships/image" Target="../media/image228.png"/><Relationship Id="rId18" Type="http://schemas.openxmlformats.org/officeDocument/2006/relationships/image" Target="../media/image233.png"/><Relationship Id="rId3" Type="http://schemas.openxmlformats.org/officeDocument/2006/relationships/image" Target="../media/image17.png"/><Relationship Id="rId21" Type="http://schemas.openxmlformats.org/officeDocument/2006/relationships/image" Target="../media/image236.png"/><Relationship Id="rId7" Type="http://schemas.openxmlformats.org/officeDocument/2006/relationships/image" Target="../media/image2220.png"/><Relationship Id="rId12" Type="http://schemas.openxmlformats.org/officeDocument/2006/relationships/image" Target="../media/image227.png"/><Relationship Id="rId17" Type="http://schemas.openxmlformats.org/officeDocument/2006/relationships/image" Target="../media/image23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0.png"/><Relationship Id="rId11" Type="http://schemas.openxmlformats.org/officeDocument/2006/relationships/image" Target="../media/image226.png"/><Relationship Id="rId5" Type="http://schemas.openxmlformats.org/officeDocument/2006/relationships/image" Target="../media/image2200.png"/><Relationship Id="rId15" Type="http://schemas.openxmlformats.org/officeDocument/2006/relationships/image" Target="../media/image230.png"/><Relationship Id="rId23" Type="http://schemas.openxmlformats.org/officeDocument/2006/relationships/image" Target="../media/image238.png"/><Relationship Id="rId10" Type="http://schemas.openxmlformats.org/officeDocument/2006/relationships/image" Target="../media/image225.png"/><Relationship Id="rId19" Type="http://schemas.openxmlformats.org/officeDocument/2006/relationships/image" Target="../media/image234.png"/><Relationship Id="rId9" Type="http://schemas.openxmlformats.org/officeDocument/2006/relationships/image" Target="../media/image2240.png"/><Relationship Id="rId14" Type="http://schemas.openxmlformats.org/officeDocument/2006/relationships/image" Target="../media/image229.png"/><Relationship Id="rId22" Type="http://schemas.openxmlformats.org/officeDocument/2006/relationships/image" Target="../media/image237.png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33.png"/><Relationship Id="rId3" Type="http://schemas.openxmlformats.org/officeDocument/2006/relationships/image" Target="../media/image17.png"/><Relationship Id="rId21" Type="http://schemas.openxmlformats.org/officeDocument/2006/relationships/image" Target="../media/image236.png"/><Relationship Id="rId17" Type="http://schemas.openxmlformats.org/officeDocument/2006/relationships/image" Target="../media/image23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1.png"/><Relationship Id="rId20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0.png"/><Relationship Id="rId15" Type="http://schemas.openxmlformats.org/officeDocument/2006/relationships/image" Target="../media/image230.png"/><Relationship Id="rId23" Type="http://schemas.openxmlformats.org/officeDocument/2006/relationships/image" Target="../media/image238.png"/><Relationship Id="rId19" Type="http://schemas.openxmlformats.org/officeDocument/2006/relationships/image" Target="../media/image234.png"/><Relationship Id="rId22" Type="http://schemas.openxmlformats.org/officeDocument/2006/relationships/image" Target="../media/image2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png"/><Relationship Id="rId13" Type="http://schemas.openxmlformats.org/officeDocument/2006/relationships/image" Target="../media/image260.png"/><Relationship Id="rId3" Type="http://schemas.openxmlformats.org/officeDocument/2006/relationships/image" Target="../media/image19.jpeg"/><Relationship Id="rId7" Type="http://schemas.openxmlformats.org/officeDocument/2006/relationships/image" Target="../media/image254.png"/><Relationship Id="rId12" Type="http://schemas.openxmlformats.org/officeDocument/2006/relationships/image" Target="../media/image25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11" Type="http://schemas.openxmlformats.org/officeDocument/2006/relationships/image" Target="../media/image258.png"/><Relationship Id="rId5" Type="http://schemas.openxmlformats.org/officeDocument/2006/relationships/image" Target="../media/image252.png"/><Relationship Id="rId10" Type="http://schemas.openxmlformats.org/officeDocument/2006/relationships/image" Target="../media/image32.png"/><Relationship Id="rId4" Type="http://schemas.openxmlformats.org/officeDocument/2006/relationships/image" Target="../media/image251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2.png"/><Relationship Id="rId7" Type="http://schemas.openxmlformats.org/officeDocument/2006/relationships/image" Target="../media/image26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4" Type="http://schemas.openxmlformats.org/officeDocument/2006/relationships/image" Target="../media/image263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2.png"/><Relationship Id="rId7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10" Type="http://schemas.openxmlformats.org/officeDocument/2006/relationships/image" Target="../media/image31.png"/><Relationship Id="rId4" Type="http://schemas.openxmlformats.org/officeDocument/2006/relationships/image" Target="../media/image263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2.png"/><Relationship Id="rId7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10" Type="http://schemas.openxmlformats.org/officeDocument/2006/relationships/image" Target="../media/image31.png"/><Relationship Id="rId4" Type="http://schemas.openxmlformats.org/officeDocument/2006/relationships/image" Target="../media/image263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2.png"/><Relationship Id="rId7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10" Type="http://schemas.openxmlformats.org/officeDocument/2006/relationships/image" Target="../media/image33.png"/><Relationship Id="rId4" Type="http://schemas.openxmlformats.org/officeDocument/2006/relationships/image" Target="../media/image263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/><Relationship Id="rId3" Type="http://schemas.openxmlformats.org/officeDocument/2006/relationships/image" Target="../media/image269.png"/><Relationship Id="rId7" Type="http://schemas.openxmlformats.org/officeDocument/2006/relationships/image" Target="../media/image273.png"/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1" Type="http://schemas.openxmlformats.org/officeDocument/2006/relationships/image" Target="../media/image31.png"/><Relationship Id="rId5" Type="http://schemas.openxmlformats.org/officeDocument/2006/relationships/image" Target="../media/image271.png"/><Relationship Id="rId10" Type="http://schemas.openxmlformats.org/officeDocument/2006/relationships/image" Target="../media/image276.png"/><Relationship Id="rId4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/><Relationship Id="rId3" Type="http://schemas.openxmlformats.org/officeDocument/2006/relationships/image" Target="../media/image269.png"/><Relationship Id="rId7" Type="http://schemas.openxmlformats.org/officeDocument/2006/relationships/image" Target="../media/image273.png"/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1" Type="http://schemas.openxmlformats.org/officeDocument/2006/relationships/image" Target="../media/image277.png"/><Relationship Id="rId5" Type="http://schemas.openxmlformats.org/officeDocument/2006/relationships/image" Target="../media/image271.png"/><Relationship Id="rId10" Type="http://schemas.openxmlformats.org/officeDocument/2006/relationships/image" Target="../media/image276.png"/><Relationship Id="rId4" Type="http://schemas.openxmlformats.org/officeDocument/2006/relationships/image" Target="../media/image2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69.png"/><Relationship Id="rId7" Type="http://schemas.openxmlformats.org/officeDocument/2006/relationships/image" Target="../media/image273.png"/><Relationship Id="rId12" Type="http://schemas.openxmlformats.org/officeDocument/2006/relationships/image" Target="../media/image279.png"/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1" Type="http://schemas.openxmlformats.org/officeDocument/2006/relationships/image" Target="../media/image276.png"/><Relationship Id="rId5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7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/><Relationship Id="rId3" Type="http://schemas.openxmlformats.org/officeDocument/2006/relationships/image" Target="../media/image269.png"/><Relationship Id="rId7" Type="http://schemas.openxmlformats.org/officeDocument/2006/relationships/image" Target="../media/image273.png"/><Relationship Id="rId12" Type="http://schemas.openxmlformats.org/officeDocument/2006/relationships/image" Target="../media/image281.png"/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1" Type="http://schemas.openxmlformats.org/officeDocument/2006/relationships/image" Target="../media/image280.png"/><Relationship Id="rId5" Type="http://schemas.openxmlformats.org/officeDocument/2006/relationships/image" Target="../media/image271.png"/><Relationship Id="rId10" Type="http://schemas.openxmlformats.org/officeDocument/2006/relationships/image" Target="../media/image276.png"/><Relationship Id="rId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/><Relationship Id="rId3" Type="http://schemas.openxmlformats.org/officeDocument/2006/relationships/image" Target="../media/image269.png"/><Relationship Id="rId7" Type="http://schemas.openxmlformats.org/officeDocument/2006/relationships/image" Target="../media/image273.png"/><Relationship Id="rId12" Type="http://schemas.openxmlformats.org/officeDocument/2006/relationships/image" Target="../media/image283.png"/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11" Type="http://schemas.openxmlformats.org/officeDocument/2006/relationships/image" Target="../media/image282.png"/><Relationship Id="rId5" Type="http://schemas.openxmlformats.org/officeDocument/2006/relationships/image" Target="../media/image271.png"/><Relationship Id="rId10" Type="http://schemas.openxmlformats.org/officeDocument/2006/relationships/image" Target="../media/image276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4.png"/><Relationship Id="rId3" Type="http://schemas.openxmlformats.org/officeDocument/2006/relationships/image" Target="../media/image284.png"/><Relationship Id="rId7" Type="http://schemas.openxmlformats.org/officeDocument/2006/relationships/image" Target="../media/image288.png"/><Relationship Id="rId12" Type="http://schemas.openxmlformats.org/officeDocument/2006/relationships/image" Target="../media/image2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7.png"/><Relationship Id="rId11" Type="http://schemas.openxmlformats.org/officeDocument/2006/relationships/image" Target="../media/image292.png"/><Relationship Id="rId5" Type="http://schemas.openxmlformats.org/officeDocument/2006/relationships/image" Target="../media/image286.png"/><Relationship Id="rId15" Type="http://schemas.openxmlformats.org/officeDocument/2006/relationships/image" Target="../media/image296.png"/><Relationship Id="rId10" Type="http://schemas.openxmlformats.org/officeDocument/2006/relationships/image" Target="../media/image291.png"/><Relationship Id="rId4" Type="http://schemas.openxmlformats.org/officeDocument/2006/relationships/image" Target="../media/image285.png"/><Relationship Id="rId9" Type="http://schemas.openxmlformats.org/officeDocument/2006/relationships/image" Target="../media/image290.png"/><Relationship Id="rId14" Type="http://schemas.openxmlformats.org/officeDocument/2006/relationships/image" Target="../media/image29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12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1143000" y="295275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Vitaliy</a:t>
            </a:r>
            <a:r>
              <a:rPr lang="en-US" sz="2800" dirty="0"/>
              <a:t> </a:t>
            </a:r>
            <a:r>
              <a:rPr lang="en-US" sz="2800" dirty="0" err="1"/>
              <a:t>Bulygin</a:t>
            </a:r>
            <a:endParaRPr lang="en-US" sz="2800" dirty="0"/>
          </a:p>
          <a:p>
            <a:r>
              <a:rPr lang="en-US" sz="2800" smtClean="0"/>
              <a:t>16.11.2024</a:t>
            </a:r>
            <a:endParaRPr lang="en-US" sz="2800" dirty="0"/>
          </a:p>
        </p:txBody>
      </p:sp>
      <p:sp>
        <p:nvSpPr>
          <p:cNvPr id="15" name="Заголовок 1"/>
          <p:cNvSpPr txBox="1">
            <a:spLocks noGrp="1"/>
          </p:cNvSpPr>
          <p:nvPr>
            <p:ph type="ctrTitle"/>
          </p:nvPr>
        </p:nvSpPr>
        <p:spPr>
          <a:xfrm>
            <a:off x="228600" y="1504950"/>
            <a:ext cx="8458200" cy="91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Object Detection from scratch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692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14337"/>
          <p:cNvSpPr txBox="1">
            <a:spLocks/>
          </p:cNvSpPr>
          <p:nvPr/>
        </p:nvSpPr>
        <p:spPr>
          <a:xfrm>
            <a:off x="6614864" y="483927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FA8AD-F0FE-4A10-9E5F-165489CF42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2782245" y="123478"/>
            <a:ext cx="3733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Accuracy evaluation</a:t>
            </a:r>
            <a:endParaRPr lang="en-US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23528" y="731495"/>
            <a:ext cx="5238492" cy="3640455"/>
            <a:chOff x="323528" y="843558"/>
            <a:chExt cx="5820728" cy="364045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843558"/>
              <a:ext cx="5820728" cy="3640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4392160" y="2499742"/>
              <a:ext cx="683896" cy="432048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52120" y="2571750"/>
              <a:ext cx="432048" cy="576064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20072" y="2563366"/>
              <a:ext cx="341948" cy="584448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47944" y="2499742"/>
              <a:ext cx="395864" cy="36004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67744" y="2355726"/>
              <a:ext cx="395864" cy="36004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55576" y="2571750"/>
              <a:ext cx="1008112" cy="108012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804519" y="771550"/>
                <a:ext cx="2943945" cy="9469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Sorted array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𝑰𝑶𝑼</m:t>
                    </m:r>
                    <m:r>
                      <a:rPr lang="en-US" b="1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dirty="0" smtClean="0"/>
                  <a:t>between GT and predicted </a:t>
                </a:r>
              </a:p>
              <a:p>
                <a:r>
                  <a:rPr lang="en-US" dirty="0" smtClean="0"/>
                  <a:t>(max length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⋅</m:t>
                    </m:r>
                    <m:r>
                      <a:rPr lang="en-US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19" y="771550"/>
                <a:ext cx="2943945" cy="946991"/>
              </a:xfrm>
              <a:prstGeom prst="rect">
                <a:avLst/>
              </a:prstGeom>
              <a:blipFill rotWithShape="1">
                <a:blip r:embed="rId5"/>
                <a:stretch>
                  <a:fillRect l="-1443" t="-2548" b="-63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11175" y="2004503"/>
                <a:ext cx="222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𝑖𝑜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𝑖𝑜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𝑖𝑜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…)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175" y="2004503"/>
                <a:ext cx="222375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49011" y="2468489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011" y="2468489"/>
                <a:ext cx="37542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48264" y="2940607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940607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732511" y="2490450"/>
            <a:ext cx="44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60503" y="2962568"/>
            <a:ext cx="620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pred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24328" y="2940607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940607"/>
                <a:ext cx="37542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524328" y="2468489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468489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380583" y="2931790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83" y="293179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80583" y="2459672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83" y="2459672"/>
                <a:ext cx="37542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00192" y="1770370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770370"/>
                <a:ext cx="34496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827434" y="1779662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34" y="1779662"/>
                <a:ext cx="344966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828424" y="1626354"/>
                <a:ext cx="375423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424" y="1626354"/>
                <a:ext cx="375423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H="1">
            <a:off x="2558194" y="1995686"/>
            <a:ext cx="270230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836536" y="3219822"/>
                <a:ext cx="375423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536" y="3219822"/>
                <a:ext cx="37542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>
            <a:stCxn id="24" idx="2"/>
          </p:cNvCxnSpPr>
          <p:nvPr/>
        </p:nvCxnSpPr>
        <p:spPr>
          <a:xfrm flipH="1">
            <a:off x="4085746" y="2819727"/>
            <a:ext cx="207181" cy="40009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15816" y="1986394"/>
                <a:ext cx="375423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986394"/>
                <a:ext cx="375423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stCxn id="42" idx="2"/>
            <a:endCxn id="31" idx="3"/>
          </p:cNvCxnSpPr>
          <p:nvPr/>
        </p:nvCxnSpPr>
        <p:spPr>
          <a:xfrm flipH="1">
            <a:off x="2591710" y="2355726"/>
            <a:ext cx="511818" cy="2119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468384" y="1554346"/>
                <a:ext cx="375423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84" y="1554346"/>
                <a:ext cx="375423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>
            <a:stCxn id="47" idx="2"/>
            <a:endCxn id="32" idx="0"/>
          </p:cNvCxnSpPr>
          <p:nvPr/>
        </p:nvCxnSpPr>
        <p:spPr>
          <a:xfrm flipH="1">
            <a:off x="2251402" y="1923678"/>
            <a:ext cx="404694" cy="3199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03848" y="3075806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075806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 flipH="1">
            <a:off x="3581690" y="2859782"/>
            <a:ext cx="63027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88637" y="4506674"/>
            <a:ext cx="546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  <a:r>
              <a:rPr lang="en-US" dirty="0" smtClean="0"/>
              <a:t>valuator.py </a:t>
            </a:r>
            <a:r>
              <a:rPr lang="en-US" dirty="0"/>
              <a:t>-&gt; </a:t>
            </a:r>
            <a:r>
              <a:rPr lang="en-US" dirty="0" err="1"/>
              <a:t>sort_ious</a:t>
            </a:r>
            <a:r>
              <a:rPr lang="en-US" dirty="0"/>
              <a:t>(</a:t>
            </a:r>
            <a:r>
              <a:rPr lang="en-US" dirty="0" err="1"/>
              <a:t>gt_boxes</a:t>
            </a:r>
            <a:r>
              <a:rPr lang="en-US" dirty="0"/>
              <a:t>, </a:t>
            </a:r>
            <a:r>
              <a:rPr lang="en-US" dirty="0" err="1"/>
              <a:t>pred_boxes</a:t>
            </a:r>
            <a:r>
              <a:rPr lang="en-US" dirty="0"/>
              <a:t>, </a:t>
            </a:r>
            <a:r>
              <a:rPr lang="en-US" dirty="0" err="1"/>
              <a:t>iou_thr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1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14337"/>
          <p:cNvSpPr txBox="1">
            <a:spLocks/>
          </p:cNvSpPr>
          <p:nvPr/>
        </p:nvSpPr>
        <p:spPr>
          <a:xfrm>
            <a:off x="6614864" y="483927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FA8AD-F0FE-4A10-9E5F-165489CF42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2005796" y="144888"/>
            <a:ext cx="4367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Accuracy evaluation</a:t>
            </a:r>
            <a:endParaRPr lang="en-US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23528" y="731495"/>
            <a:ext cx="5238492" cy="3640455"/>
            <a:chOff x="323528" y="843558"/>
            <a:chExt cx="5820728" cy="364045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843558"/>
              <a:ext cx="5820728" cy="3640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4392160" y="2499742"/>
              <a:ext cx="683896" cy="432048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52120" y="2571750"/>
              <a:ext cx="432048" cy="576064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20072" y="2563366"/>
              <a:ext cx="341948" cy="584448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47944" y="2499742"/>
              <a:ext cx="395864" cy="36004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67744" y="2355726"/>
              <a:ext cx="395864" cy="36004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55576" y="2571750"/>
              <a:ext cx="1008112" cy="108012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804519" y="771550"/>
                <a:ext cx="2943945" cy="9469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Sorted array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𝑰𝑶𝑼</m:t>
                    </m:r>
                    <m:r>
                      <a:rPr lang="en-US" b="1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dirty="0" smtClean="0"/>
                  <a:t>between GT and predicted </a:t>
                </a:r>
              </a:p>
              <a:p>
                <a:r>
                  <a:rPr lang="en-US" dirty="0" smtClean="0"/>
                  <a:t>(max length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⋅</m:t>
                    </m:r>
                    <m:r>
                      <a:rPr lang="en-US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19" y="771550"/>
                <a:ext cx="2943945" cy="946991"/>
              </a:xfrm>
              <a:prstGeom prst="rect">
                <a:avLst/>
              </a:prstGeom>
              <a:blipFill rotWithShape="1">
                <a:blip r:embed="rId5"/>
                <a:stretch>
                  <a:fillRect l="-1443" t="-2548" b="-63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111175" y="2004503"/>
                <a:ext cx="222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𝑖𝑜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𝑖𝑜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𝑖𝑜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…)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175" y="2004503"/>
                <a:ext cx="222375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49011" y="2468489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011" y="2468489"/>
                <a:ext cx="37542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48264" y="2940607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940607"/>
                <a:ext cx="3754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732511" y="2490450"/>
            <a:ext cx="4415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GT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60503" y="2962568"/>
            <a:ext cx="62074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pred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24328" y="2940607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940607"/>
                <a:ext cx="37542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524328" y="2468489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2468489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380583" y="2931790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83" y="293179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80583" y="2459672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83" y="2459672"/>
                <a:ext cx="375424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00192" y="1770370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1770370"/>
                <a:ext cx="34496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827434" y="1779662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34" y="1779662"/>
                <a:ext cx="344966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828424" y="1626354"/>
                <a:ext cx="375423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424" y="1626354"/>
                <a:ext cx="375423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H="1">
            <a:off x="2558194" y="1995686"/>
            <a:ext cx="270230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836536" y="3219822"/>
                <a:ext cx="375423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536" y="3219822"/>
                <a:ext cx="37542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>
            <a:stCxn id="24" idx="2"/>
          </p:cNvCxnSpPr>
          <p:nvPr/>
        </p:nvCxnSpPr>
        <p:spPr>
          <a:xfrm flipH="1">
            <a:off x="4085746" y="2819727"/>
            <a:ext cx="207181" cy="40009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15816" y="1986394"/>
                <a:ext cx="375423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986394"/>
                <a:ext cx="375423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stCxn id="42" idx="2"/>
            <a:endCxn id="31" idx="3"/>
          </p:cNvCxnSpPr>
          <p:nvPr/>
        </p:nvCxnSpPr>
        <p:spPr>
          <a:xfrm flipH="1">
            <a:off x="2591710" y="2355726"/>
            <a:ext cx="511818" cy="2119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468384" y="1554346"/>
                <a:ext cx="375423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84" y="1554346"/>
                <a:ext cx="375423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>
            <a:stCxn id="47" idx="2"/>
            <a:endCxn id="32" idx="0"/>
          </p:cNvCxnSpPr>
          <p:nvPr/>
        </p:nvCxnSpPr>
        <p:spPr>
          <a:xfrm flipH="1">
            <a:off x="2251402" y="1923678"/>
            <a:ext cx="404694" cy="3199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03848" y="3075806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075806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 flipH="1">
            <a:off x="3581690" y="2859782"/>
            <a:ext cx="63027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702281" y="3898672"/>
            <a:ext cx="14470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matched GT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652120" y="4402728"/>
            <a:ext cx="149720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matched </a:t>
            </a:r>
            <a:r>
              <a:rPr lang="en-US" dirty="0" err="1" smtClean="0"/>
              <a:t>pred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751762" y="3301122"/>
            <a:ext cx="384214" cy="42595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638799" y="3291830"/>
            <a:ext cx="1021433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dirty="0" smtClean="0"/>
              <a:t>if appear</a:t>
            </a:r>
          </a:p>
          <a:p>
            <a:r>
              <a:rPr lang="en-US" dirty="0" smtClean="0"/>
              <a:t> firstly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220912" y="4371950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2" y="4371950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220912" y="3867894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2" y="3867894"/>
                <a:ext cx="375424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778068" y="3867894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068" y="3867894"/>
                <a:ext cx="375424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77321" y="4371950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321" y="437195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7308304" y="3291830"/>
            <a:ext cx="384214" cy="42595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7380312" y="2355726"/>
            <a:ext cx="827207" cy="12010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425636" y="2364543"/>
            <a:ext cx="558144" cy="10481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107504" y="4650690"/>
            <a:ext cx="6003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get_single_image_results</a:t>
            </a:r>
            <a:r>
              <a:rPr lang="en-US" sz="1400" dirty="0" smtClean="0"/>
              <a:t>(</a:t>
            </a:r>
            <a:r>
              <a:rPr lang="en-US" sz="1400" dirty="0" err="1" smtClean="0"/>
              <a:t>gt_boxes</a:t>
            </a:r>
            <a:r>
              <a:rPr lang="en-US" sz="1400" dirty="0" smtClean="0"/>
              <a:t>, </a:t>
            </a:r>
            <a:r>
              <a:rPr lang="en-US" sz="1400" dirty="0" err="1"/>
              <a:t>pred_boxes</a:t>
            </a:r>
            <a:r>
              <a:rPr lang="en-US" sz="1400" dirty="0"/>
              <a:t>, </a:t>
            </a:r>
            <a:r>
              <a:rPr lang="en-US" sz="1400" dirty="0" err="1"/>
              <a:t>iou_thr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66483" y="4434666"/>
            <a:ext cx="1412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evaluator.py -&gt;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0223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14337"/>
          <p:cNvSpPr txBox="1">
            <a:spLocks/>
          </p:cNvSpPr>
          <p:nvPr/>
        </p:nvSpPr>
        <p:spPr>
          <a:xfrm>
            <a:off x="6614864" y="483927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4FA8AD-F0FE-4A10-9E5F-165489CF42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228304" y="67330"/>
            <a:ext cx="7153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Accuracy evaluation : true predicted</a:t>
            </a:r>
            <a:endParaRPr lang="en-US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23528" y="731495"/>
            <a:ext cx="5238492" cy="3640455"/>
            <a:chOff x="323528" y="843558"/>
            <a:chExt cx="5820732" cy="364045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843558"/>
              <a:ext cx="5820732" cy="3640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4392163" y="2499742"/>
              <a:ext cx="683896" cy="432048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52123" y="2571750"/>
              <a:ext cx="432048" cy="576064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20074" y="2563366"/>
              <a:ext cx="341949" cy="584448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47945" y="2499742"/>
              <a:ext cx="395865" cy="36004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67745" y="2355726"/>
              <a:ext cx="395865" cy="36004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55576" y="2571750"/>
              <a:ext cx="1008113" cy="108012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804519" y="771550"/>
                <a:ext cx="2943945" cy="94699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Sorted array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𝑰𝑶𝑼</m:t>
                    </m:r>
                    <m:r>
                      <a:rPr lang="en-US" b="1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b="1" dirty="0" smtClean="0"/>
                  <a:t> </a:t>
                </a:r>
              </a:p>
              <a:p>
                <a:r>
                  <a:rPr lang="en-US" dirty="0" smtClean="0"/>
                  <a:t>between GT and predicted </a:t>
                </a:r>
              </a:p>
              <a:p>
                <a:r>
                  <a:rPr lang="en-US" dirty="0" smtClean="0"/>
                  <a:t>(max length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𝒏</m:t>
                    </m:r>
                    <m:r>
                      <a:rPr lang="en-US" b="1" i="1" smtClean="0">
                        <a:latin typeface="Cambria Math"/>
                      </a:rPr>
                      <m:t>⋅</m:t>
                    </m:r>
                    <m:r>
                      <a:rPr lang="en-US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19" y="771550"/>
                <a:ext cx="2943945" cy="946991"/>
              </a:xfrm>
              <a:prstGeom prst="rect">
                <a:avLst/>
              </a:prstGeom>
              <a:blipFill rotWithShape="1">
                <a:blip r:embed="rId5"/>
                <a:stretch>
                  <a:fillRect l="-1443" t="-2548" b="-63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828424" y="1626354"/>
                <a:ext cx="375423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424" y="1626354"/>
                <a:ext cx="375423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H="1">
            <a:off x="2558194" y="1995686"/>
            <a:ext cx="270230" cy="2880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836536" y="3219822"/>
                <a:ext cx="375423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536" y="3219822"/>
                <a:ext cx="375423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>
            <a:stCxn id="24" idx="2"/>
          </p:cNvCxnSpPr>
          <p:nvPr/>
        </p:nvCxnSpPr>
        <p:spPr>
          <a:xfrm flipH="1">
            <a:off x="4085746" y="2819727"/>
            <a:ext cx="207181" cy="40009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15816" y="1986394"/>
                <a:ext cx="375423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986394"/>
                <a:ext cx="375423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>
            <a:stCxn id="42" idx="2"/>
            <a:endCxn id="31" idx="3"/>
          </p:cNvCxnSpPr>
          <p:nvPr/>
        </p:nvCxnSpPr>
        <p:spPr>
          <a:xfrm flipH="1">
            <a:off x="2591710" y="2355726"/>
            <a:ext cx="511818" cy="21197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468384" y="1554346"/>
                <a:ext cx="375423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84" y="1554346"/>
                <a:ext cx="375423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>
            <a:stCxn id="47" idx="2"/>
            <a:endCxn id="32" idx="0"/>
          </p:cNvCxnSpPr>
          <p:nvPr/>
        </p:nvCxnSpPr>
        <p:spPr>
          <a:xfrm flipH="1">
            <a:off x="2251402" y="1923678"/>
            <a:ext cx="404694" cy="31998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03848" y="3075806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075806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 flipH="1">
            <a:off x="3581690" y="2859782"/>
            <a:ext cx="630270" cy="2160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702282" y="3898672"/>
            <a:ext cx="131799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matched GT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652120" y="4402728"/>
            <a:ext cx="149720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matched </a:t>
            </a:r>
            <a:r>
              <a:rPr lang="en-US" dirty="0" err="1" smtClean="0"/>
              <a:t>pred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220912" y="4371950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2" y="4371950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220912" y="3867894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2" y="3867894"/>
                <a:ext cx="375424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778068" y="3867894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068" y="3867894"/>
                <a:ext cx="375424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77321" y="4371950"/>
                <a:ext cx="375424" cy="369332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321" y="437195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авая фигурная скобка 1"/>
          <p:cNvSpPr/>
          <p:nvPr/>
        </p:nvSpPr>
        <p:spPr>
          <a:xfrm rot="16200000">
            <a:off x="7502480" y="3154279"/>
            <a:ext cx="369444" cy="932580"/>
          </a:xfrm>
          <a:prstGeom prst="rightBrace">
            <a:avLst>
              <a:gd name="adj1" fmla="val 3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Rectangle 42"/>
          <p:cNvSpPr/>
          <p:nvPr/>
        </p:nvSpPr>
        <p:spPr>
          <a:xfrm>
            <a:off x="6948264" y="2922498"/>
            <a:ext cx="155145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True predicted</a:t>
            </a:r>
            <a:endParaRPr lang="en-US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107504" y="4650690"/>
            <a:ext cx="6003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get_single_image_results</a:t>
            </a:r>
            <a:r>
              <a:rPr lang="en-US" sz="1400" dirty="0" smtClean="0"/>
              <a:t>(</a:t>
            </a:r>
            <a:r>
              <a:rPr lang="en-US" sz="1400" dirty="0" err="1" smtClean="0"/>
              <a:t>gt_boxes</a:t>
            </a:r>
            <a:r>
              <a:rPr lang="en-US" sz="1400" dirty="0" smtClean="0"/>
              <a:t>, </a:t>
            </a:r>
            <a:r>
              <a:rPr lang="en-US" sz="1400" dirty="0" err="1"/>
              <a:t>pred_boxes</a:t>
            </a:r>
            <a:r>
              <a:rPr lang="en-US" sz="1400" dirty="0"/>
              <a:t>, </a:t>
            </a:r>
            <a:r>
              <a:rPr lang="en-US" sz="1400" dirty="0" err="1"/>
              <a:t>iou_thr</a:t>
            </a:r>
            <a:r>
              <a:rPr lang="en-US" sz="1400" dirty="0"/>
              <a:t>)</a:t>
            </a:r>
            <a:endParaRPr lang="ru-RU" sz="14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366483" y="4434666"/>
            <a:ext cx="1412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evaluator.py -&gt;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0369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3"/>
          <p:cNvGrpSpPr/>
          <p:nvPr/>
        </p:nvGrpSpPr>
        <p:grpSpPr>
          <a:xfrm rot="18898764">
            <a:off x="4250965" y="1646887"/>
            <a:ext cx="477258" cy="467007"/>
            <a:chOff x="4139952" y="2276872"/>
            <a:chExt cx="358800" cy="358800"/>
          </a:xfrm>
        </p:grpSpPr>
        <p:sp>
          <p:nvSpPr>
            <p:cNvPr id="17" name="Flowchart: Connector 34"/>
            <p:cNvSpPr/>
            <p:nvPr/>
          </p:nvSpPr>
          <p:spPr>
            <a:xfrm>
              <a:off x="4139952" y="2276872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" name="Flowchart: Connector 35"/>
            <p:cNvSpPr/>
            <p:nvPr/>
          </p:nvSpPr>
          <p:spPr>
            <a:xfrm>
              <a:off x="4292352" y="2429272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9" name="Flowchart: Connector 36"/>
            <p:cNvSpPr/>
            <p:nvPr/>
          </p:nvSpPr>
          <p:spPr>
            <a:xfrm>
              <a:off x="4444752" y="2581672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08257" y="3377023"/>
            <a:ext cx="2175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predicted = 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ground truth = 3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true predicted = 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600945" y="3317789"/>
            <a:ext cx="2175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predicted =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ground truth = 2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true predicted = 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51"/>
              <p:cNvSpPr/>
              <p:nvPr/>
            </p:nvSpPr>
            <p:spPr>
              <a:xfrm>
                <a:off x="408257" y="4313127"/>
                <a:ext cx="3278462" cy="6651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𝒑𝒓𝒆𝒄𝒊𝒔𝒊𝒐𝒏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𝒕𝒓𝒖𝒆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𝒑𝒓𝒆𝒅𝒊𝒄𝒕𝒆𝒅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𝒑𝒓𝒆𝒅𝒊𝒄𝒕𝒆𝒅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57" y="4313127"/>
                <a:ext cx="3278462" cy="6651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52"/>
              <p:cNvSpPr/>
              <p:nvPr/>
            </p:nvSpPr>
            <p:spPr>
              <a:xfrm>
                <a:off x="5664841" y="4241119"/>
                <a:ext cx="2880917" cy="66704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𝒓𝒆𝒄𝒂𝒍𝒍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/>
                            </a:rPr>
                            <m:t>𝒕𝒓𝒖𝒆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𝒑𝒓𝒆𝒅𝒊𝒄𝒕𝒆𝒅</m:t>
                          </m:r>
                        </m:num>
                        <m:den>
                          <m:r>
                            <a:rPr lang="en-US" b="1" i="1" smtClean="0">
                              <a:latin typeface="Cambria Math"/>
                            </a:rPr>
                            <m:t>𝒈𝒓𝒐𝒖𝒏𝒅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𝒕𝒓𝒖𝒕𝒉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841" y="4241119"/>
                <a:ext cx="2880917" cy="6670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049184" y="3301544"/>
                <a:ext cx="880819" cy="1135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184" y="3301544"/>
                <a:ext cx="880819" cy="11356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56"/>
          <p:cNvSpPr/>
          <p:nvPr/>
        </p:nvSpPr>
        <p:spPr>
          <a:xfrm>
            <a:off x="4728737" y="3639331"/>
            <a:ext cx="39163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60"/>
          <p:cNvSpPr/>
          <p:nvPr/>
        </p:nvSpPr>
        <p:spPr>
          <a:xfrm rot="10600760">
            <a:off x="3730993" y="3659656"/>
            <a:ext cx="39163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7"/>
          <p:cNvSpPr/>
          <p:nvPr/>
        </p:nvSpPr>
        <p:spPr>
          <a:xfrm>
            <a:off x="3219643" y="2122605"/>
            <a:ext cx="2495921" cy="597768"/>
          </a:xfrm>
          <a:prstGeom prst="round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getTruePredicted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8"/>
          <p:cNvCxnSpPr>
            <a:stCxn id="31" idx="2"/>
          </p:cNvCxnSpPr>
          <p:nvPr/>
        </p:nvCxnSpPr>
        <p:spPr>
          <a:xfrm flipH="1">
            <a:off x="2931611" y="2720373"/>
            <a:ext cx="1535993" cy="90618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3"/>
          <p:cNvCxnSpPr>
            <a:stCxn id="31" idx="2"/>
          </p:cNvCxnSpPr>
          <p:nvPr/>
        </p:nvCxnSpPr>
        <p:spPr>
          <a:xfrm>
            <a:off x="4467604" y="2720373"/>
            <a:ext cx="1632359" cy="84239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8075" y="160337"/>
            <a:ext cx="749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Accuracy evaluation : precision, recall</a:t>
            </a:r>
            <a:endParaRPr lang="en-US" sz="2800" b="1" dirty="0"/>
          </a:p>
        </p:txBody>
      </p:sp>
      <p:sp>
        <p:nvSpPr>
          <p:cNvPr id="35" name="AutoShape 2" descr="data:image/png;base64,iVBORw0KGgoAAAANSUhEUgAAA5EAAAJCCAYAAABZD0OKAAAABHNCSVQICAgIfAhkiAAAAAlwSFlzAAALEgAACxIB0t1+/AAAADl0RVh0U29mdHdhcmUAbWF0cGxvdGxpYiB2ZXJzaW9uIDIuMi4yLCBodHRwOi8vbWF0cGxvdGxpYi5vcmcvhp/UCwAAIABJREFUeJzsvUmMJFl6JvbZ5rt7RHjskZGZkZVLrVlV3VXN3qrZ3WRvEjkgCXJmyJFICBpogAF00WUgYU666DAgoJMgiKIoQYAoznCfEdnDIbt6qeru2vesqtwjMyMiYw/fdzPT4fufubu5uYdHRGYzCbzvkJ5h9uztZu+9//sXw/d9aGhoaGhoaGhoaGhoaGiMA/PvuwIaGhoaGhoaGhoaGhoa/3CgD5EaGhoaGhoaGhoaGhoaY0MfIjU0NDQ0NDQ0NDQ0NDTGhj5EamhoaGhoaGhoaGhoaIwNfYjU0NDQ0NDQ0NDQ0NDQGBv6EKmhoaGhoaGhoaGhoaExNvQhUkNDQ0NDQ0NDQ0NDQ2NsPLRDpGEY3zEM46phGDcMw/jvH1Y5GhoaGhoaGhoaGhoaGj87GL7vP/hMDcMCcA3ANwGsAXgTwG/5vv/xAy9MQ0NDQ0NDQ0NDQ0ND42cG+yHl+3MAbvi+fwsADMP4IwC/AiDyEJnMzfi52TNoNFoAAMMEkok4AMAyDQCAOur6ijv1AUNdNQz0JnLbTQBAZW+XF7wOshPTAIBYKgMA6Kh8jG49ev47HGMlOsKjh+TXd8Q/RtlHecQ4Qdt64RteX9l+Xy2MvntGhAxDXTJljDxmB7fD306zDcd0mNZjat92AQAxS6a0iy7PHpPnVJk9c6jTYOZui7+WPGRLDeM2fz248B2ZizbT+B2W3ZE6mIYJdKTtLq+1Wm3mLw22bBN+m9dsg3W11VxPStUtqZ7RgSmvqM/mDbywvtFtZ/COKMFQxNw2jjGJ/CM88oCm0EPDz6J+j3ofPCg86u181Ov3DxtHET4/vJF40DmH83vwIvZHE4Pt9Hr+fxSFNfUcV1u1R/Nhwve4Zm9vFQEAtqytmWwOAOC63VwaVe4FO/USAKBdK0MyRCzJhbJaqzAfgw8aKgPZJJp2HDDV+s36+J7amzCN53ZggM/Zlin3ZAGW347XQcdjfUzJz/X4a8oarq57bhu+31+GYbHdhmyw4vEEWq2WlMGyfVngXdnkWFYMrutJGUxpqmpJPjEnJWXH0Go12E8d7n1TMdar0+lIvm6wLwi2y2rfIgVYtg3XVfXp30MEdZFNmWlZQXs6wTNOX34GPEDyka4N2qLgui4MydMwVN6m1N3t67d2uwU1U4O629w7OU53v9ZuNvrq6sp88GSsDDuBZpN55zKTkp/s+2JsQ7nK+dZs1mD6HCvHkjKh+o35ZXKTqNbrzEfqmpuYlDTM72B/PziXqD5IxhPSNyy7UilKWyy01B7R5uY1mWTauirH9+HLu6bGTOWj2u15XjCOiTjzUfu/Vot1UYjHHHgyxrbDdt3f3dv1fX8Wh+BhHSJPAbjX8/cagM/3JjAM418A+BcAkJ05jX/6P/0YV2/eBgAk4jaefuIcACCb4SC05Tk/Lr8eYPrywslgqm9Idf0WAOBH/+//zrSlPXz9l38bAHD2+a8AAPaynqpHb53kf/33ejfRhun33ev+qhTDlx0zaskz+9OrslS+/FZJmtAbGKTtOUSEmeVYRJFG1MkNve33g4k4mMjr+zOKyfbsGpPKgc6FDU8+upa8rDGptK2y87rtUQcuecfQ4HuD4hZ/t25t4VR2HgDQqXAOtKf5Ap7KUVhgVAHI89ZZ/u5Iu80kf+2Gic1rVeZ9h3XOg0KGWanfmTwnXM0owF3g/90ZLmLtA5a9VeXsTDlJYJuVjZf4kt5dZ6WL0tBcPonO1jYAYDqWZ1mXLgAAMpdZz+qkHE6tPSTA9rRL7JS86m5ZUFzTh5+Uj6yMTduVBc9RiXyYMra2z2uGfFjVuqTgm91x8ILf/jE3Rkgb+t6nbq5D04+Tz8C9UHZRSYcpWIzaDplHqOeo+plH2l97w2+Fvhe9f51EgyTyO3QYIup5pHaO6PlRfRmkOUZzreM89A8YJ23uUZ734B6eSOXb+004pIyRcyHiYTUHhz0XVd7ob0B/Pu0HPIdGCfG69wbLDL/vke9/eId+BLRCvWKg3iN4FCmsr1YLfgt8w+8exoLDItdTCwVWCQ25n0K7cgoA8L/8z/8fAGBijgv01776DQBAodz9bn/yxioA4OCDvwMArL//MvO1DJx+5jkAwBvvvQoAyFs8aMZLB3y4mQYApGYvwM9wD1Lz9wAAjQrrFzNkU17ch23w+ekcrznGBMsyeRDYK+1it8b6xLLcA1Qr3JfGHa7PmZRcL2+gLRuWuMVDnpVbkrqz/y5eeBz31u5In7I+bZd1398n8TGdX0ZhX/JJsI9TGdl7ysHp9OLzAIBs+gxW714FAGwfXAcAPLs0x7rvsd3Fwj48OUCrA506eCaTzC+fz6NY4rh15ECh5tR+oSR1YN9mJ6aC/V2hyL1X018EAKQT7BvLq8PosIyJFNMmHclWplKxWIQlB5x4gnuvRJr9trfPusTlQLyxsQZDDtvtJvc48ekVAMDSPNuwMhfD5q0rrEeM+VQ8/pYc7hnjM5dw6ybr/I0v/Qrb2+DYTy+dBgD84I3vAwBu33kTsSaPMosT7JOMzOlEmn38lW/8I7z24UfMRw5g3/7Or7O/0izzT/7oD1HY4vkmJXvBpy88DgCYTLJPX3n1uyxnaRLr6+uszzTrc/nZpwEAH3zwPgDA8zpoupwfpTLnzoSMTVKELI16FW05jJ4/w35ybNbv3irrYsp3fOX0MmpycJ6fZ7v+x9/7P2WSjsbDOkRGfc36vnq+7/8egN8DgIULL/ixmI2FBXZ4OhNHJqOkGlFPA5aF4LShDlHhfU5wCOy9afbf6087fEPXLWDYh3r4YuMPWRt8wxvcKA4shn5/O9CzaQ6thkbfzeh6DTtAAhiQVI2DqMXbkYOi73fHx1P/V0ykOgAH0jXAlg9MsyEsXo2JRMiECQosYc7MYpbfBRTbnMJOgh/z/dubAIDG9l2cOTsv9cgCAPL5KQCA1xZJlwsszvDF84r8mJc3ecCr7vDlau1zQTFTLmyH9ZpZ5EtalA9ZW1jM2CQQW+a9e+8zH1MWnfkMP5CLC5NIL/IlNZqsR7HOA2d5l2ljGdXuFOI826J8gx+Mq21+XM5ffAwAEM+ZaCiK1ZbDsXwo1Gz2fQ+GMfpV97o7huD/w+ZK7wYmPP7BHOLNkWUeBVFVicreGHJvHFn6cVjavjLG2G8O1nmMA1RkPuPXdfDQPfjsOIdS1T9m98IRcIT69v7x93AOPMk88P8eKmz4h6xbD6PMcQ7+4TXWH+yfI83j8Pzjxcg0RsT9w74Bkd+YnyGfrfpmnBKj+k3VddgMHDU3w33DvNTCIgwKuEB7Ino0PAtCdKFwwLJTaa61sTh/Gw0uYK0KMMtLmM6dAQDs330FAPD7/+ZtAED5wMJLL30bAHDvI27K/W2uo7M5bqZnziyjIZvl6bNPAgB2b74HAHjm1DMAgPoB1+XHHr8MT7R83vrgDeYzswAAmJQ8Nu5+gkqRB61ag2t+Psd9gjrRnj57BrsfrwEAhEyCLWpDFy5Q8mv63KxvoYmmw4Ngo0qm1JKVOJHgM61GBa4wQfUmN+7tNn9NmYTVcgkxhwebRp35eAY7O5el8LlY5OFhfuYCqlUe8mKOCOljPJipg2vHcwFh75rNprRBiAo5XHY6HbiiSdXuCBMmzNzcHPcsSljgui5iDst48oknWE+f+61KaR8AUNiuwpRDn20n5Jf912rXJd9ZFEps+8QEJ8h+sSTt40FPHSIzyRTacvA9s8z5UPfYF6dOsezbdz9Erck610VQ7qS4h8vOUIjx9q11/NKv/TfMM02GYW6SB/2d3fsAgK9880ts03+8jfLGltSZc7ljsv8yOY7n9ZtXMTHBebZ5wDH5yU8o9FiYJ0Hw0Ydv4/QCN7DLpzkHZ2YppNhc4yH11DL7uFbfw7PPcW6fOX0RAHB/c1f6z5S/d5DNcg5P5di+fJ75VSol6du5YGzbHsfhYJtjo2AJ07m3d4BYjHl//PEnOAoelmOdNQCne/5eBrDxkMrS0NDQ0NDQ0NDQ0NDQ+BnhYTGRbwK4aBjGOQDrAH4TwD8bltg0DaTSDk6lySYlEoAjrJQcoLt2bL0qnHLK9pVOtaICAh0XpZbawwAo/fJA9aOXfes/UwfqouqCYURIAJUUeJBRDD/vY4Ra4IAqSi/b019EwOJJEr+n2uFcjCNJxkUlxY9gJgI7x8NVGeOeqL9Imzq+AVd1hmKCg4e6Y6VUKGJxSs+Ufrmt1FxFp9mJ+UG3F/YoqTTqlPLU7lGVuXn3DeQrlCia2RkAwOxTLwEAvElKbuxpoEZhDqqzLHO3LuoSBVHTsSaka1zs7VIaZO2zfTmRBLVEwtdwgabYNWaforQp26KEqnRP1HsaTcydFfZTpLj1dUrXRFMbtlzf22mhvkUpJK5TCraToSTp7DkykQkD8DpKzYVt6E5tsUuxrEBNqzuVZKyN/uue6Qd/dGf24WMezZYF/xv6fJAiPE3HZB4H0sjvg5aODSvaxHDV2eDZozD7I+8dj7Uch9oYxiir9970D2/Hg2JtjKF/HDGfY5KCJyHQj9sHJ1FPPgqbF/l8oOJylIeiLg3/Foybf+97G6WV01vOqCJ60xy2Bo6aJ8ft2S4rePRxDX+7PByVse1Hd3hH9FvIvQRg9qj2is2b3DTFttHzgG0q/uBTYeoKe2SYvvgFMijXPyZrk3BSuNEWmyufWjl7H1E1b+PGXQBA0k7jRmcHALAojOGtrTsAgMlFspefrO5g+lnee/6rvwEAuJsjmxQTBiab40Zh6tQyrCRVlnJ3WNGL58kMFQ/Wun0jHR5LcwVOZ1m/9XWuvTvlAtIZ7iWqHbKcp8+wfXOz5EqUKmCrfR3NNtdzK9GWnuSvJb87O+toNoVdbClWUOrgsA6F/QPYllC3htjkidpWSnRCO5JHpbyDdoNt903uE27fZb9B9lStVisY48lJMlYdoVWVWmuvDd3CAvvYlIpt73Lf0ZD65ibziAsTqVQmJ6dZ3xefewoA8OZrr8AUlcuDbXJIE3OTUi3m22g0AtOpbWGdJ6e5X1NM5MWL7Ot7q7cxKWxltUrNMaPDvvjoXe7Nqp0K4g73V+kkxyy/xPmxXmM5j7/4Jbz0q9/iNSp2YfMe593EAsd+fpIbuR98t4jiHufK1BzrFc+IfaGcUWzHR0o0J3P5ZQBAocw+feN1qsXGYx3MzbHuWzss9LEzTNtscczSWVGpnV3A00+T3S3sc4w7HeUvhuMTi9loiu2nE2Nf5vN56dNa0H+Li1QxbtZbUhZ/JybYN2v3Vnk9lQjUYU0rbOQ0Gg/lEOn7fscwjP8WwN+AZld/4Pv+lWHpDROIp4BYj8p9q6P0t/uNPTs9G1wrsE/kNTfQZ1UfPTE8hRsYLiuYETpZgcFx+LDW82HtrvVDVIj6HAGNtiXrPWh2D7P9J0b+Gb4XKlLq5EWshuMtPoO7iOA5o/+QPNiG3jJFnVLeLqUWaaK3D2VTqtokBx2YXmBnoz4qLcmgWWfag22+UKXNMnyxiRQNG1TFDjA4uNaq2PiEL2t2gmmNlrwkC1xIFj6zjCS/aZic5QtYr7F+tZrYOablFfFt3N3lh7qzyjRpX51qWYmJfBpFSZ49zcUgUZRqFbmY5bOx7mlRbDZT02I8LSq6FTk33vhwA951qlKcafGQvPg1qmQotRXfo50I0BW0tJUsRdSOLMuA0ngLySN65rw6VGLAUY89xlYqKkV4Nh5lU3+UfXHUgTFatHNImUcsI3ju0MPVg0HvhvRYdo1joPtZDH0TRhQXfXgI2U4P2FydDOMJCY6r5nmS2h1PfHGyg+AxbI5PqHU7zvyLOrScwGwvMr9BoWn/FTMyVejZEXWyjnm4P0yANkpoEHZkNmpG9c7wYQfXUV0emNgHEmn1LjvdBUU5yfFj/c8AEHM67O5wo/2jl98EAJxd4MY/F+NmtbDTQSrFJz9+76cAgHnlFM9iKxzrAO3tnwAA9tuzfW3ZLXNxXLpwGctPPwsAqLW4vn32hV8DALz+l38KAEgnuU6/9v5P0RC1zEya+RXLbN/NVe4NWm4TbRmLjftURayXuU8oHvBZ3zbgpNkXC/Pc+L/44otsy4c8HKnth+c6aCinLROyCxQ1yGad+XU6HRjSz6Y4BVL7dlOct/heB4bFfld2bO2m2MCJ3aRSfV29eQWZJOtXbfGZshxiymUebvOTOaRSKVVJliETI51me3d3dwN11VqNdc6KDVEux98ZUZNtux5q4thIOQnqGDwEXqnwwJnLplDeZ/lK9XJ/f1+e4WF0YmICFTmAK2c0zRoPiMos5+5dChlKxSKQ4yFPOZiZlv1WR96EuG0Fh2K3Kft/EV6cPsux+9yv/xbqIuwXVxNommK7KYfBjetvAQAmYx1Mp7lR27vPOT73LA+lZ86eAwCksnnsFDgmW3IqPXeO6qilPbYtEzuFy8/wWlJIkpQcdr/8EsmNt9/5IQBgfeMa9nYp9LDEHvnxJz8HANiRw3g6lYQp7EpO+kQdNFXfOI6DaoX/397iPjKbknEoktRIptTB0YQrX4r8LNVqx8XDYiLh+/5fA/jrh5W/hoaGhoaGhoaGhoaGxs8eD+0QeSQYoFhLpAJtD7ADt7piGCxCMcUnWobXY4jeVVvlf0TNVbGPhhewkkoAGGhr9YjplFpoWCjc//cQ3Z9AxNrr2TWavQvyMPq4v76yAucmPY51EAgLwxJ2kWr5UUwhIjDAEYX+9LqqwQNtCHu1HVTxDRyu9tBeXW1W1Rbmb/Wos8bEgLouequKfVYG6YZMAqPhIyfU+9ICf3/0KSU0SoKWjM3ClVgZOVFnLexSxSPmsIblrRQqIuF0M5Q2JSUEjDNPyZT44oFXB9JlSoWcOsWvO6IyMrFI1Y/c42mInx/UG2yD0+KF7KQ8mwKKMi/rLuvqiWc322IaxZJn00toZUSKlqfaTHOJKhGi9QLTBKTbAg/GCsqFuuf1sOro/w1Yx8DLsB9IIxGkPZ4q1cBTI7PpL3Mk8zciowH1sSEC/yjmZ5RjnIE3pufxcXtnHLa2L/3Im6PLGtV/XQdao5id0HcERuC6PiJHSdT/jYjOd3w8LIP9h4mH7eQm0inScTQFTsj0j4OjaCccTWNmVJmDKq8D37wRuQ44oTomKz20rGDpF9YwgpGMCqk0rB69imfq23ck7tRX2kNCpRmysHgG4Et4KfQ7aus1o5kThaDP/Bwdk7zwAq2WUlLdmjhMbddMxByyMnaMrIgvKollcWayfC6Pm3s3WVaHzI7jkO3xxbnM42dP4e5tRoqzHS7OP/f81/jMi3SGsnNARzsfv/NaoJpqNrm+e7LJq0h+5eJ+EEYuYVMbaWGJjFG1Sgas6ZZRLImTF1FlXFtnPStVruHPPvUFAEAy4eH99/mcCteh1E598W4bj8eDkBLNtjjnE0czprCyyUQMnmjjqbAkyqlMocl+y4r6rd+xkMow73aDfaxUOYPwGJ4bMFVK/dQKYocIAzUzHbCK6lepmCYT3GdZVo8nRKmXYrdWb9FDrC9tMuEiK6q3Qr4FjFheTIp2draQFscw58+fBwB8+BHHVzGSCqlkEoao9KZFbatU4b6vKdpvbd+BJ86PapaodYpn2c9/k95Qzz27gC1RgJNuglXkvupP/vD/AgBMGWTqirtldNrsn+QE2eyGbPKaHdZl69YatrbXJCNmPPk0++RA2vvZz76IKXHYtLpKk6uLKzTf++ErrwEANtZWAQCGX0VbtNss0QJ47106n4qJo6N6vYrFRb58+Sn2X73B+aHGzPd9wCMzOiUqzMrZZTzGPfWeODHKZlLY2uY7d26F4zAu/iGu0xoaGhoaGhoaGhoaGhp/T3g0mEgf8HwXvkgZ7DjgQAVxVQyiiA5ET9+wDRjK+Ev0yBVNGUjiehhJJfFTMe/8MKNoGr0P8t8oieAwxzohGwjDMAae74ZOULYLvfn2171rs2YMiEcHw4JEOOEZWt/eOoYvq3zMnviX6towZrK/fHkaQOBRmo8ohjX0vCsSJMM0Ua1LPAtH2fL1e+GZnKTkLYc5GGI3qJzTZPPiPjtHiUsKT8Iv0Fi6bFLyVq5RKjTnUeq0u3oFNZFmJhZouG9bqmyxAzEkiG+9ikmR2GV8luXEKG2ay1NC1SkDvkh0p3OUWCozhD1xOLDT6sCROd00ec0yxf3yvnodZY77SXjCuO7npN8alM45LbYhnuhKiNtqKiqDb+m3luEP2K2p32CI1PwzDAzIso8i2o6YboOSqvEzHMeJxsj0Qx43Iuo1yPAPZwPHifc2FocxRleE3+GTSv4iWdghFept57Cqdn2eRTGQg9+6k+AotnzHtht9UJU9AcYKoTHwFh8NJ5tHw8s0R9RrOCPqD9Rp8B07+nhGvueh3Ppy7VeUeZBRivry6+bf8375qg9GaVocjmHjGsWRdx2jyUIaBOLuTaTS9v/tA6iJvd9Tj5OJ7AhL8+rf3gAAnF+i/4F75XU0bQl90VgFANy4w5iGdpaL5O2DCpxTdMoyc5GhM7KJSwCAGskVJGMOUnXSmzFx2vL6y38OAFi7RQZwp8p8Z5YW8cUvfBUAMJchu+LXhdXzyQb99McfwBBHgLNzTPP0Uwxpvr5G9rFVqSEjIboSwqy98x5tNzNJttvzSX9ZRgyWyfb4ngSGl41pVUJ+wE/Bc7sB4fm8/ErMlHgsgYbsb2OWhP5K0C6x2eIewG1341GWJNyH73G/0pF86uJ8JZNO4vQKbfmuffIp+1LsFD0JsF4oFAKWMpvNShnMp2W2pA0se3puPrinyo5LjDbDcqTMDNqyX9nZ5QA+8STZwO37ZBDb7XaQ5/Xr1wAAZYlVqcLCnT3Dvdna2lrAhO7tML/MckLqyeutiodUkv3UAdtn58jYTZ0mq31nt4S6yTQJ2XLtlcjILczTlre8Qy2zxz/7LbwlznF8mW/ZKe4Z33uPzKvhA+022zA7x3xvfXpN6iOxOO0EfiKMowqb0qySzS4WOXd8n9fPn3sC5X3uXXfETtevMx/VV9lcGrE4K7+8zDn4p39Km2BbxqHRaGB+llpyiYRibjkHG6Kxl89TS69WKSEmgdl39/vDgBwGzURqaGhoaGhoaGhoaGhojI1Hgon0DR+e4cE0FQsE2MozmFBNvmIghZ0yjN7/BwZ3fX8HOvwRoTnUs0D/M/x/tM1Qb6gQJTXs2pL1S1/7wooIzBFH9gEGsTdsRyjvQZumKHZwRP5D29dbTrTMc5CZ7JavYCs7ux6Hb10PuvxVLGVbBs00TDgZ6naHbVNrZc6BlMfpGnOB/fuUliTEY9xTZ8ULnM+Aw/u3VnFQo3SpWhDJVoMSn9QOn/V3isguiM2FVKwhdgstCZuxvkPJzcH6JpIGy3dEQjYpuuizC6zwRgnYF/uOc+LBy1S2AAk+Uzdj2K1SupTO8jlbmPS2SLri4kV2NhOHO8X6GXnpiyrZ1IwpHrk8I7AXVgyk6j9lI2maRtf2CP2/vVJlQEJWDDDdGIoBKX/PtBjuifEITN0REbZrHFX3QZ4j0hgp+tmeck7iWdMaQa0dhWk6Wg3CqUfVodcjbOhe2E56DHZ2nFr12okN9O2o8TzC2D8sPGypbFQ/ehHXTlKPB9Vt49Rh2LyIunqIJf+IMkb/HTX7Q1uKB48QI9lb6PGtakf3iDnqPQ8YyAjNgWDRcPvu+TCRcshwSAQB+CRM8OqP3gEALP4ymcgPP/gAlsW166P3abO4LL4OCk3REkvO4ux52hZ+6zf/JQDgre+T0Xksy/oZtT0UV8ly3rpNRi3jkG1xJXTI7GNkFL/+y99E0hCv5mn6FHjtFbKWcQmsfvr0aTQr3Bd4spdYXxeWrMP1eH5hGnaCdVx5jCETqtW3JS1Zz+9uiUdRIxHY7QU2pTLIHXHhWqt58FzxlZCh5lSrzb7t2soaSCUlVEWG/dRsc9+gwt41lK2lZ0OibQS2hgmHG4Z0ms+WSiVsiX2eYhtVCI2m2NLlcpngXkmYOdMUe1i/GwYEAIr7B0FIMeX1VXkiVXbhvmuhKp5XlafVPWG5lCdQWGbAmlaFJVNpVSgSVc9WqxWkdcQpRMll3y4t0vNq7fYWYLHNVoJ9cfnnvgIAOH2eLGg5HseshHYTR6Yoy+JRz3N8X/j8l3m9vIkrt1YBAHeuc04vSxi4Myuc2zevXsOBhH+bzbMvPnrvXQDA/DxDsbmdFi5fJrt+d412il/4Isu4dY2M5E9+xL3j2toGDAm/otY0ZQ+bkHmbTMbRarDyL7/8svQJN4AS1QWOE8f0NLXk4nH2SbnIPp6Yoj1mWcLiwDcwN8O0k8K0jgvNRGpoaGhoaGhoaGhoaGiMjUeCiTRgwLatwGbQA9BR4haRapiqpiLk8TwPdogFHGYP6PWcldW1MCvY521xWJDj3riORt9PX5qB/EJx97rXR0jcA3gwAloymvXsbcNwO8fedOE6DjKbXTYg2hNsL/xwPEwVOVcu+0Y3l8B5oXKcq4rpdCVstQYvJsXFW0oG3xJp58adHdx67xMAwOlpSo6yFeqFuy4lggf7d5Gc5HOpKbm3L+xdhfrgKcdH7Q4lnZ0k4/K0EpTGOJkVlmlSytkoFpAUT6l+i9KbySeYphVT9fawd4u67O6i2EpI3KHpU9Q3b1aARJtSoExSpI4S/0lCPUHCaSFlAxbDQqKivIjtU9KVnuSzLR+A2FjGZFI3pHMbXkvyTfbY+/VPxv6ZxXEKbFrl2qjQs8O8lhq+Pxb7NC5GeU7t87Acutf1hjiYdiCfkWUczogdRSJnRPxvMM1wxnbcIOZRdVLXer4+Q/ONYgUDD6RDvLxGj/vw+g7Etev9dh4zTh8AWMeUkR4nQLzCcef8YWWOyncUw9R9/vg4ai8eySZ4VD4DzPIYNpYj6nPYM1FjEMXyPlCM8R2J0vmJtG88tKgIljG45/SXaaA7AMpza1e3RX6TcNU6IhUS0zdcPPfpq2wAAAAgAElEQVRFAIA4WkcinsUTj1Or5pUfkjk5tURbt919Mk1f+Oa38cK3fgkAMHuGq876x1xHN94k83ft9vuoNskUJk2yK2ceIyPk5Mg2elmycAeNKdjihfLf/ds/AwCsXmPZhRIZxKWFOOZOkcWaneDzrTrZs0SSbFCz1UE2x9h591bJ5jUr7JN4sB+VmImdJiyb67kHiVfY5tqvmCLLsuALS2mKvWNHbNScWFyeNSHOXZGWtKWi+FAQVa+M+Euo15rI5sSG0WWZLWEOVcxAy7LQbLI9aUlbLgizKd/YdtuFGlvlWXZ+frYvn5TElCwUSkgKY1gRD5+Tqj6S1oAXMJfKw2wmw7I3hOmczs8E68epU9zsrEusxZZojhXLkv/kJDY3uU9TcSuNJuu5dXsVADCTnUZD4nEa4mvizBL3iK/+h78CAHz7V38JS+Jf4w/+7A8BAJ+8R3va809y3sJg2dNzWXgex+b0PJlRxa7um2Qfd3c3YUk0iVaDdT27TDtMS1TRatUCPPGvkUpxw7i3z5fl6tUrAIBORxhxu4W4vFCVdkWucVxiEqfz8597Ae998AEAIJ1O9d27e4/9l0ymYcpevCDaeEoDU81FxfradgxLp5eDfj4KNBOpoaGhoaGhoaGhoaGhMTYeCSYSxmBspC5bxnOuH+JDTMOEqbycev3som3zRC7CD7iiR92fb7g8ljK6nt2YjWEBuWIVTXMw/65tYH+MRR+90sPhlhCqXeEyg78lXxPGgNTVDbEFhuEfaitkGH7QjgEeKuwpNiKzPWXbJ3rYngfs71AKYzRlrFSsnSKlPFOZbODJdMJhmv1NpatPSV5CCUs9C4awk/dEMvU0KH1cv087CcOsBjaChX2WsZClNLHVUnRZCy2JubRVuAMAmFwm5ecYlKrFUmzDucufgQ1KoCql26y7xCFKehJDKW5iUsoo7/DeRJJ6+S1xPJuMAxmRAkGuzaYonVu/ynw371Aym59ZQKfOTsk8T8lbKu0EfQoAsRggYZHQEEmxmgMxk+9BB03Y8qoH8TpDdJQaVpMZoOdnpIR7qL2RYQQSzlEsYvfBEJs9BvMXZZ5rHja5o54fgUDKNgYjNsDKRnhgDO4FNlGj6M/ofE2MHpPDEI4DCvSM/whjahV3d4B5HMhuuPZDJIZ0ge/7MEIqI0eRenrHjNl4EhtXYwSTG8ZI28/B1MPLHMeTa0Q9DnsuKtbisL+jnx/EuF5PDQzaVLf9cIziXk+rsq6E/maa0JgM1GkUSz5G3x5hukQVFS7fjDAmH9hvjMhj2F4q6tmA2fTDN33A6HT/z5qFSvXge8J0iEPH7373IwDAs4/TN4HyGH7q9DyKstY7BrV77PQKiyzfAwC4bRedGjP6o/+D3k+9PTIo966Rifz6iz+HQo3M0rYwXs99/usAgFaMniZbDpmU2YUMyvdWAQCVBr2xzubFq7nEhGy3DrC7zT1EXK2R4lW1Umfsv1gsgf1dtrNc5r1Ekvm0TGW7xr5yjQ6aoqkUt1XszYz0Ir+fmWwGhQM+VxZ7zFSK+w5XWK9Op4OEGDqWJE0yxXY1G+yTpNhM+l4L5TL3MR3RxIo7ZpAPQMZJ2dWZ8k1NpxV72ZY6pNCW+JCKTVRQXlEVo2hbBtLCSsbjZPUcsXHd2lLPdr+/FbF33Bf2UzGS2zs7WFjgfDh9mkywYhsbEvPSFyO/RCKB6WlqccUc7glTde6VbIk12fRaiAvTl59h/dY+oX3i1SvUOvvMwgzuHXCerb5MdjJlcYy+84XfBAC8do3PvHvzEzx3gWNTvLsHALi3w99tsYONx304wvBdukR2fWmRPjFeeYX5NNYaqIo33fSEjLV4xVX1VO+Q5zXhCrOZz0vccolffvbcStBHrviLUeMZsMWykc5mcyiX2YflEus6I95Ym2JPOSl/x2wTe/ucVxsbZPrHxaNxiAQ7ol9tw+j/jdyIyT11yPKi75umGRgId/ckgwvSYAHiyKanVur7HpQ5cEjrzSC0y1Ub5Uj9uxEqtKHDYvCEqotyOuR3VX4CVd6gfkxr9mzKBtVZI+oyZKfd61Qj3IeuOIxpSR/7DRPb9/lhuP8JJ6hZ5r2cxwnvTU7jrqgJTC3wQ7FX4wfCO0s1B2uWH56zp/JImZ8BAOxuUiWgsssPd0ZUNTzHg7D8WNtlPmU5MM4s8aPV7tTQqrLuVozP2WLofvoi0xzI9zCZBXZ3mLbsi1vpIst+eo5qOs17LgyPh7xaW5zmVPiBdkRdaNIAbt3kB8IR4+lEnB+TdElUUEQnyHLiMCfEJfld5jfzJD8mzQ6fabc9WI4SSjBt+DAZhzhNkFSQu0DEtsCP2KiPeEVGHRCtQZ1v+VvevUjvDeqvMXZmow6Wx8AoJzfHKmfg/RqscNShaJzN/YAK6AnaParMbr5ed0yOUZZSa+p3/tX/bR+cdycTCJjGz17RZkC1dEQb+n2qnOTgerxnx32O60r46viToG8UhhQ5Wl2XsMcYz6h8Dgv1Mqol4QPZw8BYIXwCoVP/5V7ngaGkXYw4uAerQVBop+euEiCrwOcShiJYX1y4cri4cZtC2KVlbuCffJ5PpmXpufTE42hyecfHV6hK+rln6OjkT/7oQwDA1u0r+OtNqui98/5bAABbAs6/9PQLLNNq4L1P+fzEaW7UP/hU1AENFvbkZ74GAGhXYjjYuyXPcf9RKVAF0XHY8p3tAs6KGqXvs6xr4kDF8yUcQrWGWJYb/5kp7gvUQVGpXMZiXSmsKf3kyCGwY3AjMieHpf2DTaQlv6cvsV1vvfUm2xuzpGwXNVHLXFxk/fZ2qaboyba9WBBHNoaNmqjDKiFzEEJNDirNZhMZcbLTkoOia/Fe3FYH5DIWF3lAj8mhT6lBqgPKxYsXg7QtMcMx5eO7K85llFMey7LgyqY8KYfGclVUfSU8iO2YyMkBUD2nVC0VzkiIj+nZOZTEMYw66JjidPH84ysAgNWDTdzdo0nR1Az77YqofaLFdv6HP/6PWJzkHnN+igfXjqgBv/GDvwQA3CuyLe1OHY0K58WGHG7n5tgWU5xRpZJLuPYJ52uxzP764EOaWzVbHCu3VEB+joKLTJrzYneH+TWlb50Yx6xRqaIlB/5L5zgejjgJUiE+1tfX0Ox0D/9AV8U3JuRNJpNDo8GxXllh/7jiwEmdWxKJuFyvY21N+nSUB9AIaHVWDQ0NDQ0NDQ0NDQ0NjbHxSDCRBsgQqvAPpg8YfpiJ7Kbt/Rvokc4ptVHFvnl+TxpRxRqh4RRmFwMpXVC4B1PR+n6/FD2sjmoYBryQ6qs1IEn1YQyJgxA40zG8QA2iK1EMlynlmEZPndWdwXoOD+0hf0eKjvuZhO4j5oCE01ahJsTo2TJiSIq0KyZyC1sG25I0ta0D3L1Daea9m1TrdCYpYSnsSzDbNBnAS5cuYW+L0qZZcVXspHivUONvNruIuCmGzMJ2Kkn21AyNnu/t7GDmDKWZzQ2yf6YEFa60KPGqy+B5RhZTZ3kvVWEA5FKGdTCErezsF2GIarURp7SqKHVvblCCNJlfhrtJqWFcgsXuS9k5YUpj0tcJB8gqqZLNNrQkWHJCDK1ddEO8q2GzRIKs1BZ9+DDk7tD3KUJa7fW8j0dFlDpaF2Y30RA8aKZtHGnZkYLTRyQ9lkQusmEh9bYILYWB4ocxPJHqcxHaHUP6t+vMpOtsa6zQDaGPwoCq75jM29hj8jNgjE6KAQcvDygGSZRjnYEZcwSnNONoIhyF/TxKK0elPdL7OUaeA+v7EetzHAdMJx3ysBr8qHfRH9kutb8iPLXH6GuT2Zem+7cpz7Rhylrz+S9wHRWtTsQdYeNE3TOTiaOV4XPPvfAEAODTd14BAJxbpDrf7t1P0PC4Zi/neG2/QmZncpIsy5WbtxGfIqPzwpeojbQwS2bnz/7tHwMA/uJdqsLOzK9gf/tjAECtSDXbdEM0tDpcgw0TaEogd7fF9dfz29IWYXqSGdSr4pjEZXs7Lp9Pp8jkWJawSK02LJt7kI5oC0k2qIjKqWU6cCWEWEmC0XvSjyo6iOG6+MKXvwQASEgYlY/FUd7BgaicNrhHySRjgemQKYu1YhCVqmki7qDR6FdnTSRYz5XTZPru3l0N7u0fcN+inLX8xm/8BgDgrbeEIbbtwFGPYhAD+GouWYHKrRei0GNpNtRxLJSrbMfNW9z3KZVZpS6rwo5cv34dnqxdtjggqkk4j9uiibbbBpJTZCB3C9yYrZwje+o2mTa5+Dj2Otx7XXyM7PCVN38IANj+gCx3J8Ey65aBnRL7+4VvUNXVXfspAKAhoT5Wb64G7bx+807fPcsigxhPZ5AWsyWlRnzrGk2v1HctHefL0252MJHmfL+/SUa01mD4j5Q4L3JdF654oqwKC50QdWLlGMe2Y6iUOeaBSZ38p96oSV+znWfOLuPUKbKe99bYhnGhmUgNDQ0NDQ0NDQ0NDQ2NsfFIMJEKgQsXs8siDjAnisToEWwMCNzk2YBR9IPQpj32hYp6UXkM2uoEf5vKpqnXnnBAtt73LFkcxd5JswaomYgyjf5nADPCoUV/faLZ0H47R2NUOyPaMhgCxQz9Hf1/AMhUWV9X2Ma4DZwTo+lTKUp+xEcNyvcp8erUWnhyiVKbrT260XYkyK5pM5+OSKTWrl3H1h0avc899yIAwBI99U6Nkppmu4OGBFItbPH3zFnWwcnRHuHJ86dRpHAQCQkDUtykxCebkKC6O6yLazdQLEswV3HMo4IAV+/S5nLGttAQvXQRJGFrjX1x9S0GWE7FV5GbYwDa9KLYSJTEWN+mJGpWJEJIxOC1RBoq3nNSIRavCQPVpkg8LRUOh2nMgJHszrSBgPFhE66ev60BZwtHgTdQ2tEYCSN8YSgenCRsOLMwqoxhrIxiKk7Koh7H9tMIU82HZBh8o0bkO+xWN/RHVOJoe9CoaoUdjPi+PxiLSfCoSj+jxuVBMY7DMCoET08tDk1xXKbvKDhMq+GkTmqOgpEso2L6hqtTBDmcJCRMZK5j2Vsf3lGjUgw61+qfRdRvkT7we/c0CJxHGQA8saG0hMn0ZdGIy0A3PXoLabsJTExQa+jiU1xrv/t/c028sERndFOZCayLU5ZzF8lWdsRnwbVVav04meXA1q1QItt2+0OyY411so5nMrw/k6hhv0otn5jsoSzZeKgg6/mpeexuM2/LZp1z4uRmb5+Lru8aMMXJUKlEOzYXZKfsBJ+pCStoO0nML6ywDFnXW01+rSoVOmRpdyp47jIdDyVi3K+kxHFK2y3I34kglMTt+8JuCZOonOXELHEE5HvIpJhPVfxIOLZijWVPYNqYmaETFcXsKdZRsZUXLz6OeLzfplK9B3fv0fnRjtg9VioVpMUWT9nprYhWV7UuHgMNCy2ZNFVhGxVLNpvnXNjd2cL9De6xEqrs0NRsix1fMpHG3gH7R8276UW2aUtY0Z1yDb7Pfl8SHxpOivvKb//KPwUAlBOLuHKV9n/bUr/PfO3XAQCfvvE3AIC9MkN+zMwt4hv/5JcBAFaO+7XSf+J4/PgntJ0t7JVweoXabS1xyuSJhl2xxL5eyiRxf4t139nmb6PKOWSI46CYMPXJRA4NpcUnK52yzVZ97fs+mjKOlqOOcUyUzbGPDw6KwfgpO9ia2HceCNO8OC+ha+7dQdzp2sYeBY/qWqyhoaGhoaGhoaGhoaHxCOLRYCINkIHrY/r6dfYDBrKHWQuYEvWYcn6qxJ3C6llGV6BtjhDbBtIXFTIjFGYkKgxIWMrsjTK6DJfXI5aN9IzKHAP3ymHGcVDCPSgTGPQea2DQyV3YztEfZA5G2a+F7OkyYrcHCTFhmIBNQRvsCUqbRHCHRoLSoqRhBuzuTIw6+m6b0pOs6Ho39yg9fPt7r6JzQInb7vUbAADHo5TINTilD/YPkBVpXE2Y0ZhDCeN+gfWbnQU86YtpsblobFJC5YpNQVq8m22u3kZRymw3KAFK7jA4a1qkOxNmHF6SZVR8SsgC6zXxDlwvF3FKAimnkyJlmqcUa0bYy5lp2nxs7xVQEe9aa3fomc0RvX4ryX5MTmeQmWJ+ystaRexS2hJs1zYthGflMEbAQJSL+MF0gyxAlMfVELMUXaQU0l/Do9hhjvJyeRQW8CjhQfrKGHbjpExJYOs9+psThSNLBweUEQYrP5SpGkg6vv1dX5qQ9Nsyjut3FH35HBUn8+rqRlx7uAyfcUwXogNeQY/QXSexl+6rQ/jCqPzGaOZxx3xEhkNvdfcogxU7rB6jvcKPqs5w7YYwuziqjCiv3HzICu4bylOrZCMOTYOxB2x0XOaUFVasFcrfMbmWmU4CLcnuwkWujbkkWZBbt8gEppIxxFJcC9fvkw05c/ZpAMCN62TCfu3bv4gPJZh6PMW879/hWj1jk3Havc1QDu3SDmbiXFfWZO02HLJkuQz3Js1aNaitRLoAPLU+s561ajVomepTW9ifiQmWaceZXyqTx2PnyaLW6kz72is/Zn45WbPTGWSyZPHyE+wD5Vnze9+nd9BLFy/AFq/rFWEkc/JMp8WybIv5NZttGMK0ZpJM4wuDruwKm81m4MVzb4+MqPpbeVWdmppCsUi2UzFe6veO+KuYmpoK2q0YzJzqAwlcr8Jv1JstuDKxJnIcq1PL1AZLSn/t7+9jbpHMtNtk2SUJA6L2vblJ5p/NTWJP7C8bVaYtCnMryliYncnhYIPt84pMe+MjemeNLVADLHXpRTQcTsb5zCwAYFr2Uwvzp6W/+OzywgpWFrkfdSa5id0Xb77vxcl8T2bzQRgWS9rVkvfCEpvScs3D1BTHolHj5rcsnmYfEwb3iYvcT5ZK91Etc77Wa5y/ExJpQLGElXolmDN16TchNNFsik2v7wdjvLZGzb2GsMTK1rXdkVAzhQOcWuYe+tIl2pDiBz/AONBMpIaGhoaGhoaGhoaGhsbYeDSYSIiNYZ/gzOteR4RtHxAEhlSSYz8UA1J5HvK9DnyRqhnoty8M8rcMBDYAIUm02cOCqiDvYVbQixD6DcZ/6mdben0sdhnD4RLMsG1kWNppGMaAFz5l09HrVXWYgHI4GzpcstoX+FmSOKbYDgrt2/aApno8IWll5hkSu8dJxODK2ExOiydXg6ybLRJCZ56Sl9LuJaxbjP+0X6HU6pzk54pr2GLHhxfjxccuM2hVTKR+lkh1tovAFNXHkZQyJtIibdpivlMLlJLtH9SREdvMeI75bu9SOtksUZJ3v7CD6WVKcZSkbOkxSrYe+8yzfLbVQn6SUjlDvNhmTrFejujEV5VY2EnC9NkX9/cofS1fo5R1Yo4Swekz88gsijcuCVorjmEDSV7H73pKHTa9uqPoBWn8gB3s/0z0v6ohw8kx2ILu29XzPoRtM4/BChr+YD4PGpH9N/R9irA9HHj+eIyEwoCN6zi2UmPkG8muHNK5vd+PcL3ckEZEbxmj4kMeWuaI238fcSKPa/94Es41Mv7oOO/Bod+C4TgKA/mgeNijsNkK4zCTo1JEtTMoY7RqxfELDaF3bzGSXQznGXzHDy8jsIlWf8MINA+6NpD825JYyD6ApGh2Vdq9+yigJZ92W9ZwxwJef4N2Zqur/DUdrudPXWa8yKVT83j1LXpsjSW45iQlfvN//dv/HADww/ffQz0j8fDyZE42C6zERFHqK5RMuXAHdZdMWl4YGddTMfnEn0HbRSwuNp8SvL3R4G8qKapBRhOW+CsIbAbFK+jEBP0XGA7L2TvYx/XbqwCA+bnzAIDZadr/Fcq8Dt+F2yID9Mv/+XcAAL//+78PAJib4Vq+u3MfTfHIWRPVokyC7ZyZlpiVEoh+f6+ArfviXV42q44wYgmJVZmMxXGwR/tUFb9ZxWpsgHuVmzdvBkyj63I8FWN1/jzbohitZDKJ/X3mp9hOW8ZcsY/1WhN2khu+c49dAABMiZbVrviaiCWSgZf6ssQEVWWqd1flbxgGzp45x/Ll2kdX6Yl3aYls4d79XSzl2C+NItk8UzzXbt6gDeM3vvwiDJkXtz+g197nXvoaAODFlz4PAIi/z75++8M34Znsp4Lk5974Hp+9fhUAMLu0gswM2dKm2M4mJ9mGg32xiVxaQLO+K+3iPvelL7EspVFZKJJBNU0PsCSSgIx1ucTxVXatdjmG/Azn1dWrrIdlC7sotpLxeBwFsSGtVMhgOsIWpySagWI2M9lUYGv76adkWMfFI3GINECV08Bw2+gac1vyq5SE1MfO8nsPXrxmhw6Rrugn+G4bvssOUgNoiSqAHxyujCO635aDqjqkRbUrFA5jMNxGb1q2xQvdY9rQ4VM5DAodrGFEqPOF6zDiENl9pleLJ9oxRm/a8E6unhBKX/raBVCVid1us9/FuzSyeU5B0/TgxPni1lRaCTrbajGfKXEL/cTXLsCToLyrn94GAOxu3OQzKaZdurSEjLgJz6dZ9/U15huTg2bVbSMhC6JS1enIya4FLjo7RT6TmZrH/U0ufmcXubiszDDUR10ObZiLISkeddpJqkkkRAUiMSHhQdw2OgUuIK4svL58RLc6PJR2dqnmMIUUWqLSW5Q+yXX4QYzV2P7SWgHbu6KeIofJ2YtUt0jIYbzjAXa/7XWAsNzA8I0e1VIRqgBDHorIUD3pd1WiB7fy/aFpjouTOjEZXq/h+Q+pSfTVQM3bGJH06H0wVoiNhxSCoe+5YHwP7yhrwLHOeKUOhMUYTPBI4biHwZMcIiMtNIYJNo5dShghAeYJcxvnXQsHthlLGHJCp0ZH0Y4dx+RjrDJDf0cdZKOE1sMQ7tuoQ6UJrkmGzCbTt2GKVD5kHdR3OK2JHmEy2em72TKo6mjLmH3/e/fwe//r/wYAaDS5vi3EeaD43Fe/AAB4+533MbdA1b64ycI2b3B9v2pQJfHKB29g6SUKhZefpvrfd/6L3wIA3HyZTlGu/IQHg4xRCKT+XllULSXofUeprKYctNyStId9YEpIjUqNhyvLiMER1VJD9g4WMtJfIoVWTpasShAuJZ7uN0NKp5lv2y1h9Q6F4L/7u/8GALC6usp8bfZNbtKBJ+FEMrLhbwQOa8SRXod9DN8NnNLUJXC9craiVFXT6XRwGFMqjuvrFEwrtchKvRao5Z49y3FoiEMcFcYjOHRkMsFhz5F9WqAW3FFzAfBFPdoVs6CdHe5Vbt+meqzpdzCRpRA9Joc9Jfze2+HBqVJhHVLpCWSzHL+SXJvM8lDVkFAWc/kFFMWBTX6K+ebnqCJ95QoPkR/+4M+wW+LzV96nOdQEeKj88hd/gf2m9r2pOIp3rwAAimvcY87LkH/9q58DALxz5SZ29yWcyJPcE5pxHiq/+NKTAIC/+vd/iZgj+75mUfqU7fNE/XR/nwf03KSDqUm26/4Gr01Psd05CW/T8T14Xr9Zm3JAVJOQH+22i06baRYXKeyoiXry9jbLnsilpM+T2JGDfaspMevGhFZn1dDQ0NDQ0NDQ0NDQ0BgbjwQTCQgN3yew9/t/e4Jeqx+lrSSCi0DaF6ju9TjKUU5sAo/xkqibtlt2mIULpEw9Ej3DiHgwhG5oD6lnpHqVal90AHa2O/qs7weqvtIW00C4Wl6En4dhUtFuION+1bTee+Hmstr9F4vi0MXzlXExUBV32aUDSrLmxNVz0lFsRgeuMHGJmAQztplPOi+uhyUch58Elj5LtQYIw+d+RInbRp1qqG1rAdYk8751n5KxzQIN+NvK7fLZhUC1tbbHTslMU2p1Z4P1jceYIJm14SclWK2ECFHqODExwH9s+SyufnxXnuOrJQJZWHwESdPB7q6oygpL6cm9hk/Jnlmj1Gkm6eD+fZGGStmTYszeaVLCVPeaMMRpj+1TImhKaBUV+HlIlIQQuuJmH/0i56gZfphg3TCMEaEHTshAniCbUV0x4DjmmNU0e75R/dmdrN29dfdDKmbD8CCJuqGOWMZhhCIYxWFzqFeFNRwU/VHHqPF40KEghtch+v8nyWdgzThmxkPHM1h7jtdHD2p+hPMJs3ZjaQn7Eetkz9o6mH5Al//QMtS7N66qa1/2vWWr/CAsFySsVsAhdssyQ0ykZwIp0WdtY0duiqaXQcakVZf8fAsXLzwFAPjgozcBACtPMs13v/8XAIDt+zV8/avfAAC8+fIPAADf/MIvAgB2Nriues0Cnn6OJiLzF7kW3r1Jhi17hszT5D2q+RW37iFnc43uiCO/alsxdUnpjBbaPlk2Fa4jJc7+EJO9heui0SKDlktwP5BJc81vNdj+3W1uTjzHQEkc4bz25qusV5v1bHYk8LvRQllUI70m6x4T5jAn+6JSaRMJYbOSwkQ6ouJoGuL0RsKUlEtFTEzwuYo4k6l6TKNCajQaDTz+ONWGFTupWD3lEKfT6QSOdAriWLBQoMpqMAd6NhOZTLd/AMCVzaZiQx0nDk9WrU0Jo6Lmek1Y3kw6HjiC2dzclPb5wfNAT3iK+i5sYRB3AudAHMdylfPXyyYxu8i9YUb678qnnzKNz2evv/tTXL9DhtuwmOaNd6kWW7BYZkJUptuOjZufMoSMs8c5uDzD/N/74F2mcW3Uq6zz3XXmm1Uh44rsiyeeuYTtDZoiNcVEqVpj31YLnC+WxX4wTBOlsjgHMnht94C/iilOp7NIpFjXlZUVAMBtURNXDGWt2UJS5vnGBh1GTuf5zuXlNyHafxsb68EZa2GeWnTjQjORGhoaGhoaGhoaGhoaGmPjkWAiDQC266MpjktcA12xl9jV2XJ6V/yGb/iAsDx1TznE4fOOOHQxGvJs20G7pXTWRY9b8g1sIntdhcjROpAPijGA3+Ny3g+FJBhmi8g/mFMnxJDSDlPqFQ6HoOwecbhg0leBfr2uwWMgYQycAg1mEg5p0pvGDHliURJPL0KUGs46lqI0Bi1xZFPPwdqm1Ord11YBAF/5MiUhagxt24IrBvHpFMeoJKE4XLE8TidZkO0Ac6MaAmsAACAASURBVGmpz7w40lmh7nnuPeraJ9o2clLVN29S9/+UcjOdpgRu3gFqwtTe8KgjPrskIUdEopeABOZFEqeWaFz+zGX+vrdOaV12cQUAsGUBByavTVcoeZtYI6PZ3hQW82wOiRipRycvfTtFKZohkjyl2+7Fp9BqiSvxsyyzeosdti9usH2nA1Oo+HqJEsvtjynle+J5Sk1bNpCaEPtgSDBcxa6L5NkST0cmLEBsQ2yxk/G8UCDqkez7iHtHIhmOECqnx/bwJC7+H1zojCFOqCLqNsqecDxm4ejtjerZYfarvd9FJWk2Qt+YgF2K0tQIygx93yLqEDV2h4VdiXomsJUfg4Iflfuw+ToqV3tkdaP72Pej2wFEzwEzdMn3ww7b+jIYWpsox2xR+RgwBjrKOeZ75h3yXvexqANz6KT2jUd3shN2hjeOLeLIKRvBuIbTm6FtmW8MMpjB2HjdG12fEjLPRjS3z0EhANvlOqrGx0cbLsQ/gNoPyTLgik2ej1qQ3oA4h5PZLT5bEEuSRfrKN6bx1OVfBQD8D//qOgAgfpts3qSsM5/9zjN49+4qAGDpW18FADz3j78CALj+Lu3Rnpp08Wu/8I/4vLTv+3/+nwAAlydYdqKsQh6kUBD2rrTA33yF61+9Q/YnlcoAbe5N2g3pDLHNc2IsoFqoIJ2hhtKE2KpVxD7x8acZNmKzyhAk1bqNVk0qJqyWF+OewJVO8ToWJiY4xm6NzyVlH2IV+MyUl8PslDhREUZu94AMop1h/c6dIyP2RuF1rBXINLVSLGM6zb2OL1pKlXYHn94ju7WywucuTjP/H/3dd1lmIouOsIKO8hVhcA9REqYv7rCv/qvf/h381Z//MQCg0SLDd1DmXAgipcDFwow4v3DJMrZrZGAnTI55vWTjxr6wu1O0cVUOf7IpCQdX416nVi+irfbtMq7NCutlCqOLxATsJOt4u/Ah6+6QAZye5hytFArI2/QbkUqStU7KHqf03k+ZrzCcc7OTuCk2o+UMnff83W2ytftNzm3PrWBGmMeZzHn55d/JFPv/2vUPcbAn4WWyZNKrYvNacCUwjjj7adY85DJkkOeX2Sdtcd64dZ/zxTRNZDJss7JXnRCtgFad+WT8FiBjM5dlWq9F9tOWMCwVCSHi2hlkxOFjSzmUGhOaidTQ0NDQ0NDQ0NDQ0NAYG48EEwkoVk79v/86gK7JlkpjGl0fjyHbwGH5j1MH/kcV2c/QRQn2hntDNYDQ80ZYhIyuFHnA3qhHih4WqPtdMaQ822WKArfcQXZRzKFiIIe3IbCLC8oyBurVX05Xuuo1JDhsnBKNWgmoUpiE+gGlJMX7TDs3xwzqrVbwfGtfdOtFSvKBuGFeXKQ0MB6zYKvwGCIxSjMmMZ57gV7F1q/toGJSwvX4lykVqopLajcmZaYzSIj695RDBnJSvFV5ZUqL3v4xpVhnlh9HsSFSHPHONVnhf9Lyd7HawJ1Nuls2U5Ra1URXHklKPhP5DDJZYU/FTtTyKBVSnn5jHfbxvfse7tyXwLt5tnNG7CsmJiXo7zxQ85h3x2Z+VRVAtiJtcQArxjJt8eJmhtj23mE2xTOtLzaWo1jscXA0BnJ8RNkejluvSOvk8Dt4zHoFdRnDjmyc2p7Uw+Q4ZQ5ra5994pBv3TAb0P4yD7cVDL6TvYzm0GcG69T11n3C/vK6WiC9+QXhD3rn25B6KUSxQUd6HSLaFGalBmx5xyiM3/jotCPX0aAOx3yph6w5Pwscpcxh7esdz1Gs5PD5HtrIRJQZtp80fAxMND9irIJdwFiGm0FFAQBt5VhCzXLfCN7DcL620k6iDpnUp//dFZcAcCDB1ltlnJrnGvuv/vW/BgBcF62k114h+/PWm+/AkvAMZ+cYvkPisePt62QvP/fVn8ef/8UPAABf/BxDJJwS7+sJsQNsCmsWQxIpUStriQ1eo0HWR9nz1au1IGxbJkW2RoXfKEl4hHg8gbx4x/RFG6OwJ2G91oRJFFu1y5cvY+EU9xt/972X2Sdtru9eg2u526liryDePE9xT1PYpWfMzBTX9/LBAfZL1KCyLcUSE8pm0xaNu5mJWWyxOuiIultT2CgzJsHqc3kYYvtYFHvMqQzXeWVTd/GxFdy5TS2yhnj1rEm4k7iwezMzZKveee8j7B6QATMklJ5tx/vq2fQ6qArzWylS08sQu1Dl0TWTzaNdlTBv8rxvyOSRqViVsWs2W2j7Er4iy72lIREY6k3uzZJuFnfusS/rPjslKf4kspPcl+7cLyHucKwTwhQ22pwzzSprv5xh2lur91AUD7Wf/dxlAMCHr3K+GsKY2qaPnNgnOibr02mzj+9vcMw9twjbZD7turD9ga0x92/xOK8nAMRknnkN1qvRYlk1mb/Veg2b4pVf2UAqr7umdNzM/Cm4LamPeMxV+8CEjOcd8X58+sw5eBKZIJ1W4QbGg2YiNTQ0NDQ0NDQ0NDQ0NMbGo8NEmj0so9FjZ6N+lThMCd6sbtyoYVK/QLIXdU/Fd+xhDrue2PyBe0E+gS1k/72gHUavNDGUJpR/lLRznLiOXSevETKAfuJ2gA0xDCPwVDuszME/un+PckobSOw9SquqFFTBbQD3bjEuUkcupqWitU1KVg72dwLp1NwspZAlYSQnbbKCmzcosWm0qjh1WryjpUVCk6fEa+YUpU5Nr4S6RQng3HlKVtYYuxd1kYbZhgXXFSlVjr8SrxVLZymJ+uBttmV9o4imeI/dKVNSuUvhF3IrlEKdnrPx1GdobzDrXeTNhtg+OBKYd8KD63HcCrsch1hLvHWJfn/Gp0TpYK2ESpV9kBV7UCUWbkmA4KbroWNRYrq0wj6xRKIq4a5Qb3e99Eo85aCdARMpwYVN2wg+Cm2xizCt4aLtYe+eMfSP8WCMEyE76rkTsIkjGZ1RZR75xpGS9KR9MOxN+KPv9/0/2jYbiOrb0LfvmPUZaFcE0zdoqzaIcBzBSNvPw+oSYYRuDa/ewLVRdmhDy8ThLNmo29Zxe/6wMkfdG8/l8wDCtrHdsg5vw3El3oflHFmjoG+GPx32Pt0731R7wu9TlHfaMBM/UIWIuiqlpqNMt4C9jLjWFhaiy7ZbQRnKPUWwDCjW0TDhdnjR7vVnAaDWkMQJLjyxWAbXt7lmLa2I5s0E18jVA9rLbbx/GxeWuX7+5PvfBwAsP0HNohd/8esAgNd/8EPcfpfeXVffYppbb/8YALDlc312LPE22rIxLd5UnTb3DrVkWtrJ0bMsBwmhTV2JxdwUZseWFz/uOFgTW02IjaEvPdWqk11ypJMsuEhL/MQpsUPbK3Bv8fVvfhsA8NqPX0ZbAs/fl01ENs3+75jcx1x65gw+vkKbvpRF1mh2hjZ9B+JlvnWV7d3fKyEhXmgTGWoo2Q7bqxb6ltuGJZvotbt3AACb9/ibl3ja97e2sXqXcQkzE8wnl6fN4Jlz4pNBPM9euXEbu0XuV6an+LzfEptIFSfStFAss3+yKdYvabMtirkulOuIJcnGXn6O8T+37nM+3LhC76dzU9yLddwGEinu5QzxZuuWyfgtLs1ImjqqddaxIN5rJ6fFi2ybfZGbyGFhjppi1QrreuESfWqsbZDdu3qN/TAxO4EvffFbAIC7G/TyKm484Iv96NT0JFJxzrOmxFi8t87N5sXz3LsaRgbLS+zL3U3xZCw+QBqyoVesbb3ewazEv8wIe2wIc14U77TpTAytDp8vSVzImJWUsti3xaaJomj+JSQweyYmtpAydqb4iElnJ9CQ9ty/LxvlMfHIHCJ7YRjdj6SiZg31eetqW6AbBsQMnouGN0LttFtm9+vaf+jrpvFhGGF1zmidtehNwXBHBpH1QegQeeg6G3EoHTgwdjMPa9f2Ns2MUL0FxnMsEI/J8ipp0wlgOs/FpLTGF+XT999nfnVR6TQ9pJPiCGafL/bGBg9HswsrAAA7xxeg7WaxtMCXLMfvCyoJ5e6aaRZmz6C8x7zBpOiIu3FH3DdXiz4kGgl29/gxqlb4UT89S4P5lVP8COzfL+Dpy58FABxsMEDt0ukLAADRqIUVayJ/iofOyhrbMDvHl1S5Y46lO9jZ4cvfrMvCK450CltUw0hMSNuyaSRyfEWT0s50WgIjy6I1MZXFQYMLUDwlLsDTYvBtiQptwoIPWbihAgP3j5GhOqLnkzBKDfVBhF44rprrSQ6KoxHx/pwgt+Nveh/MYfFBo9eBUd/1cZ4dsd0dFvrCGPj3kDJCiUb1/6iD/2GHsv5NeL/qa9gR0FFH8jgjf5T3qN/84PA0Q/N50AKXMfCw1KaiDlXB30eocG/91GNhZ0BRcz3cl2FBhGcM77duOcMFLsH2YeTYW0E+gAiIetVpe/LprV/c5ppdkUOjLSG7EnH+1jtcVxzbxt/+DQ99/+Qf/2cAgK1drmUZMSH5zPPP493XeUC8t0ozkkSC62dW1r+lpSW8/pd0slMtUhUv0aKq5N4+9wsTEzyUtJ04jIQczuSw125yfWtD1DSdWCC8rjUlGLyoKWZkP9Jp1RCXA6Up7UtneJiplSUUhhyWKqUStu5TDXU+TzuX3/qd/451X+S6vru7i3ffZl84MmlKNW7202keFqqtKp58miE56lXWa/nUCut+jSq0y6d54J6eaaNWZ52vX2ffLJ/hwa4sqqArZ88DJvcglsVDWrXEPc+WHGqqhRIWlqiKe/HJZwEAH37KcWiIsODi0zzouTCCkBwlCTc2nWT+hi9hXRIxtNtiYlPh4UwsZAKVyZVz57G5z/3K5WeY987m9yCdzTaIcH1ufhF1EeRv7rLOi1nut0pyuLLiCViimp1J01ap05QwLFvso699/Qu4fWtdypA6Syy2b/zCrwAAmh0+8/H1KygU2E/JpJhFgYdJ21Dz9uehYsV9el3CgJyj6qtnM5/pxXkklDRGnCVaItHfkT7akXAgcSeGiSQP8TFxgHNzjYfahAhFXMNEQQQQhs3+bohzxEaT+aamJxGXay2Z2+vbovYbZ76z84vs43IZtggcFmZlwzwmtDqrhoaGhoaGhoaGhoaGxth4pJhIJSkzTcAUWswMXEjzZp/KSJhRUyoeEa7LhzN9AeUZ5NNVWBUps1J9hTHg5Ga4GtKgxNELOUkgy9hfr8Fc/IAVPFxCPDxBP+spvwNtif4/0JVcdru26xAo3AZFryu1jnrHwGdepFrKQo4SqHd/9AkAYC5H6c5UJodPPpFrc6zY4jzVWq/fEumauLS+dHEGbTFgnpoTV9R51idWkbo0HOQqvHfwDusVj5GBLAhbX1yrYF4kiutiAJ2apVRnx6OUtLhPdjDlt7HoUJ2kuEuJUYJkJUTjADErjWyeEp6aqO22k2JIbvPvRmsCvkkpk+kII1lhGc0S1UuKLiVfmewiJmdYv4VlUcvJM22nIw6FshasCvtJNBVgiHpOXYLrJuEDoARPSWCVhDxgFE31ntnwxRmCaSnaf1AxcCxHVRGq1P0Xhj97FNXSvvA8SjvhOGqFx2QdToJh7N6hz8nvccjcqGeG9Vtv3x6qcnmMuoyL4/T3OEFijsVWCiLNEcZ49nAdlSOqYR+Fiewtc9hzw32/BHCPEIKnr/xQpsOrMHjHOqaK+2Ho7YdwCWFnW5HPR16LNqWJym2gJyMYdS90a9R8GWhDRA3D88sZQzVdqaq6MuF66+XJHiWsqZRQzlI84IM3PwAALE0+AQC4eZXrfXWf+4VvvfSLKJap5vm1X/8mAOAxRjjAHVmzO6USXMVq1cmqxC2ubX5GQmGIOqOVTKAuQdvbEkYkJg70FPvYabdQFzVCxc5Y0l9pyc8yzCBYe0ZRoh3eyyREPdPl3x2vjcI21+hJMSvZ3SGL9PpP/w4AcOPmx3CFUZucZH2qRRVyhOzl3XsbyIvzvFKBewfL4R7FkJAfMwtkkeasGPZ2uWdY22RHFfbJEvom1/L9nW1MzTK9Jaxqo8G9ycyMqIK2GkgKQ/iDV18FAGTzZHXXtsj8XXqaDNtTz30Wq6s0UdrbYpmOMGoZCU1SrdVREvVXCBP2pa9+GQDQapGhLteB3/pnvwkAmJpmWXn5nVbqu9tk92KxBFIT7H+J3oe9bTLBiRQZv3anjo7Eopmd5uTZ2CpIO9n+N15/C80WxzyTJVsZT3DPtLJCNdc/+uN/z7Ir+5hd5BinJezGmjirSUoYlan5x3Fvi3P4zNPco05OsQ2mr0KRHKAl83Jqlvk0CmRDG3XOLcti2+xYArsFMtO1Bll2v8MyS3WZq7kppJQDHGEQ83NsX1PY/3K5DEvCzPiy7/NFpXlqinMrnRINNbeNujgQsrNiBzUmNBOpoaGhoaGhoaGhoaGhMTYeDSbSUPaGXVYw7Fgn7Orcx+HMhu+7GAZlK9i1N+wJMRLOsEc8P8xWMKKE7v9CDGkvCzrgn2Ag+x6WZYiEeJSwtMs2Dhrvj5NPIMWUe8qZgG907VBVG1RZysZBoVNvICtBZ5+IkzXbW6ckzmxQyuMZCSTSlGCZIt3LzVLSk5Qgu9W2BO2N5VCtU8JopZmfmeJYK6PnvU3AYfJAUjIp4Tya0pZ2xUBWGpSpkaVMGTR+rpbF9tCnhC+fM/Ha3/4tAGBmgtImJ0XpU7vG9jYaQLXN/pp7PCH58flUh22y3CnsSr3KYgdxIGFB4q7oq6eYNpb2kc5RyiTemxGfpgSpWGR7Kw1A7KvREBPQjEjl/CYleVWzA096ISYspSHMJHxhSlW4GAC+yzRKGyAsXTYMYyjT1/dODpmXowLaK/ghDYT+9IOpB+6NWfaDwHEd8gA4En0XlXR8PYjeZyKY5UMy7H51e68dv90hy/K+v0YFYg+uHyEcxTjoZ+j67RwVBm0ljcH6RTxrjcMyh2jBUY7RBmAMZwVHh706vFrDMMpu9Cgc5SBrpq4bAwza2EtvOM9DwpGE1+f++oyhcRF5bXzGdeB7GGGXqdKEGcnD8geiv0/hvk1IhHghTuAZ3SmpGMjgnrAaANDyhH2KKZt7oilsTUJCCqyvFlC8yzX7T/7g/wEALOe4Pn14nYxkvdPAP/+X/yXzk3jnf/rvXgMAJMWRSmd3HROya62IHSI8YSKFkYmnJbRV0oFnsB4qbITl8p4tdnO+CyRSfM6xZY2UPUEixt1EpVJGNss1OZlkWkP64LSE6Li7TjZpa3MXRpK9sH6HTN1Ht36XfSVOV9qtOpYXuY53GmILmSQ7VTzoSJk2Ok3FnpKh2t0TXwcyHq+8/pq0zQhejsQk+zvVYQdu7XGz4ZfL2C2wv5QzpOlp7nWmxLHO/MwFXBWbSmVXuC5OVlbE8cwHVz4GAKzduYW6hP8wZeztuPi9EDvRybkFxMROstOg5tQ1CSnRFj8QqdwiMsIu/vCHr7BMYVO3hP20xCvgrTt3MTHNPeHCAvd9+8K6zcyRlfv05seYmaUfiwuX6Lhpv3gFALC9wzHKTpnITdnSt+z/m7ffAAC8/Y6E7xAG9+qtT7FSYX7LZ1nmve1VAEAuz32glZnGr3/ndwAAn9wmc7hb4r7q+WeeYnsLHq6IIyjb4H525y77wrfFj8dpqrZVqiXcWqfda8vjHnNWbGUzEq7E7bQRFwdSZy/Q6dHkNN+nPbHhNH0vYDALO+zTySyfLx2wbx2XfT8zPYWO7Ed3N8RedExoJlJDQ0NDQ0NDQ0NDQ0NjbDwSTKQBwLLMgNFygUAcp4K7GiGH2qYZ4Sk0YBX7ZaG9dns9F/t+6bV0SEiQcey/IuwMB4oMXGMPZwN9Y/D6oIQ0zCoOr98o5nRos4yunHJ0CJP+PJQEta4uSNiIbDKBcoVjEpdBTkxTUlbeZppULoXnz9Ij2F0JFvve7fcAAJcuU6LkiBSwZTVh5yjhsilEg5OgVM2lAAixuIebn3wEADh/lnruhQ1K8i5epsQmDx8f/ZiewAyHUia/ynz2xd2336R0Zqe2j7VVSpAu/PwvSBmU7G3eI2tZa2ZgCtuZn6N0KSkSy+IddtTaDeDKNXFLvUip0KVLlCTF6pROej6fLdbqmBaDSxULemdH7Eylk10PcGW0dksitWqzU+pN9nWjaaP5/7P3ZrGyZNeV2IqInPPmzTsP77751TyxWByKLJIiJYqaW7bckoC2YRuwPwwD9o/9ZRg22v4x0LYBNwwD7XYbFqFuSe6WuiWZZEsixZk1kMWahzfUm9+785TzGBH+WOtEZkZG5s17X1EqAbGB9/JmxpnjRJxz9tp7bWk1T59heVMFlmMQP0fttJBAV7olsbajOwTxj0Y4Aor4CCQBfdeOkknQPVNOvyZsVJ2TyEkRxQfTxJ2svSPDGo3wxRq89mC+Zf33+EEk8O8K+7D3lzsCcbSHrg+XP9oOZVgG/Qqj+zVsqRJRTpA2AkEf09aRiJcxzgnCK0QkmQCii0b7fzbPyqjnwcPRPpD9pX5YLMWj3lVR3AlhOUn4FPYzPKdHtC3qyhgDq3DqfmRy0rtpA0OT0GwEPb+XJkAgrcG6TE0eLDg21yqDTZpSM4LzDOl3abeMhy+QbTSfJpq0fZvr5qWnnwQAnHvuMaTp1oV7N7Ruyt/u1jqRmaceOQW3zXVutsg1+9QM1+xmh+u7m+cMrLTLsBWS42CTedpCrqbkT2ZZDgpT7EP5UL6WsmBrC01qNqpBQHdfb5WFHPcQS4usu1Khv9vu5i7hTQClAyJy1TZ9GU3Q+3Qiiar8QDNi30xqf1styUILeVhi/5yXr1u1wTwJje32jvgR/Bay6sPcPBHN2n3uW1LipahUKrDTCmdWkD9cnt8N6thsNgILPePLtyi08lPPfRwA8IMXGU6lXDqEJXbRpLgT2m3W2exoT5GwURYDr619vK99iLkvTrqFP/iDPwAA3N3gOHXaHPfpKbavUebYWr6P3X3eo9llIsC+w3Kv3yFj/lMfewoXLnA+3b3Dup99lvvK6zff0XhtY2eXe7mZIjdse7v0IU0oBEmpKv/FGWB7g6Qa5bLYemVd1rW4Cbu9cRup66z/yc+QYXbzB7cAAN98iSjopZXT6IgB9gOFi7l97xoAYHWG98gxe+uODyunp02+s42qxrbJ7+n8VHDOuSfEuyq23XmxqxbSFvZKHNNujZ/TCnfiKCSJiXJgeS7Q5b3x9BxNKjESGUssscQSSyyxxBJLLLHEEsvE8pFAIiG/ukH0TZqLwBHQsIH24ttNyvRGCaGTYdVuX0BGU6oXIJo95C/Q/IW10hGBgq2QFtkPRa1m10J+Hxgs2LIAzwuzuoq5NhTtONJdZpwidQyFZRhx7DHERmi0dY+CdkozZRkWMB/ITPE3KY5QcahRSp+iTfbSGaBIJRqWn6aW6d33qBEpiHn1wgVqctbX2zjYZ0Fvvs1ycueYecbjoDS8e3BTtO9/5ypZ4ZxF1lW7Sm3MjFXB/bu0Uz+1QtawjP0IAKCYZ9r0LFll8+0Unn6BmtStJlHKs65g0A41Z7msjYUL7GcVikulALf7B/RV2Nhs49QFln3+gsZvh9q+7av0iexa8neEix0q03DzFuv0Crr3YlPNFizML0qrJ7+RIhW9yEs9fHBg44YYbpeWnwIAKNwVOl1qMKUYhI0+VEBpxmnjJ0ELhv26osoZ/32SuqwJ2zNKHjSY+cnyn6y9o32iwu/E/sE377fJ6/QHSh58P45qy2B7TJoofzP+5kzUnBCKGnr/jvOrnUT6c9th2uqhcvvGJNStcf6PY+NYHjUGY6+fdA59OEifkaOQMAu9PofThuMpnqT8Y8skFkZjro1qj4lsPU7Gzcyo2TeKnbV/C+CGeCNGiRXROmPVZfwefcsLvvTa01F+7c36VoZgm6aW2VrDEtoLPPnUWex/mUHbkzIf2q1xTXxd/mi/8OufhOLD46VvfY99EmvpveuMzffe698EfC5sKSjIvUerpgvniA7eF8v55s49iMQdS2kydU5d4OfDD9P65+03X0e7xbW6pfiQhpXc7Hk+8clP48Z1okZ1Mc/XakSG3nuP6Nb+HhtuWRYs7YPkYomFvNjSG4ZlNQ1HMRB9sZTmsopd3eJeIuVkA4QwI46EvRLz1+Rvakz3PN8BHJZ3WGa7HLUzkeEY5fN5tLzBmdXtsr+31skeWyzksbTAvdeOyknluT84FC+FiZc5N1vAgVDiXFr+qopn6WmPvrFxHx0RNnTqvI/nHnlE14iiVioVtGocg8I0Ny65DD+nFX/75jXW7XvA2qo4Nfbo09ftsN9TU0Rrt7caSDgcp/tCY41t3JTYVW2ni26LaTbvsg9TWe7B/ATHJGOxL+12A7mk/Ah32I5kgvtSx+F9uHP3Oux58lrMXqRfY2aGY3B+lu06NVfE269wD3brg5+y7DJZZ9fm2Kd7d+mLmMllUZwhUnjrLtPMZs4DACxt1DptN9izJYUcGr/HToMI+PbGOpoNjsHFNSKuST3DKc2XelkI5fQMcppnhWWxvr76CiaRGImMJZZYYoklllhiiSWWWGKJZWL5aCCRPuD5LixBa44NODB/GxgvxBTZh/SFWUttaWiMpiVtI7Bpl4k4utag1s63/GFNsdFIj2FnHeeOEo6taNrQL0GsS4P0GU1gX5qEUWmNcpvp+z3sJ5oYqyYY5WHRG8OwzrQ31r28QR+kpTKTqqu8voWAg64mJrULz9IuP2FR01WYBgzIbGp+5NPUDmUVwwcav4XVFCpl3sjNdWq47t6jZuvSKWpwbl9+GQ6I7OUWWdfyE/SNfO8mbdzv7l/GwR7ZxgpJagKfX/5Ntr2iuhbOqbxt1GVf3vJp/36xQ1RvUz6cT3x6Ckn1IQFqdXZI1oXL7xMxffbZeWSXlUZpa3X2eFrsWplp5m3nHbhmMJryMdFQNEXFmkEO+wdicRM72u6WGGLXeD+WVoHPz7Hv2bQQTVATFaBAus2+3WuX58vx0jKctz3pPRJj0OxRv0/gizQJ+6Yfjrva15qTxIm0T5IJoxE6I0exQwJHoweTJiPzswAAIABJREFUljnkwxyBN4Xj1Q6mD3/vNw+ZvH1DJUeMrTX60hgJU1eaj+FCJmfSDrX3iLEdGJMhdHHyzgxgxBNmi7QEmbjGcL6TY3uTsSYfp7yj2zIuxYeNqk4i4xD5aBaD/rTj3pvDFlYmvRtm8TVswAOWWaH3a0RV4Z/aWu9NvOB+L13zmfCFRAYWWsnA8dhsF7xgv8ALrS4XrETKwqnzZLnMiGn8IYaIxtr6lwEA7756D3/+1T9kHTtEUHwxRjZqRFeabhuLil3Y2uC1vRLRu80S1/JOhiicayeRSRGJm5vhOt6xuSe8v0EfuL2DElpNolJJ8Q+YMba1H83kc1hZXQMAXLtGRLIjzoT768aXjvuRhYUFrCh+o0nbrov3Icm2FAoFzMwQFTNMpEtL3H9s+twf5fKZAIGcLnCtLswQPV1X28/Osk2+ZeG99+l7Z6zAzi8an0EhdbNLuHaTfqXGr3N3VzEIFd+x03Kwsa6YjDn5jLq8dvnd15lWY7M8W0CyLT/QHbanICbWdkNsuVZvz5vPs+9bShv41Xpd2An+PS1W/0sXzwMA7l3n/Tx/jujxnTs3sLfHfVQyk1UpbGdXDrx+J4f793iP3S7HuFrhvu2hh4kStlsZbN5j3wuKHV4/ZJunZOmVU/zEZrWCrMUxTIm1Pp1h2pTDe37+9DkszRE9zaTYjgtnOf4ri0zzwRubmFIEgXaDiOb0FMstC+XNZVmnhRQcn/keukB214zHvfCtW7dYdyqFQlYPkp7HllDHVpX99dt1zOR5T6a1hzaMtwtLRD8dzduu72BPsSmt1PHiRH40DpEWDy29Q2DvIGH7g6cqvy8PQgfBYVxVh5i+F685x5mHrb+4YGL3mZIOlj980OxtWr3BtP3N6etXWKzQtSiinSgSm37pPziO2jf18kZs5oKLvYOjIXKxwqZdITOyiEtwBZkng1J708xJ6oU6q0ORPO8tpws3uAv8zUkYB1/RXtdZbqdWgCNTlpwjkxY5Ht99ky/u5mEZS3lC+IsrPOwV5/gSflSr2Pf/5D1MT3Fxqcsp+f23ad76/g4Xosce/wQAYD5/Hh+8zwC8XpaHxvI2y01osZlbBPYV4qOrMX33Db5on3iML4HTl4AD3QIxiCN3li+PeZlkdB321ytagJQe2blBspt2W/3PWajVWFBLlNsb91lnqaTD5HISc/MyW9W96YiaPeNM6XdKp8t7AfQfqiawP5V8WKYNvbqHyWDC5rb9TbFCfxwraPsDbkRHB30/+iCMgbAWE5j2DZkIG41a+PeI1oTGli2MrrP/gOwdYR46vt1jrpn7eJIzzZj7PEl4hvA7GhhWThyvOWPMWcdnHF/uGGId/8TKj5PLSar0+yocq6ww6cMHplClg3k+dGNX1uEfPUqj9gQDaYa+H1PBoULD5tLeJHN0gndhN5TGhttzm9EY2EZZbBrjOb11w4QI0drR8WgimhZxTK0O/Pg1upVMz9Cd46/+D5LadWXyOJcp4vOPvwAAuFalyd/7csM4+xgPTC1nHo9dolvJvfdJKFLb4oHAhIKQRwu+9LlfxP1bVCRXd9mu557kyfUb3/gaAOBgfxfFgiGYMaPB9pS1J/jRiy9hcWFe/WRHXZdppvI8hCQUpqHZbAYmiKWKTEK1V0nI3WRvvw4nyYU9r8DurQ73G89+nKE0tna2kZLPyTvvMJSHCakxLSIho7Cu1hqYEVHKpUsPAQD27/NQuarDb3Z6Hu9fuwmgRwKUNPtngzT4HWR1MGk0ef92D3l4ny6yTvNOTE5nUS9zbK0Olc117dM8mc267SZshaEwh0lx8QQgRSKTgCtNdj7Hfcz+LvdXu3s8cFoyN85n09D2CoVpjnu7yzzlEsfv4fMXMS8XpJs3aB7a0mH31vXr6tsmkiItshXKIzvNwTw44KE+n+Y9O710CrYOqjUdYJtdpr2osf7yl34V+x7TpwSKfOc7DFeyusjxLyYc+DKX9l3jjsa6pwQabG9xvpUqdeSaTLN6loe9g0Pu13JSoFgWMLtC0CHpcFC2FBbEEC+1GmV0Wxz3nR0eHlfWOP+bLbalIRKkzdIOWhbbU3WPdyyMzVljiSWWWGKJJZZYYoklllhimVg+GkgkAGO0Yf4KfjUIn/lhwJw1pIULELsIEgdj9qFLxtSpX9tpKOF7BDaGKMYKfu+Zc47TigKW7Q8TikRAkeNCZvT3qb/twfcI6GPIEisRHtNegGzbH6y7J/bAOE8qpo5kECg+HVzwA00qf8sliVMadKMLB540nnnZtbZDKFRKdOJ3bh1g8wZ/W1uiNmZljZqp0gEpi6/dSyKzdAEAkMjRjKEhDUtKTsoXH/4VVK5SO+c2qa2qdak9rNYYmLa2zzIuPPQsFmeJbN7Zo2nHxh1p3mSC4rpAPst23SAPADpVfi/SohZtG3A9atgabRHieAW1i/PDd6jZyxZTsGVb2pYZTkcaKcVTxvxcHvPS7jWqLO+9tzlO7/yUZreFoo3nP8MxWD3DjFkhwmZGBnPfBtIy33CPoWMaF0LgZAjf4L3vDxkyiuhnIpKfMddGI4njJRyc3h6BDkSHdoiq9GgkbDjfBCbC6r0Xfi9FpI26Z0feR/Nujbo0AWJy0mDyRoaCtJ8wbzCPJihgxBJ0YhkZBuRoIPf4dT1AaycjQxqUSWiOBkiLhhC+46B3D3onKGHz5P5nZVR/LBx9T8ZNLd+LeP5DpH8mf/8G7ljzPfQ9GRidmJBPUfdBlloBtJlASx4PihaBrlnzHZqYijcG3/rLt/Gdv/4uACCd5vqSq3MdvLut0FSPfwalKpG+53/hiwCAUo3I0O/+9m8BAN59/z089QTRuss/JiFPvsh2NQ64hi8uEa1Z3yrBFlnL2hoRnU98kqaR3/rrvwQAFGcK8EXUUxVZjnHnsAVNdjoudkSq4sgfypf5ly1EMZPjutppuzhUsPe8QlQU8tyjOHpoGs0yyk0O3HRRZpl68G/fvQUAODg4wP7+vvJxTKdEvuPWiQ5uHNJsMZPJoZAlErZ54yoA4LBEdLYlpCmROUC5TLPdxUXuYyyXY92VOaudymIqp2D2cmUpyMqqUWfenPq5u7WOlshyHO0eXKGNnQ6/z88vI5lk22sHRPGyMhM1iO75s6exW+P+qak60tPsS1GTardMZPLs2TO4dY/7sukp7plcWav5umeuX8ZznyR5z607NIdNZolkNhRqpdHYQ0KrVEVjMjtN09fVZX5m81rTbR87IhDKptn21DSRzkefYNiTd9+5iqlVouPFFT6R9RLHYKNOBPDJz30GN8Cxe/ZjXwAA3L1K4pqOxzGyNPFyRRvnHmZYu3OXzgMA7ivEzZUr7wMATp9aRU2hUEp7HJ+EHtRGnfeu7XpBWJmKiJaqt0midOEhPkN17R2rLR9T8wpzJyKhSSVGImOJJZZYYoklllhiiSWWWGKZWD4SSKSFKFQx5GMY+BzytG50YvxtPPEMgL4wFKFq+klzwn6DQ6rxYZ/IoA0RavQhkgt/sHIqs46hMQ2NyZCzvmUFafrbHG5Lz8dT2k2j/e5TKZhwHaOQ1wFSiFA/UwESKTWk78CVxsO4mPR8UkWY5PboygWEwZKGxiSVDzBs2PBcaaBURU5O+otr55Tn01hdpkZqaoklm4gc6QQrePjUl/GDP6X/wunThAr3O4QQ2/dvsbxTIrvJAXNzRDmv36MGrlKmT0Z6np3a33XhVVnXtdepZV1boVa0qiCx7uEu0mJQ7nZMkF9e21UAYsUERj4DZOc4BomcUNSu5rHb1CB1YcnvwPhZLy1xoA625eyddlAr857ITx4J+VsEs0U+Ho5l9/xcXJFbhULJ9Mt4L7jxczvKr6rn3hx6dvr+Hw7k3bv6QH5e40LejMk3ChUMLBrG+LMdFU5idJ3jZdzYh8fW9kejnv2/jkJeJkGajxNuI6j7Ad3cHjR/UM6xfCNP4Ed5wnaamsaF4PlZyXHa7AfP9EQlD/0SDm/xNynj7v0k/RmHVo6s0x9M41m930aN5bjbMcm4ifMDnvyrSIY3uEZ4WqGN9ZAHIKW16kD0BcmU/BLle5/V2rF9bw/dChefNQWwLxxy/dyscT1dPrOG5770GQBAt8218NdmfwcA8M5b9Kf80V99G3ffpr/f4TbX7qlTXNibFSJG1QqRwDMPTUPLMTaEUm6/828BAHduK+TV0jx8IXIJIYWO9kUdIXRJx0FaPAorQjlNiI9qVaE0tDlpNtqoKlD94iL3Dp7QvB0hRjOzBSR0I3cP1NY1lru9xX1DpVIPQlLUKlX1i6jZwizXdUf+p43yNqw2UTLX5finZek1KwIfJ5PH7Cx9UYtFbkBsOSg2Hd7PdCqBZpP9SaW0CZODaU0+ku02b/TO/g5s1ZXUeNli/VsUkeHeQQnnz59neWbOCLqel1/s1FQGWwpdYiZ3Nk3E9fO//qsAgH/5L/4f5m13MDfNfPUyx7iTI9KXFTJ56+47+Dd/zrZ6Fu+rk+IYN+tEk+vtfVjae9mWiJ9Up2OIPLTpdLtdtGSdZvaziRzn70/fehUAUOlewa/8fVp6PXSJffjKl7/CLpnnIgn80q/8BgDgle/8KQBgf4s+m/Um27e+R4T5wmOPwRfJzk6N49Xqsu6MEOdyvY7SIdFdW77AirSCjlDyTKGIRFrIeYtjYSdEfqSHOqkQMNlCGhcffgxKhONIjETGEkssscQSSyyxxBJLLLHEMrF8JJBIgOykAeJh9zT0jkHWjNGzASb7NGVhF5ae/6NR6XnoMbWaNGIFNaiebQ35MvkBqtdD5XqayWgdY//1IbeWUPkO+pC5ET6RvuXBCaF2QXlh4lRrOM1EvlIRBKzD7pthZMjv+zWMUjbVWsGPSCMh+mwTqsXkMLc86fTqbCtbKjFYs/HluvToIlZo1o/tdWoLS6I6rYnB7NSTj6EtdK0yrXKyLCAtFO7ePaBboFYvvUqGrCWHlMpPK0BttkBNjpsAzlwiyvn2deaZWWSaU5doX16uO7jytuib06zrrMJsZIts11SxCFtaQifLsuUaiXX5NNpC2ztVC6k886flapLOMW+7Y9hanYCdV/GL8Ribg1PyA0k6gJPgWCSTXeVXHmnizBzzvJ6WKngeDdzbJ5OgM0emiPQRlBgW5Qja+ijvSyUe0sgfx8/xBGScsPwxqF8k0hpCAY9fpSlosmST/jrKF69PohDMSZviPiAqeJJxOjnKO3ljh+/9cfKG/xguZTyiPDL7z1zGjWw4zFT/12FW4cHvUaM3xhBiInmQqRfp3xv2vR37zIyXqF1Eb9r2/NYDxviBK6F8R9QVldbMr6QxGtLvrg0oakJQt2FPN77yHQA7dDODAK8gTVYhrqpNlvj4o0/i3DL9xv7Pf/KPAQAXm/dVKVGXcvsAC1q7kgkif5994TkAwMZZhqj61h/+Ma5skMfAShPB2d2m/990RvwBCqkxa1vYVciKQ7GRl/fIE7AwR+QqaXuoCvVMaA1MyO/RE2Wt7/vB5sOwijomWHvdIHcZjZ+LQoFlnz5NZs71HbZzaYWWTNs7m0iKWtVYxm1pIEtiGXWcDA5L4j9Iyf+vS1ir0eD+KpVUOIpMAqkkC6qpL558U9fX6QPnOxm0lM8TqtWRT11DoSEcP4WO9hWZKW6adsVImpPPoAmbZ9l2wDCbVl/qYmnNiCm2WEijWGC+grgrrBbbd+0qLb5KtbeRLIj5Viyq83O0IPvh977Nfmo/dP/uPcwt0eRstiDLMZfjtr1JRDLpzGFrm/PKoKpOoqu2c/xOrVzA7rbCv8n/ryOG4N093qtpsb9WG3V0Dd2veCmS8pcs14l8++kO3nv/Jf6tMXF9Inx7O6xnPp9Cq8T05TLb3OxyEzYv5HamzX1ltVtCssN2JcDPssKx7G2zjKeffhq5FO/V/h6vTU1xDlbk49tt15HO8znMGEszsQhv73KfaiV47x994mOoCNm0xFg7qcRIZCyxxBJLLLHEEkssscQSSywTy0cDibSORjai452F1HMGkQwjkRESjgVpW33+jsZXUGfsXnluUMmQv2OIZZU6vpDmPoLSbiQSGSS1R2v6wxrfyHSDussIwrdAG9qv8Y0IUT6y6uG0Ctqrb7bdDhi8DKLsyd/OUq12oleDbVFjZOuaa5AwaQFzswlIEYVkkXVvUqGC8iG1a9PFKaQU+6czRQ3XTIbaue4h87TbLSwss60HB9RaXbpADdL0WWrDfvpTMsBV1i5i6TS1oc0uNTVyTcDpC/z+vR+3UREL2S98kVpXhfVBJ0GNUiphBbGOgjia8itJiUlLrg7IADCuj20N8bSURB39UNprBX4KlkXN5eoKtWjzs/y949eDO+R25FuZoobQ+KoaFXTCAZqi1Msr3pBAy7HPaFizzSInwwCs4Enr+21obveVG3quA5+wvyUfugdCF8NUqWPKHbx2nEoGxT5GR/vvpxf4oJv3Y7hNoxs1bJcR0a6JWxUtQ2zYJy3oCPbaB3W1fFDkMIzMOR+S7+dxZFyV49D/o1C8cWNzcvbkk+UDAsOZAZmEkXdSD+CoOW+euf6xMUzqoxBJ3/eP3EON9V1WQ7y+WNG99pgk8hMzaXzg63/OeI6feeFjAIDT57R2p+QTmSHycfbcIr57lb6Mjn6bWqRlz6pmdKuygbQWmwO6h+GNN98GAOR3xdyZ8VCvEcnJ5+RnJ9++zX2uvYUkF+bNW+/Cb4k7oUGUrCv/trRMe9qtNtJa58z8ysgEKpMgAtho1NBqcW3dFYLjyrTCsIwa/0nLcpDOcGXPKu6hK4StLCpMt1VDQkhhs818pvyZOSJ2jWoNVkYxDPPy+axxj9JRfxOyIoLtI6G9zVnFDvylr9Cf8MevvQkAuHz1ZrD/rMoHtVHhINue4noX8hDlApryoWvIZCmt6eCqzmbXCxj2XRM/VGQWu7tE31pdC57G6drlKwCAtSXem8985tMAgJ+8/hZ25QfqiAziyuX31Qj6Nh7uc8zXVk/jzPmLysd5sdtm3pUV/l4qd1GvK66k4n/+3Bd+HgBwsMd2eR0PXpcsr6vLHK/1u/zuCFU9qAhtd4FGS3vKWW2+5Oh45jTN4e5u7eH2VcbyTCWMX+gFdkH7wWob+OmL31O/OAcfe5hpGk3eh0qNaOpDZx7Fgsapq5dA7YD9zCqu+lwhjXpJyG9gssebtLFBtPLU6nJgAZQVIlkWc/DCImOSu3rBrS7MYFPxVlOp4yGRH41DpKT3QsSROzqm4d/hONs9yv2+F2EQtoPfjelk7/BmjSGsMQcwe/jwqDePCUrcq2d4Y2zq7F/UDB9PcJiMMC0NS3ghiT5gh68dfQCIlqOXw95hQeQtCs7akw7MkTIwgzUvHmX13C582zi4D5oRu+pwUg9ord0J6LKnl/jbIS1c0O7qRbZTx9yCzFIyLLeuB+be6zJDuO8jqVPUwS7NPq7ekSP5Jl8qu7sseKbYRSrDF87iChe/qQJf7sY0dGd3D488ShNSWbIgITPSfb2Um56NlGyHjAN0SwFzxYaNWokv+dlCDq7FtPUWx6KdYDkZMRr4nRSKU8zouxx3ZUFLdrKVaitYpBIKLLy2oonmiJ7bNwf3VGDekknxMDo05zHezA5HXB93WAjyWe7gd/iRgeHNtaPqnGTjfpKwAJMcfMaWOolZ8DGadZIDSlS/o8oJNqFHHLKixuTDIn8ZP5aDX8cpEccWc5RCc+xvE9zP4zaoL48dkf9vw5xonAnnUNr+v8NzZ4jobnQ5k4SAibrnD6JwMcqP486koXAzoTV7bN5QWg+9OWkUCO6AOwkGOjkUbixcfkSdrgmR0L9xMPyCSuMYEjzTig5w7U0eDuYVMP3CeQZgT2traXSUiQywdpGb5l/7rX+H2cs0O3z3z/41AGDVreGr//0/AgBMr3IBbWuN/OBVKnOr7j4SaZllKnyZbUIvyCywUReJXeUuuvp7RofGZlqKaTHM+W4HKZkgdmRe2G2zn2YznU2l4ci3w1PAeLdrDnJMa8Jn5HK5wMT1/fd5aLa0x3A0tvl0AqUSDzTZKe4hTAik8gF/t5Mp1HTwTepw5QYPgLbtKZqN+t0Wtg55cNoUgVDmuzQFvbfBg0mj2YWv/tVESmMIhEzYjmqjGfS5JdPPpNyE9svS0ktcKxHMlbr8jxKaWXM6CNdaHdy6RXPijg6uCZ9t2NngfmtmcRl+ivfCuCJVSzxUNQ55eJzKcV/zzFPPYGeP5XgdE4qmoDzMm8sU0NE1gz28+w7n6KlV7ttcr4vpaZoWzy/zIFiuqn8JEvdk0zSxbXYbuHn3Df5tsW63yvm32+L8dXwLp5Y5By8u8X52Ozw8JnK8L9/6xh8DHdZx9tQZjsH9a/zc4z0SdyJyCRuLigl38zbHIOdzTuWUaOfONXSarYHxqilszNIy+2ZZPlI6YCZFvjil5yAnBYcJx/Lit/8SSyKNmp0VQjOhxOasscQSSyyxxBJLLLHEEksssUwsHwkk0gJRugCps/qQqjCC2KfhC9N99JSQhkQnxJXdJ3aIOWYwBEaofVEEDaFwG+F2WtZ4pHC4vNGXwiQ30YQ6RxZzLBmlWR8u3xu6KuVGQMziIhmYsSaEBiaNr7Jydl0n0DS3RWpja3oGQX+V1kklg4l72JLjcobwf11mnp1WF3t71ALNSUuasUTTPUVtadPZxZ3r32W+0m0AQM6hZqt2l3TcDqglclvrWF2lliopDeBphRPZpZII+XweH3uG6J3vUjvU1CxNpUTLbVlwIBMWixotV9q+vADcjeusO312EalpBaKV9rdRZXvSSWqLalUfXZt/y4880ILPTnN0F/Lz2KAVA0o1jsmsiBBSGbYhoba0unXs71Pjlldw43RqHMI3+bXjaKwMchVV/ugQH1bEtcnlOGn7++L5g+j6qPKsiL8nQVfCYuHBTCo/vEDsg8hkpEXEA9bxIPnDRGmTyqRj+2G9aycp24r43fwd4SXxM5fu0UkC+dDWpAluTHhuT2LmeVwZphmLaEd4D2HaE043QVl2ZL7hd82ossch50E4p8BCtXcl3AcToN0yppxdoKh4VS9/+wcAgK/88nkAQDvJNe6wTGTr+t0OPrhP9Kk4y3XlU19gsPa//vqfAQC23nkT++/STDG5SNeRxcdJdLexzbx22oUvlGy/zH1CWqhRTSHUTNgRy2rCkbloUsQpxrHDU3iKhOMEe7mUYiSYPaZrTIwANJtNlWkNfBqkx4TWOL16CrtCE02etCCxAM303CCciGvCiAhttGVa22y3UCxyv1Eoak+hdaYu1KwhtxPXA3yL+4RsTkQxMuMtHXIf0vYdZHODFmKeQpuYvrSaTaQMqivz2FqH5XTldtEQOvr4o4+gLjS1JfPMfGgxSybTQdmeTFMbMsk1Fpizs7Ood1hOQvuqWpmbFfP+zil2WafTwY0bt/i3+p4tcG/XamgcExl0ZX5qnoftbaYty/zzc5/9OVSqnJdXrrzHa0KSUymiqD/35Z8HAPz1d7+FjtyELJufnarup0y2m50m3CrH+aVvfR0AkMny3vke+53yD5BMcZ61Ktzf5dPchK3OC0F3Ofa7mzvoNBmC5v4692IPFYlweupVq1lBRfe2K6IkgzS3hUhmpqeD8W93ZJKrECEC8VGucqzbtUN06pw7UyKAmlRiJDKWWGKJJZZYYoklllhiiSWWieUjgUT6FtBN9Oz9HfR857qWdJ6BnwBTJX0fKakm64LqLGmgIOpjS0E4U7BhieLW6JaM62hPs9QfQqDfGyGEtVmhfAE0ahwIemr5sDdhGP30fTfQlpjy3KD83u9+8MULtS8sHsJ6RzvkvBKllR1HWNDT5kcnsiKYB5yA6aFvBNR2V/fT+JoEfXFsWIZ0p0ttiS3/PQOE+dKGObaPdpdaoZxPH8jOLJ3tn3iWWp3Lr+5j1aJ/oliMMaMJJuUV7mEPSTmHn16m5rNzlXbqq036TS461NR4dz9AaZ3aoXKLmqQGWOfsLLVXqcQOEha1hhlQE2W7CtLrUANXhoM2jD+joV9me+TnjlOX6A/SmcmiesCLp0QShDr9Sloa9q29XSzMcVyWREG9v7Opfqr/6SRWmA2pdZHmGHV6h2PdSfIzmQBSXVGSq45KlM/cEVT9wNE+af3zzg/p93vo/3AZoxEm/4FQD9cLWRf0/W2F0LbB8BaDiNwkWJYfziKZ1K/T96J9lYcJv443ImNTH0EwM67X2YiLZnqEQ0IY8SJKHIdGhd9j/klgXjyYD12UHBXWAjg5aQwANEODEkVU1bvW+xyq0otG1IGetjngGwg12O6zAhj13NuWDSfIN1iHWQnNPe8vwTwTJ9J4W4DnT0pzE5HdC9MYAYkAepfFUy/xcAEmpFUwJqFwXf6wf+lQKRbgm32Q3pPDY2GhI8a2rJzru6GhtjQOnt8O/OHMPqsJoiAJbUAKDpDwuXY11aCWwna0tU67GWBTdT763BcAAJc3WPdDl/j5v/xjhvN4/0c/xqU818lMUwQ9n34WAJDXWn630cWq/Lmm5Pe488Y3AQA5hUXodurwRUozP0NkrVnh2lpUdz29G5tdIJXirzLEQU6kPjX56DmJBLpCAw3ZTld+eykFXZ+bm0NSyNyhiEmqCgKfTLI8z4SIqNSC8akpVlZ2hmkyIs5rlUrIJjiWxn8yI2jIlf9kLm1htsh80/q8do17E1c31oQVASzYiu/VFkL3/hZ98tyMCP2cBJpCDNPyAc0k2T/zvDfbLuy6UDxf+yvxUFjaORcLHIcpx8O2EEMT0qRTUUiSWSKHlt1GRpZUVaG6KcHEXfk/vvv+VVhZ5n/+cyTbuXOFYVgO7tLnMOWzvaW9PczOsa2bh9yfWe682sP73Nw9xFyW7Wj7HIPpGYYFyU9zj1eqN3H3PvPPFnkfOiJrSmumbN39CQDg7r3X0dYe00nSgq34GNHxzXtsX9q3Uamyf1vbNwAASflAHxlAAAAgAElEQVQcdm09K840mlWiutNd/jYHPl+r80xb2qT/aCFfQL1EhNSQ5lQLdwEAtV2OX/uwgKkE+5VOKVyHrOZ8hbBLTWVw6x7znZo/DQDY3uMm86z8Q52WQsM0arirZ2z3NsmYJpUYiYwlllhiiSWWWGKJJZZYYollYvlIIJFAlB+iQfpMcPoAigRAhM0aob4dCvFh9QeJHSw/qs6hNgQ/+xG+lPrDaPYmos8fRDz6JfAF60MijWbyJIyY45CI8Qjk2KpOHA7BHqO3MAiTQRCMr4+hKXalSSUTrrTTuh/1roL9Sgu5/NgKdkX1fFpaP7n9wS0LHaw1kMnTLr3W5m/XDqmNyUlDuLjIvN39Dr7///4bAMCZFFms0vK/dKVVO31uGp6UgzUYn4eE2pVU/xNIyHdxVjE+7l2nhqotBHD+PNtUPTyA2+aErdSIcIqMFjduiDq6XMbNXWpVH1MIklNLZP+6eZ+asjOzaxCBGnIFagkbsqNPGB8MTTLHBqYXqQ3uBBpshKQPtR8bhiKMiocT9Kcd1Nif1I/pgfz9xmQdfj+NvjauoGgcZrJmDfjDjRifyPda6HMcQDx22B8ALQsYtP3h36Ku8ffRfYmsI/Q9qrmTTKsHCQkxjik7LA+CPvaLeWacoKLh4DpDvoL9X0aEmTHFORE/9uZx1Joz2K7+kDBB+IpQHif0uws/wqf6ZM/2KNR/EhnxlOnDCqWJ6FvIh86PiGkSfr8OgbU+YLZqvmXuxpCdE7JCIILQWkqiVzx8Y91hZeDJT89TYPKc6koobQMJ+B4RoITCCqTlG2bCU+x3gE8plFVdaFHTrNlqxNYNIjPpThtvv/kWAOCRc48DAN5/7x0AwMMPX1IDu6jLt+z+faIrzbpYTzPGSqmLRGIQHe6NLQeut9dzgr8DdlttAPvTpFO0wskKKWzKp8zSc9HtdlE75G9tIWoB+iYCCF+fGxsbSAv9M3X4MrWoiOG003aDMCAZIaMmVIjpQ8JJoVrlnsRy7IHyXN3hrnxDHScZvLNsIV/GT98wr9p+v4WNkMdGc6DuTqcT+HYmhWabOk05ltDZDz74AFPTRP9MnqV5ooJl+T227S58WUe5YkxteqwzJ8unXGEG6/u85+vrZMS/u859y7Tuc0JtuXL1Kqpdzod8gXUvniLCJhANuSkf7S7nTtLm2O7vMHTF4aH2UuUuivIx3FUIjrWLTwMAtre4B7t5/1DjmIbf5n1b0Bg8+ehnAAAZi8hwaW8f6TTHKTvFe9JQWBczbplUEYcNjsv5VZqFdeqsa/0+LduaDT5DqWQKWSHcCe1n5WaLnMLOFBYWATEEV/fZPuPCOzvP/elUZhXlJPt3sMvPdp0FTU/JAkGb68J0Bsn8tMo5jsd7jETGEkssscQSSyyxxBJLLLHEcgz5yCCR/XEfgT7tkrlu0Clz3evTrCifZ+LZT4BERqGB5k8v5ADVQ+WsnlbZpAkQyMH+RCOdo3GIHvIa/n04uPRQ3pHcb8MyifZ7EIUM+dtE5B8Kxm18yyZQUVh9vev5h5pr+j24HT0NsCNb/QSo0UsZdavQvcws0LgtxLEtJ0gqUvHW668CAEpbVcydoW24rQDFLcU46qRY6ZPP0m/jYGsHnV1qjtZy1Obcf5c27CtPiK311CIqJrYlqJGy5Hcwr0dt81oN7i61cTdvK8CtfEg/9ZVnAAB7oGbpxu07ePQRBnHeukvNVqrNusobbMPe/gGmMtSqHaao6dp1WX5XMbF8q4fmduS3s7VPv8m1IlFLM/Z1uEjLT0DAbQQq3fth3HwaegSGyvGHLoa1pVEyztfyQfzZhtCbD9s5bowcB2EbuDYKkZwwf6+cCer8EIZj3JBOMtxjUb3Qtcj35hgm2VCSE0nIQ36i9+3YMZmo1jHWAIHvecS18AtX4oTev/1Xe559g+X66KGJnh9a58aMubEwCvwpQ+3u//uksUYf5H6O8telhC86+nWYsXzU1/C+BwBMmOSer2XflwDJHJzdntV3SfmTIZqGpixmstkEXPl6JoRs+rLEQZrvftcDbIfIiFnG3a6c9h2icqlkDi98gUjQ69eIHikEHmTQg9/4yq8DAL721T8EpkxsPzZ0fZ3+Wib+8+HhLjotrn3dFtcy40NbqXDtncql4RsUVdY0bsfwLISsWFwPHfk3mv2f5zFt/xqSUP2BT6RYLg3C5lk9P0sj7bZYS+ULaRCnRCKFtpC9SoVjmhYkbMrrdrvIZJgeQoKnFAzeMLp2u90gfRBjVA+sY+JjamHOZBIBmmiYOhud+kC/W/VG0E9HG7OGmGsN4prP51GrcfwdR3Ei5QtalvXWdLEXQ/DsOd7sT3/qeQDA3g36Gf7wxy8yT6eETIcbsqkc+1eUH2cqoRjeAGZmZlWnnh8zJ/XpZISIZzOA2GHnl7hPq7a4L7q3xbk5XViEoz3X/mFFdXOs81mx4CcdXLhA9Pv2Nq+VXH4eyN+03mSdtQaQU1tn9CDs3BF6uUhE8aknnsf1G4xFuSuf2Vn5RM5Ns9zZqXlYi+aeE6m+f8DxP9Bj5Xlst+dWMJPn/XSM63SCKOHuAe/LUsFBq8Kx6Lqsa2GOlmjLYjbe3WugafxUU5xna2vc59oJ5p2WX/FsZglemnVcucnnclL5yBwigb7Dgg14Jjh94KxuPnsvz2DDGebgMA7vwYti2OHdHEqDRdG2goc1HK5jQPQgDwcPPv5SFXWAjdrMjQpp0JPRxAHH2eRHGTwNE6gMD0r4rBgQAfWbPWLQDCe8IbBgwQ1tPsw382JMppy+qzJL0beUUSCowy2/AehwdqCH1W5zul/f5ctuYX4Zr12nE/ennvsEAKDaYkFTomh+7DNfAQBs315H6QqDBy+J6tmp6wBb5yGu5QCWaJxTml9tsznSLbr2kzfwzndIFnBGVOf5ORLglD52EQBQvMgX7urSMrJ6Qk/P8WE/rXL2dvky2F7fR7FI89eEbGnLZS4gp59iueUSAEM6pfHpylHe3Lu2nrem20HaYTnGLCox0RwaTnQS8+txctLg8ccVJ2KO9xQZg9+B4UP2qFaOa32Ueukkh8dJ8kbboj9AeT8jsSaoN3j3RB5Qjnpvjqr45PNsSPnxwAfEo2W8kjE8BubTijjfRNubD/xqTAbDpuoDf2tdDq8dET3uHdKs/uIHyGbGHYQnkiNu5/GVRUfND3vkXDNzsnfgicp+/P46vgdP5IFpHRbMTQl2Tvo5iR7pTuDeo9AOhuAsbQGuCEA8U441o09uSDNwsTzDzejHH2F+RyQ561s8jPy93/ol/l7J4av/6z8CABwofMHaE9yE39dhMmF7yExxoaq4IsuZ5rrXkp3sVC6LTpvXzIHQk9mtOXT1zD9729veIVL7jx6aEBzAzAHOHBB7ITm8ILSFcbtwVXdaoTlMiAjHcbC0SHPCz73wAgDg3s3bAHokOvV6HfMy/dzZoSmjOVSactrtdnAwNQfoIFyG+mDyJJMOms1e2UDv8Gf6Um81MZPifqOrQ3dX5pBJuzcWU1MimpF5rsk/Pc28pRK1A8W5eSws0O0lKfKXWpmHNhOCJJ1NoVnVQUcHaTvJOqenuL/qeB4chfA4LXecN199AwCwdkZEOCJBanZd5GRCu6OTV1VKh7aUIpv7u5ieYXtm5nnQfObJp1juTzjvLNSxuc1+bO9zvn7253+ZdT7CctZvM+3G3Rvwq6y/LSKheon7x9IBzWRXT6/i9j0CCmbudboKmVbjp5NNI6UX4vWbtzgmenPnddA05sndxl5gAu0YUEIH6lyBB+5kZhYPnSPA8MYbPwQA1GTTu5dmOzvtDooiNkpJM7i5SeDiiUdJDjS3QBDliY9/Ad/60Y9ZjsxuJ5XYnDWWWGKJJZZYYoklllhiiSWWieWjg0T2H2etnuYoIM+RBiiwIrV7WrwwEjlOsxg4IFshp39rGA0cIn6we47xPfQhmggkimAnrKW2gv+GTTgH051cZx1J9DAyda/NQVtDiSfROgRpfOPUHoVImu+9CgJinVCdgcYs2TPP9KSpcaVnLUpd2vaozUmkc+jMUTt6uMX8nSzzP/3lnwMArC6v4tYffQMAcO3y+wAAr0TNUXaBGtB729QMrj39cSDL8vJi6LlxmxrUmTkSBUwnkkg1WEcjr0DDEEpJ9mU0t7dweoZt9JokHWhUiWhWKhynpOxIlxeW0ShrbExsGqmVM6LKvnDmIhyRGmTSLGdldVnfmXbroI2iTELy0+yDlaSWzleBbWl+E3YquEMBGf0JkZkHQVqsCNQxXN6HbW4aic+F0RRjambC7fh9hBVHSL9VWv9vk7ZnLDJ5jMRDCFG/RcSo8iPacxwZpnqZNF+4HXr/jskzChyfdLo80Ps29H1crydFnY+ScB2TEND0j98QYjvW/NT8IUQyooOm7PGkW8PtYPmDiGR/2pMaIhxJ2DSmXO8BUGmVEG4NAEQ4cfSJbYgt+sOBGFQ4PGKmfB+WCHBM79o+1xljFmjCWXUBtGSy6VkKkSUExZHPR9ay0fVMGpkgqtElV2Z3cDHvKGyFx/XDhBe532RbdmXW+uQzn0ci+T+zfR2aAzo2zSFni0Rirmzcgi2TnUyadSwv0eLGd2Vqd/k95HJsT4DcdAdNVB0/YBJCVz5OxpTTjLwhtAGAllA8g2S224MhPyzLClDJtBDbZsuYj7INJhTD9MxckPbevXsAgLxMVatC6FKpNFIiTjFhOkoloVwKsZHLZZDL81pLgeIDop6QhZ3ndXumrkKcjGtXVyhrLpfD3BzHsiQUzyCwBol0XRetVkt1qBxNJkPyY8iH1tbWcOvWrYGxvXv7jprFds0VZrFb5vhAxDqWwraZPO1WF56Q0Vde/BEAYHV1FQCwJzaZgu73xs42crPcT3UtdrDlsvxUhn2bzS/CSfK3UpUm1okU93KuCKFqTRctsQY++cynAADnLz0GALhyhXu6goh7ypUSsqqjJYTu3be/xbEWyU2teYBuk2kO5Cb05KMM03b7CsNlJNoNTOeJPkPuSgvL3KfdWReq2uBzkbS7KM4zfMe5FX7u3iUyOpUlEvmlz/0ybly5BQCwHT4/MwXj4sW2nHvoHN57h6iupXkxN8uxdX2Z1jp8rn7w8mu4rv3suUsMZXLz8o8wicRIZCyxxBJLLLHEEkssscQSSywTy0cDibSEJlp9383fziDyZ+LY234vQHHYN7Knaez3ozR+ksofEaqjF66j1w6g37E5ynfRCn0Pt2Ggm0N1Rv19VL6ejCbqOTpvL7/dP/AhGR20uh9dDJca1vRaY0Kf9PoQTtHziaSmyraoSXIRgJxBCwvSHlakEfLcNIrSepkQGEsPUxN05nFqiRolF16XWqH7H9DO/dEz5wEA12QTXxbi9MhDwLvr1DxNLz8MAHj3O18DACRBX5Hn859DzjxRFjU9KSl8rtxmGzJwsLpMFPBgS0GWt+gXcevKTQDA/DkS7FgJCz9+46cAgFNLtGFv7bU0BrKnz2Rx5TLbWinRR6Ewy/a0Rbjj+j6k1IRcOQJEuOMLeZX2NIlkD4k0iARGy3jUP/qeT4YgDmrwo/Po+R/wTD45cmCFEMX+KWub9kyA7A+3oO8XQ/oVAP2TY1CDpCZDDmdHtKonQ0iVPxlK92DIcqjKvsLMqE8SEt4a8c6LdC2L6Ock8mEC3JMW9SDa3GGsaxivCouPPsTxiLRRIT68cFgQ3++z6hmNFgfIZQjtNP7X0ZY4g2mOK8exWAgntSMnzcnvlineD9be4VnfCfzVzcgn0EcpGNkWckiwzLaQiLYCxjtaN32V0fV8pBRiwryiu1pQm/KDtJIOkqlBp0qzdkyZmhNptH2Wnehyrfn9f/o9AMDdW1zv/pP/4DcAAH/6r/4A6WkujrubRJg2XvkBAKBYnFZPXNRleuMpJNa2fAZbdfnZpZOBL6QhhEk5g9tYW8Qqtp0I9g4GVWyIsMcgkf1rVJiQ0cybbreLer2hdhlyG1r2HBwcqDz5tbV6vozGT3Fvk2ZIBs0rFovY3WUYCuNz2G4b0qOsPjMBKmgQwwC9M6Q+Ln9vNHs+bIkEx60l/1iDRM7MzAz4ePb3rz9EikmTUP+qQt8M+msQ2Bs3PsDaGpHk736P93zezw+MX71eR7fNpzaje5JMKxSM9mmHpTLmTxFtO9wjIpdSH2amWN7+PscqlUkHbU9q/kIo+/wcy2h1bFTkw3juDBG1whzJn84/xvsyP38OTZEzGSKhb3/j/wMAfOyZTwIArtx5j+PgtAKinvzCIgBgxfA0imPDapbQVpiNaYUVOdxkX2YLRBs7XRf3t7jHNIRGze2q+ieOjiWWn3KmcNBgOY07HO+VFYbS+ewnaUVX3z9EvUXU86FHuJ+8rTYXcwoRd1BDIcM9bz7L8TL78HKdbdi6wjAlNS+N4iL9I3/z7/8uAOC7X/8qJpEYiYwlllhiiSWWWGKJJZZYYollYvlIIJEWiCIGOma7T0MfdtDo/zoCiDMU0L0QH32oWQht7EcWe+E7Qmn72zri2nG01/1pAy3vkGK3zz9xKMbCcdCWYX8XK9zRkERqkI9RpxMFO4QcHaOo0z35acA2vo9MZDRy7Y5B1npjaEjWcmlpJy2ihVsHQN0z1+TLKFQwaQIhr2+isUMt0M592oP/6ud/AQDwQZmaJGuRaqeSDSQXqNW5saPwHTa1ajvblwEAd69m4e0yjSstXWKeDX3tHQZabt65g/t3yAg7J+rVbpm28Fde/A4AYGaOmqRLnz2LxWWii908tU7l28xjWMrOni4gmXwEAFDIU4tZlU+llJDY3dvFwimirzUFzoVNzWomz7s9L9YvHxb8tlj+hNbb4+hZx82LI3wFxyFPzoR+hkNVfpjeZVb/syCt7Rjfw1E192fpD7weJRYm68OoNFGjNs4C4m9KhnzGMTxzjgplFM4f/j7823AYp5+1mPtyHETcesBZG859XPQzbDEQnqORKG8vMz/gD/k5hhFJ3/f71tbBUp3+NIhOcxz/xJO6MobHcnhORs3c4REKRzkZlv4Eg29CJxixfiRytE0QUyYC5LIrJDJncy30gt+V1uo165Wf0C//yU+RGTyZ5JrW6GuhJ6bJdJdtmM4xzfou8KM3uC69/u4tAMCrL5JbwK0QDfqX/5So48s/+nPsVpgmVeTalVeIgoM9oo3ZXBq5LMvOyoffhPzY2WY9c3MzcNuDITh6/o4UWyic77kBEmnSmDwG3XNdNwhJk5bPaBipc103QC4P5buYz3NsDUOp4zBvuXIY7FdMnY2GrH3EqeA4NhrN2kBdc1rzq1Uisa1WK/BhNSiqaYNBOo00Go0gTaHAdlUanAM1hRmxbRulklhGzT5LYpBNk47j0xoor9FqDrTBty2sr9Pn0zANu+JpyE1zn5ZIJjA/z32F8XV1dT9MCJJ8Potpbcz29+UDafYxQhRLFY7J7Ox0wCqfEv9Dfp7jX8zzs9n2kc/wvjVqnF8vvcK918Lyk2pnAWmH7bip0ByLCl3yp7//vzNNR6ioXYMna8iKkN9Ui3kP9+RL2zxAIUcU0TC71/crGiedRRIWGi2O86yY9nPae2XF1WHmquvbOHeelmczRTLUNoU6vvH6Oxybg3V89lNEJ996gwiknWCdnkJ+1A4bQFfhUWyi/Wvnydh/+Sb3oLsNMep6Ps4X6Ff61mUyuE4qMRIZSyyxxBJLLLHEEkssscQSy8TykUAiAQyjiYb9UN9N3EjbBCL1+CtFv5kYUyHbdqBPK2oQSDuCVXUMAhmWsN18OI5clAbSCRo42KajpN/j67gyLs7jOA3CUcjj+LxhmHaYIW+I1c/yA61c4COlTM2WiYFkWNlc2JY0LNL2lXOC3yyxdzWBWzepNbz4KDWfhuF0SgrepVQWn36E/ofVOaJ5xVVqZFPLVwEAyQK1ZLs7DUxnhBxKCzaz8jQA4Etfotbo1GIO337jFgCg5BHBfOI8kcmz8sO8fett2Da1jhn5C5xWEGZj437zJ/SDXFw+i088RTv1wwTH4N5r1BJtXacG7fy5T2F+luPSkZYVtpBSBa+dyeRx+yq1vcV5BdwtUtvnKf6VbQJB+w5ShqlP92hQb3kcGe/lNi54eCJKuz9BjQ/iExmgjSOv9P4Y9JeMTjvaa7jfJ+rod0DIRfvYMuxFdfwx8vt83j6cVgwjXVGtGgXoRL1mh8dp0HplIP/PGJ0MEMkxlKID7+IHmLYn7UpvrYouIOrX3v2whhL1EMzRDbJD98RUbd4U47gEjoXXDjfvWDJ6Gfcjfh2epT0OgOgW+Map3/IQ9gpOBAhkH0922KgqVLxv9THbajBtvce7ZnTFWupYwOYmf/tn/+SrAID/uPgfAQCefJRB2JN9tadEy5pJcd3bUXD03/vnX8NbV2nJU62IybXJNffjT9AP7fJbLwMALj28htUu0Z6Ow7orV19nO23DrurBF+tmWZZAaTGyG6Su1WoFTKiGKtsgdgE7q2P2gxYgVNL4TxqkzaA+7XazLxKA/EtVjmF27XQ7SMpH0KCAxi/TxJbsdIjozM8vBu0x11Jpw47Lz0r1IED0WvIxnJ3lHsX4/3U6nSC/QfqMn2IqlRr4Xqu14HkmDqZhxO/5v5ry2k2DiHKPlEowjfHVtH1gaYn+dTdu3+IYhvwyDZJbnJ1Hvcm9Q1Lj3RKbry1Lsk6ngbnCjPLxWrlOVLHT4Pe5xQXcuX1T7WF/6jWmSWhuJ5P8w/O7uHThAstTXW6b42i77OfOnTvIzXCP42j+lyrcD33ieSJ3Fx55AjeuEZ28/QH3eYdJzYsyx9/1eT8trwLPkT+t+r5XIYqcEfo7OzWNbo1jWC6x7ekp+ZBqLrXaPmzN20yOe69EQv666l+tSv/a3EwRy2fIotpo6x4rSkC9tq/PDXz3+7QiOLVMlNETQ/LuFllyi4VTSCVYl5kH+4o+UG1zjm4KWX/iuU/i9CN89g80HyaVGImMJZZYYoklllhiiSWWWGKJZWL5SCCRvv4ZPznLApzAZ9EPfjNpe2mcgWv6GsTKMXbddiYDzzfaLqWVn+EkDKm9OFX92vhQ/hCKGelHEuEXNEr6NbKj4niN03KPqjMqAFcPVfGGro32xBjS9w+1bzB9qBlDnbeQShhtmhBJ+WesLJHh6mDfaPvmgnsts3l0E9TG1OheiMMdoLVHzU5tl4mXZokOHuxyLmyt78BtsiH7u5wrL778LgBgSqxW04qR5R4cYGGaWjpb8Rdrj34OANCRbXvmVB7PFWib//0P2JCU0n7sufMAgMT186gdUGOUlC+kpdhcho0sq8n/9vfexUMNIqQLDyu+o+JSLc/I92F7H13FA9vcIwtcpcbvU3PUZtmWg9V52uzPLdsDfXjzTTK7nltiu912B7ZNLZV5BgWYBtrIXCYNKf4CzWRaWk1zW9veaC7F3twetgYYhzaMutL/+xAz8BF5+8WwPQfvmEFnxsHf9IftIxpCQ9QcH5ZRKOY4sTA6Zt5ELKsnQL2sB/Tcs8ag0qOaY/X5n42quR/JDfdrLLp30qCDR8gwkjZmzCZkRz1S/PGI/0gZev9PkEWfwVodFHV0Lyxr9Awahe31/z3OymDc3DxqnYxqu8lh5pcf1aKhB3y4nqTxkWqbeIJc08z4dT0fSVusm0Jrko6YI+U3N50pBlV19VoVcBLU2HEB21aMRSFDHcVMduS7b4YoBSCTGXzzvH7tFgDgoYu0xFlKWnBbRANzaa6tWmrxQZlIxUa7jlt3ieSkhOxdOsU1Mp1m25sec+2vV1Escs0y/o4bFa7PxocwlXRQr3NtLE4xrbk3DVnMpFIprCyTiXNjgyioub+GadP48bluN0AlDarXdFnX6dMsY3NzM1jDyuXywJgYK6dMOhuwph4eckwMemnyms9Go4ZnnvksAODGDSJFNZvlLi5yDd7a2sKXfp4sm1/7Ghne76+TkyGl+Jjdbjeo3yCRJnaj77FPewrCaVkJtFu89yWXY+DaYb9OHw2N89QU90HaZgX+lN1WO2CbNXWb/bdBblMBgtrA/Dz3SPfvMx5jVfdhboaIcy6fRVL9acs/saH70HW1B9veQCahmJnak+fz+YE654VCVyplQIjaqSX69r3zNtlFW03FzOw08fwnPgMA2JSP5aMf51i/8hrvR7lSwdtCyOfkv9lSTErIXzQt4gwrAbgigl2Wf+f6uuaZvtcqddS08UykxYora7Cm/Hfzs3OYnaHPYavB/DN6HozvZ0LMtbZVw9117kPnl8kwu7t9Xf3ks9dsHGLhPPd3t2/wOUjIOm9ukXM1lWjj9Dk+zzduC8EUw/Lmvvx2pziOP/frv4qnP/UsAGBWsVn/7H/7zzCJfCQOkZYFken0vgeBVK3QAmnMXywfTuggGDiCeyach3n43CFz1tGGUuMOk33mR6E0wdewWetAmmOs1v1nvRFJnAkXbmDUwS68ixl9cOzxGwXbiJF1DrUrYjcdFYLZkKmkRfHcMaTuMknJ6mXXbHaDwKrTolve3NGD6fGFc/2NnyCn+Bqz6fMAgJJQ+k2ZI6w+8ijefoXQ/1WZ5Vy4yAd77TTL+cmf/CUA4Dd+50s4dZZ1XtliQfU8+3XtgIvEqlWAYt7i0iN8wdy7xaf27BTzVrbb2N5lXTNpmRYomHBSxAVTMns4NZ/F9lt0mk4qfMf+PS42P//FFwAAr7zyHTQ7rL+mA2a5oXHTwXr59ENYWeFBXOdovHeDfXBkqqH3NVLJHoU6RJ2e1IxIK20bvflvTGLMkbEl5/FsOgXXHzRPHrXRjNoATvKsROebTKI2pGHT0sFvMpUa0hqNrqNHyuH1/T+Y7SSmIPYR9fLyBCaFx5RRucJ79KhNuzNEDtZnwji2ziOUWX3vpaE09gkPVw8g1oTmq0z7odV6wlzRc3iSOekFh/ujlT6DSp7xctwheSDFRuh+9EcZG25P5IIeKR56c9HkN5ty86FmrgIAACAASURBVHsnmLcJdPV3UuQsXSkV8wob4QE4LPNwNT2t8BHiQkmaSAcJwFbpTVfhKGwTtom/V0QI0k4mMMXlDf/j//Q/8Br30sjrpdVquZhNs66aJ7IXm5vTepJrx1MvPI2VVZqtfu9P/4ppxGb38ndfAgCUq3TRaLXLaJZFrqKDXFdKfvjmIAZMZXP6m7+ZQ+DZsyQYqVargSmoOdiZg6cx8+zP29RB3Iy/ARjMHrG/DiPh/aPnecFcmZmZGbhm8iYd1n3v3j1cfu/dgTQNbfyv3zCHPgs//vErapcJu8E2T+nw3Gw20VHYD0fK9FZTJsOu3E0cQwTko1HnhDhzhuv85v56UA7AsBnG/NUczvIa60xmKhhbQ25jyHaM+e7UFD9tlWFZFjJSBqyt8TBzS0Q7GZlyep6PnX0erow5q1HUdrU3cGBjZZmH6xmRBe7tMU9abkOlEg/uDz30EFKa8PWyCGFkAmrCv6XSFl555XsAgDnteS6/+RMAwO0r3OvZySzyWY7h81/8AgDgpy+/BgAopHnoun7jxwAA363A8dn2e++R1MZZeRwAsHKB7kzvvv4m0rMyUXWMeTOfGXPwLBbnYAuQyOnQvH6Hh+9TqzTRLakvacfG7ctvAgD2N/n8dGUG7Mjc2+20sX5fps/GNLjI+5gVwVHHreLmLe4f/QTH9uWf8rnMr9B09b/5h/8dAODh555EeobtSuYHn4ejJDZnjSWWWGKJJZZYYoklllhiiWVi+UggkUA/QkgJtITBp9R1wxaXQ6if0SQZE1bLsgLzAzs4ZA/qwS3LGkLtokhyjgb/juT2HpBJtNGTII6jyhpGG/vKPY7pYIAI+yPrGqqzv5SQBVDY1Myz/L587kD7jPlLUkhYs+FBoBtu36aW6rW/+hYA4EvPPQ8A6O5tIKUgs1IK4cYu076vEBufeeSTWBGVstOgBnB1gZrGpEJg3LzHPN2DFjb2Rem8wMrrHaKCf/nyqwCAjz37n8ISpfPMDB+tb3zt2wCAV/fY9o0fXwNEae6vSfMzy3YmFx4GALSNSYu9i+4hUctSgxrCrLS2V16jpgyVPcwWOLevXaWmbOUsTWBdpd27cx9vuSyz6ZFIqOlKcykNr+LpIgGgKlOTrnRMfpf3IS1P907bRVpkC+FpEJAUAEiMCNPRb6htPo9CFCZFHEaiZRPkDbd2EDwbj4iNq82Y2Ebp9yYp76QhHEaldU4I3gwaIQ9f6IU16LvD/oj3hWU9UEiP8PuDoYuOyvWzl0lQVSMR4OzfGenN2x4iOXSPQt97xsnjpJdiGEeOQj+jSxxA20cirUejqZOg9r5a6gfvCD9ouysrGgN8dUMQZcKmKSoQ8N6gAxGlmfcvgLwQSENy5oXMWQGg2pT7jix5sjJvK5vGaF25enMfZ87TZCYlRPLNbxA9+6bQpP/wH/wyfL3Lk0mDohJRu7RKxGNrr4rnf4cWMV6DxHEv/tnXmeYUUZob7xNJ2atuoeUwf8vi+pIVsmlukOd1A+sVc5cM2mgQMcuycFvWOMZCySCTBmEz+zjHcQKk0CCR3VCID9/3+1BKZ+CaEc/zAnTMtCcIpaFQJkuLbN/y8jJ2duhWYtZCJ2EQ2E7Q3t3dbQBAtWpCXRAKNia5iUQCjtxK2rJhNuFXTH/NuC0vrWJnh+1rNDgHjMlv0O5MKiD8qVVIppKRr00qlVHdW0Eag0QaJNPs2zIGOXWtoO+mzY72aQcKyWF3vQBtDsKmyEdmdprzL+kDCUMApboM8dv2FudOW/uR27dv4wuf5XwzSGQ+x3u3uyfT68IU9g44/odyF0okOKctT/stKw+ny/t48yZJfT79ua8AAH76KvdyexW2oZhPI6vFxtN9KHVo4TW38nG2O13B3CL74/ic4929mxon3vPGQQe2ziOPPsJQI9v3iCQ64PPkK20hNYtFza/DPW1ehWI2mtwHum4HXZfjlUjyPh4aE1Uh1dl8EqU6x+n+PscyO8O2P/wMn9fpFd6zwkIm2PelnRiJjCWWWGKJJZZYYoklllhiieVnJB8NJNIC/NBx1jeEOnZfIgyij+baaNSs7yeDgCmPHdKrW33lWBGkO+FyjAyTN4QcNIevjJVxp/pJUMuh9g21YZzWtSdGlzpZnYMoje0bDzmDSlk9X9ahzL0Po5nvKLhxMiFNmSUUTRWkkzYO96i1ef0npAk/fJP25d+7/XW1AcjYtAO/e50an1aB2qfFqTMAgI07+1hbokZmKTurBlGj9cZroh9Ps9JazcWiTW1jzlA1V6lNfOoSkcRsHqgGgZ0pX/y5XwAA+FscyNf2t7Dp3mY/A40p2zm3Qifq2UX6P7791suo74iuWVrJbJb+A7u3aD+fSjRQr7CcWQVqzol1YXOLaQrFaWRE3nC4z9/OPUPNmRi4A59GHx6QNH6OLDchBNJMhXTKCVAk49tjLhqtdb3VRl6O4kbCM+9v0m/PyFgfp3BZwxxU0WQtRzwk4zzzhn2Nj5aodh1PTuaMd1Suce9LR6ps72S3dWjch3zSowiOTuh0+CB+duPRxUHk6+8wEBlJYDWahG3wM0q8iNk1GPhisndCtA/tyZH84VBUvT89s0YGl3rEXKatlgk3oRemKS7Z10BjGSDeE7SEGJplNO8AhzSMwV/8Bf29vvC5zwMAcrkeuWBSnAEGpdxTedtCKHZ2iWr827/6Dra2iWjkhHjU36d1znd+SMKR5z/9Ap79FK+VOkJw5H+ZAdfBzz/1EG7RUAYLi+cAAL/2a78NANh865v81Cat3Gmg7RJ1S+dZkO2bcBQcgFw6g6acPQ3Zi5ErV66pDcnAusGgkwtzXLsNAmjQtE6nE6CL7c5guAxD5hMVBs785vbNyeVl+tcZv8s7d+4MtMGUV29Ukc+KO0BoninXENHkcjkkhR5tyufNlLu7uxfkceUsa4mbwBDimLyNRjMoL53mva0onIVBB2dne2Nj631o/E4Nuri7y/2RbdsB8hiMv15opn/mE5YV/G0Q4FqT93dK/oGtRh1lERHNLXBPY/aVZRFUFDLpoBzP46cJnWFCrfhqQwc+ShXmu3+HaHRCYWfOXuAerN5uou3zN4O01kSYlLQ4NnO5LMrdquqUb2aWG6GNA5E8FUk402zcQNo1+bhPy6xxn4YU91CfeOE38PGPE5Ws7LNdf/Gv/28msYkELk6nsX2PiOg7r70BoOe7ePr0eQDAofrmII05kVm5Ik1spjkW2RzrzHUTqNZ1rxw+p4EPrSP/VXQDhHy9pJAletnkivz99EUi1lbax6zhx8DxJEYiY4klllhiiSWWWGKJJZZYYplYPhpIJCIQNAMZWkYbod/N9T6V4CjfyN51v0/LpN+GEM4+n8hQOQMWwg/CqBeBkBoZRUdvWdZIxr9IFtUj9Kw+/JEaXb8PMwkr8aOY7CaV/tAoQ/mMq6sFJDXSRvNk7MkhbaIl1VnCAkr7sutPUkt6cYaa0HaKmqSDdhWbh2KVS1DTBmkNF1eodbK7gCtK51SBmsD8GjVQaxkycH33a2SdS776On7pPFHAthhIz1rULF7euQIAqNa6OFCQ36lptnWFzUJ+TX2qXsI318mQtbBA7WZHauryHrWSS6v0U3Ryy0COfcgtMP+5aSKn69epWaoelJCVhqxZp7p6+z59Li9d/CQAYH/PxWyO2qqUkEIpPoO57QqLtODB0WuhbbT6mhZyQ4VlAW39ljR+PIbQNUDWek/NMAI5KArsEvpteIZNEpXhKGRu3OVw+VHP/bA/J0a+EwL/377fwm+AcPD1KImKGvEg2r8PjxU0VO64wbcGmXqPK0PhkcLIZFSmE/bzZOiuacfJMv9d0+aOAegCiV6fBmUUykhg2R8o5zgI8bj2jPdbHZSen29fw9TqHuo8zL5sfCFTYu001wwTq7H8KFeAcolr1vo63/9zZ7lo5EwYpmvrePZjRAwaZb5oX/wBfbdOLXO9evGVl1FUCIF/77fp3yUXSbz7xi0AwCNPMNj6v/8PfhdFWaC89Q7Ro3/1/j8EAKysEAH557/3e1hd/S8BAP/s9/8EAPALX/kSAODSw0TELr+7jT/6/T8GAGxdpyXQxx4iu+XtK2TEtGfo65eozWM+wXxthaHoaBPWUhiERqfVx6xKNCkl3/t8gXmXFhYDPz+DgJVr7INhaTU+g67XCYLSm7S+/O/6/R5Nneb91RFTaqLPbOLOfaJIZ05x/TVop5kgJjxIIpEIwmQYdDEn9tO6kKNKpRbU7whlrKkPZt/r+36Aotry2TRhTgxylxF7b71RRbkin0DtcfbLhyq3FozNVD478JtBtbL5jNJUg/xGGq3mwNgEYUd8H+220F2xudtaMTtiAV5ZXMFsjvOpI1/XrthFAz/MchmOYohdPMN5P7fIfdWdbflEanNRzOVx6y7vg6cNyNQc9z6OWGMziQSePk9Uck5Muj99mcifJYjeTgB13a8FLfLGV/Phx8mR8cPv00d4Op2BY/Fe54ts14WnyF3xxNPknnj3vZs4d57z4v/6+h8BACplha9p01ot2UmjKPbTDfl6ppOcFzu7d9Re3p+HL53F66bN4qNwirJwEzKZmSogN0VW3LkC94v7en8kEppLyUPIiA+WnqfZWVrhJWyG4nEc9inhOKh1Ob9y8qmeVP6urV2xxBJLLLHEEkssscQSSyyx/C3KRxOJtBAEOTUq5zBKaNt9CKQd+gxrrSNUy73yzDWv578zjrU07IszMiVwlCrc9vvqj/LxGVHEkJ9jf7D2SbTvQ40e9n88HvI4WGkQWLwvFla4H+HQkQ58dH1q2HK2mKgU78pQ22UEezW6CILOPvkENUfv/oDaycdfYKDf24c7SPuC20rU+rX26MCRL1DT0mq72K0y38J5ooKlMrVr+bPU/HrTYpBLJVBZV1zH22xn9SY1PkiyM5lCAtt3iHruVukDsLqkJCm2N7kMbLfZr8Q2tYWQL0GuxnKXlxjD5+nHn8fNjGGpo79HR5pVW3GOnEYSOWlpp8SuNTVHrdgnxVR75+Y+XvwJNdfPzvK37Q2mPXORPhOZYBpaaOpmeRj0hZRynX7FIbJkYzjQkVYxm3VGuqgZf+cAfe+beFZY89+f/0N2IotGREdfpwyzjYafFT/6kWYs1BAWeVKm1KDuI573SHTwhAM5Kle4CVFxIiepsYfcjnn/+ibN8O+j7sNx5UF8IsPS386xKPiotkzwPj9pPx9ExvH3HQfpDvuQ9nOmW6H3z7hujlufjooxOk6COv3eR+/5NqysXihPr0aDOHbMu1N5BTxhf6+Bl17hu/mtN8mu/cKnuYb96AffBwBcv3ENX/oCfSBLh0Q4NoX+vK6Yxzvbuzh3gSjgq9/lWvbDl8jg/bkv0i//JflTvnf1Kp6XT+X9DcYT/PLf+00AQOKvyXL+4svfRrX2XwAAfvEX6ef4X/9X/y0A4JKQnk8+soazDn0r796lD+Tbe1xb12UplExxbcqkC9hb51q7JKufliaRQbeSyXTgN3goX7p6jWuuYUPd3tlDVyieQdQCVE/+cQaxs50eymgQtnqba6z53bbtwC/O+ED24otrHfS8gJX10UeJ5r70Eq2JjA+hKcP2e/3pdIgaVSv1gTT90QJy8nM8aCreocIHtNst5IUQNtvD/pv949ZuN2BrYpnA9QYJN3EoHcdBRzTAaf1myjN9AIC5OaKThnn1sFwK8gM9BLbeaASIqLk2W2Te6TTHaq4wC3uKvxlLwg/u3Wad8lFdO3UaKbX1zBmiZK+/85bScPwKM9yjpLI5NBqc90kdXQ5K7JPns73NVhmnZE129z6RuUqN5bh6a1W9Ayyd4v5ua4vz/9dO08psZ4OooC+fyW7SRUN8FHcqnGfVm5cBAMUi5+TL3/8hsh6fg8cvEXk/vMP8pbLQVG8WM3k+lwvLHBOD8nZV15wiA1y/exk1n3PmoUc43+6uExnd2uH+sjC9gqUlbi6nimq7nq9qg/eskKiiWWObn3n6E0y7QnbbC0//PADgyjt8zp7/4jzchHmrixF2QvlIHCItRB0itYCEVpn+dENRQIxlmO+FPiM2NcHhlN9tP4qkPLqt46WfPGEw9dDhdJz1V8RGb5KA2+Eyw30fLHfw8HicOgep3Ucd2ns2QEMH+6E/ei92X5TYgTmHHn5D09K1gQW97NottmPxCT4kthzgp2eXIfZi3H/phyy/QdMCt8qXwk/fvoLZBS6Ipx6jKUUyz8Xm+j0SDRRkBtqolNCpsF2VXTb6+iZfQP/uf/5LAIDd+j6W12hesXmXD6fj8cXQlEnG2sPP4Lkv/ToAoPQ+X1iHt/hS+v/Ze9MwO87rPPCtqlt3X3rvRqMBNHaQILiCIimSEiVKjHZZGm96HCeOM+NxPIkzHo9i/5lnnskzTmzHdjJynBk7Hk/0eJUtWQslWtbKfQNBAsS+N4BG7+vtu99bVfPjPafqLt2NBkjakFznz+2+t+rb6qvvO995z3nP9hwXoLgnCYLdKlbmeHicrVwEAJySQ25JKMJ7EhGUhfjdjUmyWXHDOXd2DAAwc23Fp8ROxiz5lEOo3OvJ4dQ2bVii+cTFxUPyGKMoCktPT8pPCTI5xX5uFhfhhryvc/NLGOgVn6k1JEip00luEMycG/NJ3Ig7d/B3q6yXSidQODtPiGsZltprMrA6Icn1ZF0XyesUR0NV63cbcQtetarr1OW1jxGaUnxsIJ/F6i6IbcastYxtRmdIgPc2H5bfyXvXXGc3UODbfYa8KTskbuzw2G5o0VubD6etSbiuY8hcKxzE60wfprIRNyyd0+rZaDTrJm2UQU2zHnFxY20nqRDPTZw5TQKOfKGKV19hovNZIbs5vPxlAMDkpQsAgPrSHI58X0ljNMWCFCTaue1ZmDxNJfIPn2EIxs69NLB+8Q//I8s9SuXcsCN45qk/AwBsFsX93/xv/xkA0DN4CQAQ7xtHZgt71CMHmyfefxcA4Kk/+RO24UwMxTkS3pgeFdcFMYR6Fg8SrijgC4UiBoep9C7N0PUVcSFQ0fQnjbLvkqqHR9UJmklc9CCjhyg9YOpzXmzwQOZ5jn9Yc8TA2uwuCrTqPKaf0oTlq/5RrVZ9d9g33+QYajszPtkN76kUi1iRFBe5HHWBuqOAhbiCumpaCFJ8aPnap1gshkKBhwtNe9Il7o567Yokp683qn55RUlKb4sbqdNQo27CP3xr25NySNU1tlKp+IdHHZcgnQhkHIMUKdrn/kE+12SGhvN5ObxFsjayYuCeXeTcXpYQIzPCsS6Xq4i2pRrROb3vDqaJuSzkQ/lSGZZGOEXkgF1nG0a3jgIALl06gTOn+d7MzbNOK8pD6PySuPEaMSwIMVK5wHnw1Jf5Phx9k4SKuZS4KZeWkRvhQS4R48EzAuppl8+xnphTwtR5GmyuXOK7XC8RsNi1hy6nUSuOguiq8/NieJBQqoFBjlFZ3p26B+y9h+/akeMMleoWsi1D5uhKdRGF8dMyhp58SuiTxBRVai4yWfbd8DgXP/3JnwEAfO1ZzuN7HqbRZqUApNNcs4quBi5tTEJ31lBCCSWUUEIJJZRQQgkllFA2LLcEEgl0IpGdoqiiWpKa0nW0pwdZFXlsdYe1fOvhGr5na4hPzNNxfSt9+0aL3Egi8eul6VjDI7b1x1XLXfvG61kX1qOpV6rzFphgzXEL7kqIdckR+22AkPLZa/LlSAQYHKSV8PBrRAPtTbQSLYhV88y1CmartHhma5KId4XWp/GrtEjl+nOIZ1nnkcMMZH7/R+4FABQTdInIHLgbAPDS334L9gO8tpAXN5osrXJDe4mKLqAAR4KTb9tBFO7aJVoT3xAL5t13PogDBz8AAOi/h4Px0lf/HACwNE1Xj8XXXwAAxJInMTFBS6/l0ao2Ka4n8QatRelYBhCin4MH7wQAmDYtgnFJSTIwkEBe3EdiAiGODHfJ2LIPjRr7lIylUJNJXhWr3/HjpwAEiYvvvvMAurtp2Tpxgm4Ww0MPs05BOM+enlwTiWxH5FvcsTso+pvt+9eHOtpyeXfIeiWsPpfX+VHqW9MV0a+zc00IPHnXbtF6RDXtv9wIknWzbsFrNXU9YrN2tLm5T9d7mp2+HMH/7c/F9Dovfof4g942ue6W9w7L9ebterLafGsvrx0Zbk7vEri2t9bZfEt7io9126XlrML4sxZpXdut6/6obufsQ/ss5Ke6qjsw0PDJdlpHamGB+8Ozz9I7xjDjuHB+DACwYwdTB5x59UtSJxs+0p1GJsU90akTKWoIWpDJEHFKJBPICPHHnmF+Pv8q95FLV7lHRiUZfKlUhSWENVdOERF96i+fBgAsimthJZbGorT55KtM+5GJktRk3yD7sHzpNKKS/qkkkKsh7qsRGROnxH0r4jWwWBDvnAz3oKSkIlBkzXVdrMjeqohcMinunkJWk0gkfLfQhqBieq2S26iYpumnnNL7YymiSKojmk3Ko+/5JN/pZ61W8+vUchShS0l56roKBAikutVGY90t/czmsr4LqabtCIhrTH8s9LuKhL+srKhrKdE3dT0tFot+OhFFqrV93cKgVCoVMTVJdEzRUx2DOdnX4/Goj/hqig91FdbPiKTtaiai1H4tL7N96sNteB5KBT5P1TW7JKdYWdK45ZcLsAX1e+UVkjFt20O37ClxpdVUY54boM7lJaKpw1uJEl67ynnsNAJX3rgQGq0IUBsV19pYNoqlpUm/zwBw6oQQQTVYbkV0xq7eLLbv2wcAuO9Bunw/cM/HAQDf+hrf07Ejr+PMHFFBC5zvvd0sd2GOJIeGmUPEED1xgeMVE1KlZIzfzy/Su8xLRnH2MnVXW8iyLNHPXNAjwYo6SCTFc8/mmlCqsM3qSpZKpFAosI5776BumE6xvPe97zGO8TTn1kK1iO17OW8TifU9yNolRCJDCSWUUEIJJZRQQgkllFBC2bDcEkikYbiwzRJqFq0nDcOE7UkqAq81vUNDgiZcswpHrDamI8lFxeJoNeRsLElHYUThSlBxQjlf/HQbUv5q7fLbF/yv5CJe228qAVrSnD5Z68rLNXH5NtmEvEiiUKh/u1qkEkE5isxJ9yIGrSYR/54YvEZS7pNrIm1B/6vFPa5iqe247gYCXjxEO78znJb/O4szYcgzt0xJtiy/uA7/kscN2wIakgD2rrtoCXx9Qsa2zOe5JV3FZiGouVpiLMGrhxhXuG07+5ZLZzGynak8GnFJmJugVWfnA5LQd4VxJW9euYZxi5aiQg994QdPCnnAhFCED9tYjvBZKElyqspy7nXYlmNffAVloWu++wAtXI7SfI+z3EiUwdPTZh4XJ1jHrm1MZjsiSWgHpA9GLY+9W4ieNpZpQdr5xHsBAEs0gGLizDnkktvZrmVam1waldEYEmrymKRGQR5ORGi5xbo8MkNr3/TxbwIADp/7Dg4+SLKGzQbrtmalrmnOSWc+j5rE+GweoPUrL1Y+S6ylVRmlOkxoaH9E3oOcWEkjEkdSd2uIybyoCc21vnymLGOO58IQOu41YyPXYSGxNjDHAy+H4L1qTz9xI7IeSVYHYdUNQGvroZjWTQZFrpvC4zrix7qtgki+LbKaN4XbSt1/nct9WYtYrT12fLUuaBx+y33X6asBA+4q9220jNU8bzYib+UZ1DvI1DpJotaLZdS6tde6W7aQnJiK8MnnzULL1+mnu874WRIP6ANNRgMRyXlkSsx4Q2Z3UVIIeKaJsuoiUvWhY1wLn/zyVwAAi1NEGg6/8CwiDtfehYuvAABs2ds2CZlLuTiLKrc5DO1kDP+MxIkVx4k+ZGM5RLZIUvo+Em3s6Cf1/1Ke3jCzFtffol1EtMB1f8jkXv2dr34WABBP8P+eaAx/9LM/DQCYlPQWdUnpUBEiuELMgyFjYURFldTYQ0GndG2MRG24royloFo1Qfpc0fFgBoQzVanLjvL+ZEpV1Tpku0QqzbV+Zo6okmdqvgZ+VB3H1xsRF8TQbV1/DNfz4+saftYP0TXlnYxYQVygtl3RsflljqMiipFU0o8bhKw/ZVdSJ6Spm1Xcis/7UKgSYTJM9f7hs7csy4851PQTqtPVJIXG4jLvrdUaqIl+u3kz58eBO6gvnD3DmLriShWmq6Q9kkZF9lYdC8dxANHTSmXqQYkk54PtKqGO8C94NqwoUcGKMCRty7Fd/XvoCXXp8jkku4SgMEa9IyZIoi1xmdmEhViWv11bYj8Ls/yMeoLcunPS7jqGdn8YAPB6gfNjWEgSh3uYduPK5Qhu20+dbX6G82J2mu9aQZBqo1zG5hR1HEVeiyVJyaHotsRRxt0csh6f254evo8nBbktSDaUWqqKHnmPvBK/nL5Kvc2wJO4XJVgRIbzpkQks8216hv8PDdITYaXioqeHutzkHN/z3j72aWZK3ov8HHo9QSKXGMccE6KeoR2j7JNTQ3c/YzITPZzDR488yc+TR9k+ORDZXUmM9v8LAEBySBabDcpbOkQahjEGYAUEsBue5x00DKMHwBcAjAIYA/DjnuctrlVGKKGEEkoooYQSSiihhBJKKD848nYgke/zPG+u6f9fBfBdz/N+3TCMX5X/f+V6hXTQs68Zf6Nsf+aaaEMHRXNzCgEfVdR7lXbZ7Kizow1GgAKumYLDcJsubyUnNySOwTRpnWhmHjSg6JtcI1YG22zAFYTOT5bsWznVvi++/F4QdxLEi3bagRV5vFkLdrNslA6/I4ay47bOkjriV7VvAGyJC0CM433XdlpaTrxBtHDTQAabaGxCFGRsfeV1jtOyQ5tGd/cwzB6O88gWWn56eCnsKMvNSoqN//lffBS/91t/CgC4/747AACX5Zr5Gi1MdSRhCso8K2aTwhRfjaUF+uzXohVcuEDrEiq0UJaXaKWeF6QuohSUyV5k0xIPUGc8SaZfGO5mxUKVSCDe4HyaF7ZYY55jsDjLdvUlMhi+jzGeb7xM1lnsJDI6SUhN8wAAIABJREFUJBa3FfDaOLJqIENFDKpjDn9LDdGyHavP48TT3wUADPawPa9c5tjOi2Vv065RxLJEIGfFih+XOJyIn0RcrM4AilWJxTFZabfNPjnyftbrDR/ejYjVz5F3xBG6+6gV62A/7Zjhq07Xjb8HQRxxZxznxu7fSHvkp3WadV10q+nezpRH6966dplvIXLv5uu8eTFWWfvWi+UGJMa1ndF6AwjkerIaE2TL77d89OaNyc3M2/YxtgyzaffUcW9HP29udrSPd0ucbtuz138lbzxMROAKQlLRZOvCQGpHuGY1AMSkyIKsodtHuRbulnX3e+eJEGUzKSwIw/VdtzF5uQCHWJhhDH8m4sKTdBbeDNd2My4opZ/uYhHuChGXqOwV03NETPZsZ7nlMXq6wAVsW1BTQRUNmx1VRtB8Y9kf70pJ4rGEEVbj7qrVKmJxu2UMNa7QR5Sb2Dz1GtVJKiXufxp/V63VEJF+ZbPcvKPifqSMot3d3SgIiqp1GYayuAuipvuLacKSeEm/XY4PN7a0u1l0DmjbHcfx26ipQiIyfhoPqDGO9XrV75/Gasp0QUN4DBzHgSfjE5WJZQhCWqupT47Z1L82TF+QySBu0fHjIzUVSV8f0cDTpxmr19vbC1OQ1aVl6hsVn6U1KvfGsLg011JOPMrPlSKRybIgkbmuPv8Z63gt5WUPr3L+LZeqyHucg55FvaBWKcpgSKyla6C6yOvTCaYmGx6gruKWZe5Ayog7OHOc3BXlisRWljnGW0eI4i0vzGNZmGCHhljOlYvklYjJWB88eC8Ov3qope1+WhZ55vo8M9kuLC9Tmfva1+hFsP0JtvOJx4mKnn/pGaQdzsl54d1wxLfKEFcEw3SbaIhZRy7D2OV0lp+bRlmuOz2HVIbPfthKy9jKGAhSbJgmViqsMypxv4Zko4POi3IM3YP0tBufkXl6lajl+ctEafu3UP+754796O4nAtnw3YY2Ju9ETOQnAXxe/v48gB95B+oIJZRQQgkllFBCCSWUUEIJ5e9B3ioS6QH4lkGT1e97nvcHAAY9z5sEAM/zJg3DGLh+MUYL25N8FdSAJhTK1JO9CcNHEVsu7UAim6/pRCL9m/zv2gG6Zg62diStk0Vy7ZimiGm3XGMAQVCIXioopWFU5Zqaz05qGGK18jsqCKVvsnVgWGIBkUdrrfKIg3jODVhyFfndAIvs+r9t4Fuj9TufnW8VU4daHSMSJ6de3KZLS+rO7QNYnpHkuhmOyR330Qq84zb66T/48D2YF0I3Q8IeupKtjdF8iIYBPPrwQQDAm4fpT36tQKtdPcbnGkMcWUHdJiXm8JvfYlLiDz1+PwBgWy6H+HFajIuztC5FUrQ21XtpPRyS3F1xM4X88jMAgISgnpkcG7Q0R0teKjuKapVtjSfYjoRLa9/J55msOjWyCyPvpVVuywFa7IQYD9MzEsMpbG7lCDAhCGZV4lusYcYsbB6gRXvq0EvYFOW8mDjyFACgJHHIRjfjPAfueURJYyEpq1CVmVcX2td0jHUaLuBJnEYqw/lfq/PalK1W1xSKEqRZ9zSPqNTZ9E5fb0avHnnWioyuK76nwdo1rV9KO8q1SrzeunTLfCWv29NVfg7eq5tDcN4SKrguOvUO1bnO3e2/tDwzbZC7PkK4Wiz5unesg0iuyZS6oTX6bY4v3YCsNof8HbBjb2y+RvZYZTPXvVrLFVef1fKprvderfesO5BHf59fhcW9rRyNhRTjPsEEuURj1iBx2JoTcmJuBc+9SsTkwXc/CgB4+UXuGV/8qy8ACLxPLMOALYjTI488AgBYbnC9PXaI3h7FhUuISryfI5uhY3HHswcIP1TLZcwJ0rV7gPtHn+oHFhfgwThjJVOOiYKwvFrCpl2vBigZQJbQhjB+KttopVyUNrOfRa+AdtH5qmMT5Gl04HqKKGs+RvW+Yp0mDB/d0nIGJe+zIoCFQsFH/9rZVH3PMzdY5XWeBh5ardfCM9dcZJrL82Mh/byVqpgKU6y0yTA8/z5tn8ZJNxqCzjYaHd4JFtp1Vm9VPZY3tUJFHgLWUkXUtD3a3mQi5iO0sZbJHLyvCwsL6O7plnHil2VB5PR59iRYj+caPor6yU98EgBw5k16OSXFe2r+5GEsFalgZbK2fPI5LkwRUf/Ff/Vv8Pv/lTkas4Ke7ttOPe31F4mcJy3WOb0wgd5uXlMVXgRFyZ959vsAgFqljOU0341L54jCTk/Ta2vTEI8i+aUFVIXx1vL1W45FT5f0XzzdXMNAuch5HpG5M3mN3BqpA0T5fuTDn8HX/pS4WSbBd2+lJHlNLb5nu7aPwBMvrekrU1IH391cP3Wz105wzUhnkyhKLORF6UM0y3LleIC+nk24dIFryqZhotBbd5HVtlSjXhXvHkGybz/HYuyatIvt6dnMa7dJfvR7H3wPGuJt4XVkt11f3uoh8mHP8ybkoPhtwzBOb/RGwzB+DsDPAUDf1i1tvzUfyVrdj1Y7BLYfIlWa9TM/QbDvIrma6MLQWoDR9jPQmfS66WjW9F3rRXFIAlhZ3OuNJsVO3U9lgVByGgdVGP5D1TpkgispkO+2VYfPrwy+JJ6XaW9o0LoNKW/XV1A63FCve0fztZ01dZKN8FMXY9cw4ad8kbtWxEtlRVxLvWgDjsWN+o57uHjcvv+jAJoUAgNICPlMVYZNj/k1r9LSKCcSxUMfJMHM0bOXAQC3SULYpSVxMagBs/wJFXHwTkW4CUbFZeHSxAR2DfMg952XmTpjUFwK9j7wOACgp4cv9ubMkO9TujRNmvWpWbpLDG2i60PNTuLkMg+jyT7WEZ2l62xfl1A2x+Po45/YJCadwy9wUXnqyS8CALbuZZuGb9uD9ADLefFVEj3kZBH/+CNUiMaqyzh/7Tj7XBV3XUmgO5hkIPfk8UOYneWGsW0/3++oJJeOy0YUkZcwGgGyEiBflOcYteW51vR/ICJKh9I26XxpiDZvYa1DYiDB3HKh79P17gmuX5t0ZX1pMmZ1GGNWKa/Nta9DjI2k4FlbbtBbxZe34nRp3ggrkMhbcZ+9ftmt0ty6IDNR61Vm2/bQ/HOHnneDB7sbuf7tGpe34kbb3gYTa+8Dq7bWa/kIXIX9Q2bglhgcOFdph+7rN9CXGwnj0L1CxXVdPw1DsOuKG1+N+/S1q1fx27/xGwCA2+/8NgDg1VeYhHxxhmv1rm1cE+dnJhGXAXpS3OWsPv4WEYNwz7bNmBL3V9cR17U419CP/tg/B0BClr/4/P/L+6bEVbAkKSqK3AcnLnJz6u+NomoKoYjQVZimppoI+lYSBT0RU8O2IdcaMjYxGDoKSiajz1EMfBFLDN9w/ION5+phpvXAk06nUa+zXepqOSUEQirlYglRcRu2pew6Wg9M+p66MIODmB6Y2hS35qkQuKtrP9kHy7KCeeap2yk3JnVr1e+jUbvjIKzipw6xbbiupjUR3U5DlOTgaVm2X2a1rjqdEoXxv2Kp4tddE/dQT0JkrIgqymzLwsKCn45koI+HDiVnclyO+cDAAApy6DPbxikR5Zgvr4gLbDqDjBi/NbXHlUsMp6l4/L8RcVGVEJ2t3ST82bGJITGVQeo8T37jKVTEUrNZysvGqTdExZVzeIS6TiLXj2sLQmYY5bglJEXH1KSmEvFQFHfnepmHP1ve17iQPy0tLWBkhECCHo7PXaCb5/wCD7eDQ6xz+9ZtiEu7xi7z/XEuU2+rLD0AAJieWsJt+x8CALz0wt8ACNx+IzH27cL503DF8NDfyzGYmmP7pvIn2RdJN7dwdQpRS0J0Emx7OsfnWJJ5MjE1i00jPGwns3w2U8ucD7ff/R4AwIH7PwFPDEh1efbVOt/3f/azPwkAuDrJFCQLxTLYY6CKIF3NRuQtubN6njchnzMAvgzgXQCmDcPYBADyObPGvX/ged5Bz/MOZoVNLJRQQgkllFBCCSWUUEIJJZRbW24aiTQMIwXA9DxvRf5+AsC/BfA1AP8UwK/L51c3XmbwqYYQqw0mCBIQe2hHDoP44za3IdPw3RkCy5NYi1qMkq1n6k4X2Ca3G9+EurpVk6Q6rdachhdtaYNpNrVZES/515NH43oBTbYS9QQIK/9vyM0mok0liKtIO0nEDdLdt1+zkWtvxDLRXJ63KprbiUrD8+BpMmdNPCzuPhqYH81EkBV8XpitYSny5btbub5VNK6uJ229cMUqY0USvn1my14ikCefpOX39edo5SlVctiSJelO1GU7MkIPfuEi/VsPPfc8fvzhjwAANqXZvpQk8B28jTTViTjhQrvQwMAArVaWy0BoDXDv6qHhJd09iKtChlDro0UqKrBjQpL1zl46g7/9Ev/evJkuGGdfOwsAOLj9XQCAl44x0Pyxj30E2QEO0HPf5JjctVcshIags/YyLiwTyRxMsX9KiGOLK+2ZF7+IrXtpfXzqBVpH6zEirDvuYp1PfIrI7mKjhlKRFrKRHJFb36FC35Um9K0sJDyxqFCBa1LmagMxu3VJa/cWdQ1FsD3oGqDl3oyb5+p3bBzpaE+LsF45LejPGmjK2546420SH8W7xdq3OrrFz4CArPX79bqg7pg3Kmshae8sGnvzZXd4i6zzW7OstR/5zj/BlfAkRYKu8ba1irqygf2to8512tcutZogTILsOG4dtvirOF5AygcAKXHv271jK37r138NAHD6/BgA4MA+UvQ/eJBhDdOSNuMPPvc5uHWuj6UC13ZjlvcMbef6ue/A3bhwnB4oUUlVsW8P96CP/ug/AgC89sYUtuzmmo4y1+neYa7Np4+/ynvulpRXZw8hlmF/luqiO4gHiGlpGogqauLKCCEw8wn9ZNFyHAcxdemFInL8TzN6KdLmua7vtqtuV7299HgZGWE/YxEbx47TRU/dRwt5cbuVe30XYjSRBrZmD/O/bw4V8N1H9X83QBab3V+B5jmk4RJuBzrpu+tKlxRNbTQafnnqWhq129xPvaBs/z51gfVdrYM628uzpO6yuEzGkwkfDYxE+NuhQ/QiUmQXJolzgIA0RtFiJSl0XRddXSSsGRykDnJtUtDFstQlYS8mDB8l/u53vgMA6JKgolSS/b0yN4eBQaKenqSfOHX0Df4vufKqTh0lYXJ5dIR7/+QkdZ0nPvwpAMCRI68BACYWZzC5xHZoqpArY3QthT+ODVSkrnisdb2YmyOeNTs9hXqD5WQzQtAjLquOoKKNurxDfV1ICRL5+utsx94I0dWv/tV/AwD09+3C0K5RAED3efZhUOZeuUiEc2p2HHaK6OtcWVBo8HnkYuxLX4Z6244tm5AWVPLSOPtnCjuTK8h3uQ7EbI5tMinhRsPbWV4/Py9cm8S7HuU7f/AJtk+mB3rYJUS7xVOuyeMiiiRuRN6KO+sggC/LRI8A+DPP875pGMYhAH9pGMY/B3AFwI+9hTpCCSWUUEIJJZRQQgkllFBCuYXkpg+RnuddBHDXKt/PA3j8BkuDYXi+5SXShDp0GBb9mEbPT1BstP0WiFoKPZ+uWo1T7RZo1t0RVQkgQCgMGIHFuK2uIHZz7QgrMa75ZC0RKyhGjWmKdgWxIpFVLKetZATNn6bGScqn1WYWbjHKtpEa+H3xOn3iO6Uzzsvs/KlD1kYighg1NI1386dOBg+Ap2w7cktMDG4xhxYcG0C2v8v/GwDKpgaqsxzbdBGNSFycWipdPpy4qUli1WJbRL1CS1suRevNtYuMc/nEp2knKdV6YZT4/LdLmO9MXQLSc7Q27d22BTNX3wQA9GaI2r3xxosAgMUyLXuZFK2AZ197HRnxqb99P61L9SukwzYNSZ5cysMGLWNXL9GC1yVmJSNPC/fclXPokUD0xQitv6OjtIzvu1NiGOO0+FYiJcSLLPvAZiYsvnKU5DlZi+3t6Tdx50P3cSyFsbsnx7pqS2zfQNpDt8fvivJOjO4lMc/0iljeJQ2KlYr6xACLQk9vN/jshA0bDQfoEQOZo/E2Mi38GMlopDM2TdEkQ1HHzjhIz/dK6IwW3Egqjc5LNo513Az6aQLrw2HXkZuNiXwr4idsWI3M5B1DJzdQbtslpteJirU3b7VS32oX3knE8Z2Q1Vq7Hjq5luj8b0YgAcBx3YDYSBPER9Yucd3xu05D1ouRjEeNtv9j8FcPTQUhG3tEYq5y6RQee4iq0aPyWRHXioTs/aZLhCBtAr/3f/0nAEDR4dqXleKjLhe8Rx79EWztvxsA8Ow3GXO1WGCc4+f/+C8BAG8cu4gdO7mmGxI3efQEvUuWhKTPkfj17EAXLk0zbr4SY8xUpKHpOyRdiRVBxGpFwvRZ1Wp1+R+AXK8omYoibIooGoaBmKSL0PQRw4MkFPFkkV8uFfwUI4o6RyKS7L4prYiikn76EIlPNHyiNUXz4BM3KYmM5+s1ARK5JoGNj64afn9UfGRTkEklmbEsy0/l4Y+bXKOJ7T3P60i95qOn0vZGo+GjftF4a0qPaJTf14WoJxaLIZ9nHKDGal6bpKeQplHp6+vzEd+r40S1I5IeQ8evuf8TE0Qg84JwZrJCrrRclHoaSAq3QWGFdXfH+ayXFvgMh4eHsLDAeZoTxkJLkP10lqjc5bkp5IRQ59IVEulcG5sFAMSTLD+7iR5MybqLuKRQe/S9JKEaP/Yc771ExK9adfz4+1qVfX/0YcYrXjhHpN71Gn7KGI0d1fkVF/2vKH06feoENg9Tmbt9Hz3Fjj7zdY5fF6MIhz46giWH79aD76Ve9NJTf86xmaaSEzPiaHh8fl3D9C77mZ/+HwAA05fGAADzl9n/vft24NnXngcALEuOoC059ts1OA+T/f3Y1Mf3p2eE5eXlvX/5NSKm+x96GFaacy7TTZ1O9/6KnDi6BDWuecH6XboxXp13JMVHKKGEEkoooYQSSiihhBJKKD+k8lbZWd8WMQyDiWHFSNTA2lbNZluRXtPmEr+qZamDSd9Pm2GsccHGJEiSfH2ORw0JUEOm4zZgmGIF0gS1aEXADACmXK/9VWua66MqAWKqVfixpG0D2ZJFZa0+N30d3K6o7/WjI1dHOnSc29sRoI9BPKgjn8oUZ7bU7SFAEzWcISkQbsajZTVhBm1fAa0xbkxbJvGmiKAuLLZ2W3BqO7o6YKdwXojiYlLn0IBY52pk3Nu8ewcOv0aUcd8monh3P0DW01y3WOIKC8Ac42EmrtEytjRNtq9YVKx8NvtQW7iGLfexnO4Bsom9eoyNSAsz3eylY9gtKGV3LxHSlIzFgDChTV65CMuj5a2vh32/Mi4xliaRyEg/Lco1o4oXn6eVOlWlBe7CVVoGj50l8trXa8ASH/3+DK2bd+ykpTwjTvcnj72GxQLHe36GVtE7TFray/LQXvyqoKrdaXzwk0yfUpYgk4sy2FVJhl0qLOGhd90LABAyMtQbnnzSApqI2WsmEnfbEA8DbtM7ps96lTm9ZiyfvHPG2xtbxvasLm8Vq9K16rpOBu9A/dZNQnVvZWzXW5Hbx301MMpvcseaFYrKhuZvMwPmGvBu+/5uiU4AAK6yWt7kXLh+Opy1f5fQrQBVMjw/JtCSlF2muELofItbBmoaPyhFp0XTcuR7IYxEd3fOR7l27CDtfmGSa97MpHhyVBK45+HHAACXLo8BAJ586o8BAC8fpxeLHe3B+TeZVL2rl2vyfQ/fCQBYepbMrpdPcl1P1GswDe4xblWQREtSWAiKZhhGkO5DA/9EgYnbEhdnda6LvueHo+ilcBVYEURUAZKXLSkxeidPkp2yUCgI0hvE3mkbPInLjEajPqKnz0SvsSOtKT8cx2m6X3RCZ5Xo2zZ90fNTkTSvIAEbBxAgtoqKxuJBXKGCjIoKNmR/CtKAGB1IZHvMped5vneUopwqDWWhlSJc1/VToOj9Fdk39dFVq1WcO099Q9HeLcPc+6emiTqurKygXOH9fYIO5nIBYgsEqVaKhTJWlrl/65x2DOovUeFJ6BoYgRmhRxEqkkKjW+ICJcWNa9qYmqN+MbyJ+kalSvTz9DnqUp/+qZ/lPbUqcpvY5g888XEAwO8f+lu2zxW2XMtAWhDMlKQ8Gxwkf8TxY4zHNAwDtRrnUETmTEMQ87KksckIsr60MO+nEcnk2JceYYTVNGkXLx9FrpfeY898nSglZsl6mpNsC729A7AHiByaXfQG2y2M+K8+w1Q+kTK9weZnprE4I+MjLgxbt/Pa2DDLO3HiGNyGtCtJZH9uhvdvGu6T9powI+znYl70FU+QSUG3TdGJMwYwV+AYdqVb59v1JEQiQwkllFBCCSWUUEIJJZRQQtmw3BJIJMAYvGZOrCDnaqsZuBkZ83wkQb5RsEtY09R6xdvlWrPtfz/ezlsn11R73EaneGsiFoEk1CokOWSqxQJMsXbZabEIag5DqdN1TMQkmbGiixoq0lDDHgKrn6WWTo0lUwSxqV3tjLCtXGSry40gAh2g7yq3BvbA4EdLGVf98Clh59McmtDkvYAr5i9XLIuOxJuWJNFgtQoYCWWvLUqdSfk/mPZqc3EFqYtKrKGioFVh8SrARFcf7/vK15gUdmiATKdPPvkNAMD9H3aw/yEiahLuhxcOkRlvzyitzC8+/yLu2kWL21SBDGCm+OXPXaalMLdtHwBg68g2zEiixNMv0ip3fFzY64q0at0+tAVWmeMyNEwkshKlxezkGK1hmf4hnD3FPJN7t9CPvzRNpjKjTCtdvE7r30AihZNLHMOpc7RQdo8SDcUU27k4cRzeosTXbObcnABZxNL9RD/dzO2wc5LnKUqr9/EjtLhpLMzuLYxVGJt3MTXGKqLDfAEmJxi38eCDZHJtVEtIKwIp8yMu42ZGNBdZENvq2431fx8I13fZgunnGrVa7lFpfZdXR+I39lasjYmZG7DjrZdicSPomLnewvV3JDeSJvLtipFclyW0fTUPtoGOtW4t1uh/yHKjCGRwkbH6NU3jr19bAqP8fcTwqijaYzUhR7ov+XuYxkYKm6wZsWGv0U3f20r2q3Kp4DNiNiQfYLJPGB5HRgEA++4e9BnG73z0QQDAX3z5jwAAO7cyXuzeux/GS4fo0VIs0jPmwO2MQf/KF+h1kkpJovh83kfFsoL8NdCKliVicf9ZxNqSZepzcRwnyOEsqKArKJkjSGQzq6oih4qEnThxAgDQLehUMplEsSh7tRSsY7O4uNhUp9FyjSXsorbd2s563emIc2zP4WgYRhMLKuS7lltaUNlYjHVpzkWN+VTUcWVlxb9P50lc8iNbyoZqR/1xUVRVy9e+GKbns6jG460xla7Xig4CQH9/f8sYLC0Ka73Gchoulpc5hj09ZPUcHqZ309Xxy34/6zW2Y36ec0hjXQN9WXWwgNU2IYz4BfH4Sgjj55XZBnJp6joDfZx7pw+TNbYk+kYjYcEQNPCqMJHGBeVdnB8DAPzNN/4CADC5VMT0HO8rzlP/WF4kYqdMzp7roiTxjI2a6Gt//WWOkeS/np2d8ZFujSVVhmWdbxp3atmm/4wXpc6oMBqn0nw+Y6fewEKB87YkOSpzgsbaEY7N0OYduDhBj6z+OPWi733zK9JvehCYDufQ+Sun/DhhzfK+MEO09u57GZfZ/e4DuDI5L+2inpbr4vNMbKaO99JLL+AjnyLD7aEXjwEAzpzkO/evf+EzAICqIK9WIoKulGR0CGMiQwkllFBCCSWUUEIJJZRQQnmn5JZAIg3wNNvsda4WO2UJ9XN2tSAKrRZBMS7AaWfSMr2AMaul1lZD6FpoW3N4oV7jKtrptiJ9mifMgoG6Wix9SxfRrpjEUsxOrCCdpq1hsJdozUKN1qJEVHzsTQ9RR2JDBHFSdlc7wXIr4g8eM23US7SOZCW3zYJPJCeITBvi2yzN1vm14k+CfG+r/szffCRY2V/NJp9/rUuu9et2fFSmXOM4pWLsQx2t6JJpAJ5Y9WqSM3BeWEIXKrSGrVSBtIxPVKZ5WXzIUxGxErlAVFBeQ5BIW5jsyjLm8QifT75ew7JS53azPblZ5oQ8fJJIZF8yjX7J1Tg2xkuHBolWvvKcxK5EUvCStBQN7iPDmCcMgMvXGLty7Bwtcrvu+iD6d7COs6ePs+rNtGwVxWJYiSSR6WcMzLVZxigsmoylcZIcv6HeTUid5/UL54iMRmTArGlatuZeJ7r6ppPG1u4DAIDR+2lRfOEwUcHeLsZe5pJxnHrhaQBAYZF1LWRZntvF59E7epuPuI/uoNW2OsuxzU9zcJbrtIp19d4BIZiFvCL4wONEIP2JkkiiKtbtqKnzQTEKyUUGDxGzzarsx7f4fM8cG+EyZjn8bh3yxxbEHAjmoud5qyBn14+PXi8+sSOuc5WAPcvcuP2vA/z5e0AmjRuBIm8gz+b6svYYGWshyat5TdwIMnoLoL5/F/JOxYf66NItg/p2vssBj4KsHzLNok17m+NwTbIsjb+nKNu0AFo4evQork0JUig5ICEeHP/4pz4JAMj2AlcIOuBLgl7s2E5vFSxxwdw3sgfzs9z7z4yPAQD6E/TQiEuAZq2gcY8N2MLFEHGpb9TE3Sdmay7rYF3zYyMFlVLUzTAM/ztlu0xJzJyiXZq/sFqtwpbFLi3XeDJGuTT7HYv14OwF7n0ac6gokEokEvHbVapw7/HjVeXalrhCtxUR1VkVoHxxny3WEe8m/V8RU9d1/fZ4bTwSipxGbJ0LZhDLKw+9Lghic45L/bs5TpJtkLG2bf83/U4lLpOn4Tr+74oqanyp02D/dPyy2S5kJS+noqhDQ/QIUtZcLtFsdLEk+agFmdOcnit59eqqNI2J3BPhvK15LD+7aR9+5zd/FwDwx7/7OQBA6bXD7ISg21W3jIjw5/f2Ek21yqJTLNJb6soF/r9UrqEu6OKFY0QgK3m+O5qPNJ1O+6i9z5hriC4sTLGRiI1qVZU5jntMDg/6PE0zOBopEh8RdLIoz2XpKrktyuUyUoKm2zK2pTLLt8VLanx2HnFiWsylAAAgAElEQVSpa/Y89bznJB/sksNn1dPHMjYNDmH8FJ9jX4zPZnqR8cyvvE40tLsnjclpzs/uIT6bXC/76bms89f/3W/j6jW+3/EY+Ts+9IFPyJiwb7rmuG4ZEZmD9Rvcw26JQyQgE9gIXMb8A0ObsqWvU7MK4NPHu6pAilLZlMBVX+wb0L18We0W2xCYXyas2+Hu1pxugxKViWk4fGmy9hBmxzmxJeYWGUkcWgUX36hhIyrlqLdGXRanlTLrjIifbB1F5FJcoDVxsZ1WQDyQztBy+d7rvKjdFc5PuL2OtmT5bEPByOkm2uZJ25IoRN1y4zG+rOU6N6aInWgpI4ogGf3SMl+k06f56QlFs1MHxie48w5JMHJKDoSSixlOA7CTujGK+4fFlz8qiVxn5VDuGnFUJDi8WOGLuWsn6ZxffY1umhcOvYEHD5LSffYyZ2ouzoPYZ36UbgXf+/7TeOENuqR+7BMfAwD0j/DlP/RdukJkchKMvW8/Hv34Y7zmEkkSXvxrHuhSUQZPX57Mo1olNfToKIO7V1boNlGucZ5t7tuKblkIa+LSYhsc469/iYHg83lJATL5HTzxSZazdT/bfvp1OTSLG8aOHQdRWOK4bN9BdxVLfE2ffvklAMCe3XnkbG5AE9PcyJZFE+rvocHkyjjdrzKWicgYn83WzH4AQJ2PHHH1UDKAlLyJdX8VEBcqmQ0JRH3Dje9+KnPQbEoPw+KMDkOG1XLnGtLhBWms8i6srgAbq/yz+nLU5k7Z7l7lvTXHyvUOy+vJ2u7+t6bcKseQf3ByM9PkB8pjuD1vlnz6e6OLqBg5G7I2WWjVFwpC3f9Pfuaf4rXDdDUrFrjffeZ//dcAgMce40ExXwfExoz77+f+8gdPfRsAEF3mOvxf/8t/RkPc0couDy2/8b//Cps3Tx3DUJYgK4K4XFsrUM8wTCqTqngvLy/7B8RslpWr658esuqVqu9iqQeTqBwsBga4hzgSZ5KMxf1DmR6YKmLwnZnhYcG2bZRKvKZeb3VR1UNgw3X8BdGyWh2dVd/Tg+Nqv5lyjxLEGIaBhqTK0L7rtdqncrkcpBORQ5n2pb18u+nwp/MkInNBQ3Asy/DdXvUgpoeWqKSJKRSLfnsikVYXWj99Solt8VwXkxM80JSKLDcq/tT9fdRjqtU6enq4HxdEZ5qdpYukuhNfvbLs686qL6txwI60PodEIoa6uF83RCGtySHy9gMPAADue/cn0cuzLbbuojG8e4hfjE8xPMeN1OFIaq0+IQa01TV4iQemZIxt6urJ4PTpMRmTPvnUd5Fj1d2T85+FGgpSGbYrIbrx/PwsKjJvdW7rlFFDgvbfsmwU5L20LN4zm+f/3QmWt6krA0ue0XSR13zyx+ku+pocmo1KDRkZJ08OyUUxAA3uonF+30GSEy5MXPPXCTi8Ji7kQLv2Uz+an1uGJfpYsUZdbu9mrhfv/9QTvNUCMpJKZedufvaInUqV6bIYYmK2hYimmQlsHRuS0J01lFBCCSWUUEIJJZRQQgkllA3LLYNEAm7gIoYmspc2RCywygdEOGp3CvLKKkGLoBKG61Md+58bMHmulmZEy25IrZbRepW6vdUcBxF1bRXsuLgs8L+4Xs5OVnD0KFGkFUmMesejtEo4QqNtmQnfSpIXtpaXjxAOf+CDewEE7p7VRg0ZsQbZCYGpV+nXWkZf/d70mtzsroM8rual5pOYaIJfI3A81GJXa5c+r4AgSWil5UnoPYtloFrhbwvztKpVBdrftZtkAmPH8yiZJJYZHmYS5rK2Qdh0lmuAxGCju4uWLU8IBjxxVaoVebFpATPn6Dpxp5AZjB2j683evXxmmYaDo0+fZ7umef/IXSTUWVqixTeZNpAi2IzX3iTZzWgf65iUJL179xN1tHMRzM6y1fNXGfy+I0NrVaKbhWT3xVCYYp0TV0nMc+0a/4/maClbNGZREteQ6QRdH7LbOE6zQsJwZXEMAGDNTuMbT/4XAMC2C6SV7mnQmmk7tGYtlzKop4UCXMa7XObYRGxO0nrhOM5coiVxaw8tZJWCWFuF737BoYvG2Olv4j3DtLTNHWObF7Zz/Hbs5FhHbaCmlOdm80oRuPtUrarvTg7fjbXVbbH5zlavhs7PZul4Z5om/kZJp1a12LmtL9DqBFjtUGRTmTeB+tysK+JbSbdxsymU3pL8faBaPxBI2jssa7m6bOSeW0yMlmCW5s9VpGmRaAghmy0IhddWTjqtikgaQ8MMbxi/xv3q8gTXzTKLwK/96m8ileUecfoUERzUuW67LpWJyamrqAq6mJG9YW6Ge0e3uHPUhFhuslRHrcrGxqLcD+KiCaqral9fn+/ap8iXolC63pp2xM+B4qOC6moqiGI6TX0kFrF9ZG1J0zuIfqAIp2VZfjntaJJlB26zipCq+Ppfm2to89++V1okIPoB6GZbkXQPWke1wjFQ5M8zAFPuc4URqdbQlCN2Wz2O3w5b+hv1QyyERDEea7q+tX2KgNm2jaSEo2hb0ykiwIpi1msBWra4wDljCzK3RQj0cjnOhampaWTk/oqgixcuUPfU55vKpJGUuaJuyD29RC/nZvnM1LWzu7sb589fbBkn1fL+5c//TwCAM2N5/MWfM63G+TN0zxzdzf18aonoe9VpICZuorfdcT/HdnGlpV2nz78GAChPjyMu6F9NEDrDbE3PsrCw0DE/9Ded25FY3A9pKgka7iPJ4j6aF/SxqyuOaFy8+1bEfbSL98aFFLMrm0C1rn/zmak7viLeXdkkxkTX9ySVh52hPnXfPe8GAFREMX39je9jQNK8dQ9w/LMHZGzEg2xw9E7M5KnnORbHf2CEuuYrr1FXXKyW8KmfYDiVOGn65wwlKcwJKVLJcbEopJSZ1I1BkSESGUoooYQSSiihhBJKKKGEEsqG5ZZBIi3DgNNEduMjBxpeJ/8bTdY+RRM1HYZPneGubQL1Yyzbksc2y1pGUcML4ho1qFlLUURS/68bJiKCQKqLvFvl/0deZlzbpWOXsLxIv/Q776fFQAwFiEocYLkIyCVISuGHXychyeY7mXh1aBOtFulIPxbE2tIlAb1+rOYqQ9KMPAJB3BiMG0MefdIcLddHgE3/nvbbArRR/w8C+SMyLSV0FHmlHRcLkx0B6nLtrFjIZs9LioosLXDL1UXsuY8I5KWzvKYk/u4D/bS+zk0DEsuMuSVaXbcMiyVJ4vlPv0nrsFeP4PIlImf7btsJADiVpWVpRtC897/7Q8gXaa2avsYYhYlhWqKujZEY5+L5I7j9ThLXLC7QAnv6CFG8Td1Mj1FbphXs2onXUZ2YYv8ucxK8Z897AABjJVqbHv/Y4ygusp9/9Dv/EQCwMMU2DHsyF9wuNFISZ7mV6GK9nxbB4dwoAOD8DOtxV6YQB9u1cIlW7937mOKj5nBO9vUP4fJzzwIA4qdYx/YtNG1tImiJBJawfw/RysVZWklHbuccvzxFJD0m1nVjqYxshBP/4X0cg9lNbO/CLK128ZiFhMSvmkJ5bhicZwlLLKyNckfCaY2ubn+nDQSL33oIJNp+C4hwbgQ6aaLz6gif3LgdrzkC6GbIcW5RsCeUH1b5oZhw+qK1I5Lriy17VV0I/SKyHyvhRiJBRKHhAA8+zDX9q0/+DQDgTUmD8NUa972Xnvw26o7E4JncGyrLjHuPgeVZMdtPJ1AUhSEnhCVzi9yfkkJ2Y8RMlCRNgRnlfpeOtJK/3HnnnT4SOT3N8kxTyNPUw8jz4JmSmkIQOU1NsLBEjxQl6qlbVaQE9dC4wkSyNc6uXnN8FMlHIgUlNISEp1SptBDUNLfHJ9jx49mswO3CbSWp0TpdN/hOkSotp9pEiLNjB1Ge8XHu60tLSy3XBO0OUpDod/VqpaXuhhegd4oq6j3lkpZnY2WZ+3A0pggpn321VJb2stx0Oo2qjFNOkF9N3VCVGMtMKunHcSo6qUik1pnrymDrKPWC48epr1SqfFZl6YMSJm3fuQOLS5JKw08Lw7r+2+d+GwBwebqC7ZKurEtS2GUsmYOukCB5DhoSNzu7wLE49DzjCKtFek9tkTKmF69idol9KMm4b5I4R21DsVj00VJLiX9k3MtyTyKRgmMIui7zc3CQ8Zi5DJG/N9+k7jMzM+fHAOucGe4RwgY5Z1hxL5jvGcYCR6RPH3nf+wAAX/zCn6Ju8/6duxjX7IDtfPMoU3xcvDIrfUkhs4dkibFh6qpmlh5om4epv20b3oY77uc8+NLX/ozlnCZi+9rJ0wCAD3zsE3j1EOfrPfcJmaMgrWUsySfbFLeiMFPifXeDQe0hEhlKKKGEEkoooYQSSiihhBLKhuWWQCINCOOgEVj72i3/nQhYM7uiWKD0TCzl+CShTT7yGl8YnJ6bkYrVT+D+tQZ8uv2I3KEIpNuQewV9tE3DD7oaE9/x8gVaiXotYYmCi74hojV7hmmhkewfGL/K8s6duIIMaI2oC63onfvvBQBkMkQglQS7iBqyyjBW176v2iXW1T4+LeNmNP3dfE3bmKwi6g/u+pV7fjyV/8w09YjRfJ9Y83xmTaG9lpvKMp6WBYhhF5s203I210MkLRrnAN592zYsl3jDtq0c2xdfJeJXnpY4kslZGLtGAQAzk7R6zY/T0rVtmHS58RgtVBevXkEiQdhyy1bG76V3PczfTtBql6/ZKAmdes8QLVpTBZYb6eG9B+59F+YniGjeuZMI4isXacVquGynI9a24vQ0hl3OmQODZDW7826ieZdeYYzBilFA9x7+ltn7KAAgl6eV2y3T0lhcKqAvyzlXF9TUiRNhVRQvLlbmR9/7HoyJFTLaoKVsqkzf+2yCDKpurYSszQc4d5GxDbUZSbYrCXmtdB8e+xBZ2r77DFHLU2PPcZzKRI235Tj3GxUTVy/RYrawhc9xJc7xz0mC7HQGqMmc1jUhKgzJDjTJt4X2BDYdieN1PntNTMPrzOnrgSkGVkMFr5/iY61rTbSuV83SQp68xjW3LPhzyzYslFBuUDZgqHcF/VDPiKqgRskE13ONx06mgQ997L0AgP/z3/8OAKBh03PmzW8wSXptYQVx0SuiSYkDl9UqIetjxXURlXgp9cwqCwukneSeWDKEjCEWII41SXul7ORDwp5pWTZGRrZK24nazM4JW6bEecViMRQESVO0priy7N8PAIuCgiYSCVQkTrJSJaKWtltj/kqlEhqaeUEWeUXvfGb2aDxIiyGsp0p00Z4KyWyi4lf1TOMVAwZX06/fj1lsS7/R3d3tr7eKVnptdSm6V62WfXTSRzKFatPPDON5PqqVFeRLUUu9p9Fo+DGk2o2yJLSv16taEMuFh7jcn5JUFbEE++Drp/BweYx6aDJBvVHjTW1B45LJpM+4GsSvErFSdK8mMaHj4+P+NZo6I1rn2Fw4ToZ2Bxn07CVnwq/88v8IAPjsL/8imy4p1FLJGOoSV3vqPDkdBrfS06uwyPmxdVTQuHgUK3XqCR/9MbLdv/L1L8nYcnC7urpgyljk85xviRTbmRJ9eXlpBUPD9OKbmxNOiMtE9hMJ9sURlDHX1Q1b0vRoGpX+mLC1xlluwakhXdE0Nfzu5afJ2J/NEZmcn1vGgYNMW/bzv/ALAIC/+vO/BgCUC+z/hfNEIoeGdyHaS9b7gx9hmp+HPkBdcX4CAIBaEdixjf3Z/65fAsB0KQBw8ByZcPuHR7FrB8dQZ3sJktpN/ZpEAS97LhqGHhr0JdyYhEhkKKGEEkoooYQSSiihhBJKKBuWWwKJJFLl+qiBhSD+J7AutbIsek1sru1oQ4BaKkJp+N9pcdZq1sQ1UU+K6QXWKkssH5rGrizWFNcRH+MYUJID/cnjzIcXOcmT/j/+9I8AAHpXBnHkCP2YMU+LSE6SuroJlj9n2jj+Mlk8G8Ik9WP/7KMAAEkPCUkXiUjDhhIrxaQvxVUQi2ZkldKa49KDF2DBbbevitZ4rWiKJhbXyeWuki8yuFb/slDz1HKnSWxZTlwsg9J9RGOAEnBlM7TEziwRPdsdpYXJsqNISf6hM6/TcrQsKGNR4u+Ki4t45gytcw8/8hAAoF6gde7cSbFINVjR9MwC3vUuWnjUqjnYT+tTMkNEzU72YKifFskBSfxa7WEbLM3xOV3G68++DgBIlBnXuHMHrXUJSfpbl9iF8yeOIyJI4ZVZmqDMzSxvfIlxtc88/328/8NMILvrPvrfx6JE8QqXiABOL76Oe8XH/vAhjtOoTWvylgF+/9mf+1kAwJHDx1Ev05pZKYm1VPI3OcJY9pUv/SFKyxyfOw7wfs3t6QrN30IeeOUwffNzGf42N0301JBExk5e2O+qXSjU+Ry//P0XAQCpHaMAgJER9mXfbVugubhN9SaQ+b9SF3Y5O+7njGzNIAb48IHviWCs4+UQyEaYTI2292gjzM9vRZoTgYcA39+9rAdEhc/jh0vWURPWvUnzEVYFdYvFhFVSuBQqoicYFiBpCnHfA2RpPHucCEXBkFzRiTriJhGO4gqRhHSOekJBEE7PA7ogycZNyZPdJcnWRVEo1BjD5hTzkDSCfm64uM11VtG3CxcuICGI41osrbt378bRo8x5rPkES5XWJPe6TjWcmk9EreUoA6j+X65V4QmNpI8yKjO7ooSxKByvlRHWzw/Zpp00o4X6t2EqTwXLiETMIHZR2qwIZrXC/10HOH+e3jiLi5K8XRA/vVfvaTTcjhjNiiB0eo8dSyAvuRo1NlLr1naWSiUf3VX0VHNuRpQJV1BauA0/Ble98myJv2s4NWmXE6DFkksyIhtoSp5zqVTCnKDNZYmpVARS265xlSsrQeyh5lqMx0V/rFA3SCYjuHiWnkq//mufAwBcukDPLKfOuVnO5+FE2MbxSepiDxzcDQCYvEJPqmqB83r31t0Yu8b2Pf0M0c6oMgXL+DuO46OpdYmjrS0Jr0KS/Y/G49izh5kNGnXqKPMN6t9lYeY1hSm1v29TgHJ20wMtJzz/E/P0mtq8cyuKRcksIO9ySWJIpybo8TWybR/e/6EfZ9tfpg727edf4MWC9HdlWf5//6/+JYZvJ/L45W8xPjrJ6Yf/7//5AgBg62ACn/o4ddY7D4hnnHhmPT5IPTVfb8p4IWOSEK6VmPzSEOXHMwx4cpop3+AudoscIg0YhrEO1U3geukYeuAJrgwIXfSznTYfMGXx8F3XVhkncw0a+mYuDXVPKRY5kaLyYsbtVpeFKAI309KyKM1neWC89BIfVqzqoH6NkziefxAAkD/HyVeWg1esMIWF86RJ/kcf5OHRXhH4/wVC+3e8Z6vfKScvC6FSSGd0cZFL0LkJNh8e2Yd1Dp6+BAf0dk2741CPVYh19Fk1XaSuK1FJbKvtKMliboiLTKEMqEfHufMcg8UpHqrOneAid/FCFdksD5Td3QzM7hH3ybosApFEDtv20B02L3zqYxcuAQAysrD2d/EFLSwsoCrB03/7Gg+B9z/IAOmouKCcPHEEuRwPXD23MwC6dxc3+2VZ7xu2geGtdEnN5ei+Gs8J3bq4XcQKnFOZpR1YSnA+bHlIFpVDnAtXprhQJ968hO8uMvF0scY2798n5DmDdJ94+dsXcWKcczDWxfaNSPLaCXE3mhjnguhEEshJouhEjeM0dY4KwkAPn8volgiuyibc3cW5l8rRXXexwo3A9lZw8hjdUx69m2P8kfvo3vris88AACIrfL73H/wQ+vZSgRpfZp1DfTxUfv0rTwEA8osP4e77mWhXD5Me9zWkJCG1A8DxE2q3zlhfJVEmei9wsda1xV3l9ffdX9dYV02v+bd35gjhoX09e0vJNnBj7rZvl/zgOL3cBGdRKD+0ou9KYJZSNWE945MSucRiSgIjoSJCzBeRMl47cgXPvcA1fWKSa3BxnuttsSKupo08HFm4ege5p3k218dajYvhtsF+FCYvy33cpyqyoC2WWHdcDIcJJ4GYwT0rFRUSGiFkURfYaq3mu69a4s6XTrPO/v5+6VvM37MX5VBkyttTExIYJWKpVcuIiO6kLn/+IUvTeFgWIuIiqYQ6aEuP4ThOi5vqaqL6n+O5Hc/IlPHXA5nrun4fVPTwqPpHPp+HJQ9MD1OWbySQFFwCAtTrdd/9VN1iDVHus9kubYTvtqr9ak9FYts2XDk8NsTHt0tcZhMyRj5BUTzqp5FLSQoM/zlW9WAc6XDF1eeZTHIONdy63w6/vJRmp0fLvfW645MCmdK/usRQ5VgsVopzWKlSl3noUbqf2m/KaQi8KBopoOaV5Dt+zs1Rp5uZ4OeZisxDs4qikA3FelluOxFTvlDwQ9ZiYpTXuZSQsentH8ToDupIR48R4ClVOTYxScmzdZR6zT333OcbO9SN251hv8vLdD/1ylGUFvmuerLPLa1w/OMZuqW+74OfRDrDMr/1J3TB7ZP3aHCQY/HvfvM/sN8rETz59KsAgD13UWdacVj+v//cTwAA5q/NY2s/31lDnONt0Y/LVV6bjcWDlHoyXy0l+ZTTritzy4hGYYrOZENixTYoPzg7eyihhBJKKKGEEkoooYQSSih/73KLIJGtYmBtm77po2adSSgCRFLTWjQlBFf3L0Ui13Nha//f6/x7foZWiFpKkoJ208qkSEetDriNVtfXSIUuifMXaXksTCxi5SoRtP/71/4PAMDmg6TyPXWF38O1sGNoOwDgwf38LEkDrQobUyZijqMnD+ORu0lFncnSYrboaL+1V0aAynb024/8vi6osp7Lno9o+uUG9ly1EnUikR4SQlG+UqNVMyn04+IN6RPrfP0bz2N48w4phyXsk0Dp468yoDneVUe2lwHag8MsoH+E42eJq/Do6LCffkUtw3N5Wk4XxCp8516imL0PPIDRIVqMxk/Q4nbtCK1Ynrh2fv+Vl/DoI0SL+/YRfbPEqGNFWFHfzjh27KO7wXe/SuKEn/vlHwMAvHmW1NazE7TI3fWuR2ANc8B2PkR3o7/6M9JBj11indb4LCZjtO4ZSbZv4RzRT7gMik/1DOLsxTH2WVDGq3OS0FeC/k+eZBljc3ns2iSmxAWOQX2aFrh8jcREpfI1VMXSrpbGY2/wfegeINLZN5RBoUqrobsgiOYVccldEqufIK/btt6BcpZB61eniATvi7MN3YLWRqNxnDlN95YHH+ZzFTZ5lD218rtw3Fb3FiUW0LntI/JGk2u8+Fn5jvPr+LCut25sRNpL3khxbxV3DOX68nahj/9QUMwbmZH/IN1/fbRM0jo4SgYj6Qek47ffvhWf/1O6r14Y49pnLYtXk6TEiPc0YApiUAdRu0SaXjWGZP5wvBJqRa7Pw/1cry9JcvR0hmuyV+X3GcdFRlCfqCdud4oqSbtN0/SRKkWwdF3s7+ce8sYbb/holB1lm6OCMqZyei/Ld10XJUkl0dtFrxVFuebnuZcZEQuWMAuuSKosy2Z7VnMSc2Xv93z3UX7veWt7WrSjjo7j+DqEoloNCY9ICzq7srLSgcgpgqjIpJLMRCIR311Uxy0lrsw6fotLSy3IKhAQEzWjsopm67VK3hMVVCm/vOjXo2lEKpL+Q1FBbfemTcPIn6JnkCLJXV3cW5fFU65YLPoIaTabbumDuq4qurq0lA9QQB13mdSicmKgvw/pHu7VuS7OmX37DwIAxs4SafMcwLJYwOAAdemD99LjqCo69vIY271tywA2b6MOd/zqlD/e2naOsQVPUn/pc+3poT60bft2+d7AeSG7VJRR511XD9+r226jt1g6m8GpU9TzBkR3unvXfQCAU6f5vp4+cgHJOJ/x9ArbHE/yWW3fw3K6B7bg2WcPAQCmrhG1fuBBtufXfuuzAIBoRtyN41FEBPWcmuXzuH8fn29D0MahrRYysrJGxUuiVpF5Iq5aZacCS2J/Ih7vU/1F9aJYgvO26poBceENQoshEhlKKKGEEkoooYQSSiihhBLKhuWWQSJN14RGD9hecLpV642rbM5KIuMCntl6TU3+Vz/1hFhsYo4LUyyBlhKyyKl7SeIFkl0mquCpPy9WOgO0MlUlH0U3YkjRIICdQpMcT0uwtDReDINwAKSFxnizRUvI8UW2Z0LQltLUcWzq5v3Hr9A6cfT7/M2Q4PikU0V9kajk1TOkAj8Lom6b7yTa1ZuUfo+vIH87LQu1hCYVpZw+QVTq3v1dyLMq9EnO1K6oxG9InECj4cGTyPtqtCz9qUl5HCML7L+NHCqS1iKhwdwSlGwLsVAKLswIr5mVFq1Y7PeSWGqjiCAjTz1pKwkB21NX66Q830efeAT9Yv268gatmJUcv8jk6IMeSQ9ifIr3DWxjEPXlaV676y62b/NOYKXEOl56egwAMLqdQd29OSLLdh/7Gx8CchxuJKeYSqM6Rwh4scbEtFXPRknGoGuQyGGfIJGpBq19mUgcTwsJUC0qMRINWoob0/SZf/jebdJvYLnB53B5ip2/fz8Ru2cHOH6J3i64CxLs3+AzXjjH+dLVTUvjA0/8OO6iQQzXZkhu88oJxhoaEhuTtFine83F5QWOZf8g27M0x7jdyAzLN91lmBK3Oj5O0qe9uxl/efk4r42aNTiCKL+4xGD62w/SgjdZEmu8IPVdlw4jVeH43DMyCgDI3s05efuyNHw6haVZjrdDHiIU+ziXChGOzXIFuHR0DADwmKRCSUZYR1msulGhM28AsNWqb9GK6YDWQxUDJqw2O5vGTfrEX0Bn3pq1xOu02W2EuOftl9B22C4/tIjYLSA/yGO7KGQTafk/Wkbw8str5IhOoctApG4ArjCpqTdSnBdfE6+HFRmVSxeu4aXvPM2yrwqyFOcGbVVEf/FyiArBmuUJ+YWkqTKEuKdQT6BqU89YkrozgoDpqhbNuFK+AyvGbysO9/GIxAEqQU4yFofpCWrnSCoIQduOvU4UyXEcJMQ1KyHxjjo0tkCH9bqQjbkGMuJdYgsaO73MuqoCXdkw4QnZQTxKNMVW1y6J3TRME2E8lY4AACAASURBVJ54UlWFsKYuiJOSGWkrHLceJISX3xyH5StyCBhwHEUiWUdOUFQ/lYjpwHF5XxDvaLZcozGWheISVDzxvyo32M9avqJVsm0AXNkTajJOaXG7WliYR1RQNtVZJ6eJNPf1ES1LCDLpeQ7qK56MpSCchuhZUqUzOYNSWXTpOf42M0HvIwHREItHkJQY3mVJ1QKP41QSwsGs6BSeWUJFxtIS3S4hc8kQsoI6LGzfybb293B//8jjRN+ee0p4QhqA2+Dc7gL1oddeoEdWTRo2LjGbFSsJzHPc3v0Yvbe8Mvv7/LN/ybGunEImKelOkiwvahP5nrlMPWSo38ToAMei0Md5MbfA51CX8UrGeO83v/VdROTQYUd5z+lxti8qaVTMQRunrxxhPwVlT1c4bl0zfKef/cP/gFfHSTK07cF7AAC/9Ll/CwBoCAKpGHkuDQxJHOeCpD0p5jiveh5ijGRvustPfWc0lICS/+vMdjwbhpBL6vmpoWckuSY4RAGWpG1r55S5noTaRCihhBJKKKGEEkoooYQSSigbllsGiYThvu0BJXqibqF6FrNoTU7tiS6xQACouxwO26DloyZJN3OQRO2ooh6nFS3aS0tFTIxfk+O07uTztLDs2zeABYm3yw3TOiGgCDb10Ce9WMihsESLT2+WFp7xSVohN28hkrV7sBtD3UTXnv3eNwAAD/zUL7NcMTFWBG68ff9edHWx7SXpcnpCKJ7PjPEzcTfmrtBvO7tbktv3sxMrvh99ElW53wStJAWHFhVNOdEQC4flmDDFrCEGKZT9YEh+UTENn7XNVqYymXqxpikYl/GJykOyxBJqqF+3wDaVhAdPLIEpSbhqLdB6WJ3itY995EEcPUJEbs/trOPEGVoEnaordQNli3V0DfBhHbhP+rDI5/u9b9PCdOD2nZDwAIxuZ98vcBjxE5/5SQDA7/72v0WxQF99t6ExJ2JNG5dEwZaLsycY2/eJj/O+2UWavyYXBIU+Szayuw4+iHMSR3jonNBdT9CaNbqFiOk/+dRncPKV5wEAU2MnAABHXif7aUIsll/91jfx+BMfAwAcPsL7IxJ/mk5IDOhVtm9T3yb0CEQ9PsW+KzOgJbay/NIyEmlavS9fYGzB9pEDAIDleaKFrl1BrU7LX6xX5mSJfbGEur64wDqvnHgDiWucX+96D9t89Xvsy54hxlBUk1lY3bSxXS1JfMASYy6TfXwReuJxVEeI6o4Jarl9hOUtSNzNlgG+V2kAEaHZ18TYyqwWWNaCyN92a9u6zIwbkR9keCaUUP6BSBvoCNgIsgWpp4y4Jyjzp2t5MDX2LipJ5EUH0ZQLFy9fBQD80i/+L6gUuDZFxNtHY+A8Zcp0XRiSuqivj3FZcfGomBF0Kr+Shyf7tydI5OjoKABgYIBr4PGTwkRZyMOQPVZj8AzxDOoTpKm7J4epKe5l3d2CrkiMoKJ7k5OTcGKtMYba9rogdBpjadu2j9r5KUMQsJ8CwNaRLSiK/vT4+94HAPjW33yTfdjEdXt6ehqWxF368Y1++g6Nf5evmxZZXckjEtvXzOrpusqCKqlGhNlU/6/X6z6Sqf3RazRGUBFcK2L67dLfHImxVDTIsiy//naGWi0/FouhIQqHxkuqaByqxitGIhGfBbi7l8+vLl5wszPca02jjL5+/rY0R1QrJtCVxiTOzcxi02aOs59WrSZIuiDNi8LmbppNMak+G25d+k1drFgs4UtfIu/DN578HgBgs3hoKbOsU3d8T8IrwgPi2dzP8zWO487t5L8YHd2BY29yDu/YvhkAMHaWDK7VssSxxnuRkvjcvZI6rVSRtDpVZRBu4MxZ6i2zixyfUpXPIzdE3Xxqlm0ZHhlAd5bjvzRPvawhacxGt7ANV/KnMTLM++Ki7yUEDT2tOlS8C/vexTm97V4qmXPC6JoWJPKlF8j6/56D96JvB8u7//30Bhvu4/zoTgfMqZqmx7QV9ZeUJk1ZFtTTST/XY5tXlca6QeUkRCJDCSWUUEIJJZRQQgkllFBC2bDcOkhkkxjG9Q31hhlkT+tgPGyzkHhekMxNfdrzHq1ftkHLgYcIEoK4mMp2JHBlRE76rpFAXmqtl3jqr1xmOTPHmKNp4sIYACD54fciO0rLz+0Hycb5TIPWl2iMw759/21YmpU4iGu0ZD26jz7Ppy9JEtTlFVhlljk9L3UcJ/IUTTwCAHCiYrlcXkCqQUtlLU8rVUFyUC09xxyVrxw6iY/86KfZnm8/DQD40E8/zv5JXp3phou4xAeIcQlp8SvXqC9lM41YwIpArlGx0FhdEocgPuR1wKfwiojHdlweXk7KqVcCi4YYvfz4MwcBcggApUgNVUGH7RHWed8QrTsvHKe/eu+mLvzkbbTm2FLXoZdoXdo78h6WXwOi8sz33k4Ea7HMcas6bOdUgVa/u9MZSBgs6gatX+keopWWWIdyg2nMz/O3ep7W5WPP0XJXFKbS1869joVrROgKeV47W6ClLN7DDr90+DkAQL5URm6EiONAmn35429+XfpwJ8t74RSunOW8GOiT/KOCRleFeTXbP4xzV2j5zou1ajhLi2CxQIvqcp5w8u4dfbg6ybkyNUfUMp5mPsyuXs6tUqWIFXGuz/SznO++yMS5cbHq9vZGETNo3Z6QeZvr5/yyTU6qvTtHOI7xNManrgEA3niJc3uYVeHYGMu766EPwZPlavMOZR7mpx97Uqti+2a+c1enaTVULCEqKIFy7EVcMNM3ALgSw7uKSa1jHboZBLIp7iCUUEL5wZGYxPBrbHSjXkfE4DprahCSSF4CqrrsOMyYXi/eNLZ6c/CevOQcrqwsoFKck/u4RkXF2ykhLIuu62GrxIqPbuGnsmUuLPNer+z5efBsQeo0cXxvL71GlLkzZkVQEsRP2UUVgVEUbX5+3kfJtBxX6LAVNYtETF+fas5vCAQ8FRqnGI3F/Ps076FmB9QYxMnJa0gLK+VLL73g1wEAS0sLOsxwahpPKNpIG9t8wOBvwRQvJs2brXGdiiy6rgtPUFntu6Jk2n/Lsvz+uT4T7OqfFiwfTVS0UZFIRTY9z+tANrVu/T8ej6Mhf2v8ZjuLrJbheR4M2ct0/KuapFykWFzBQokI5NbNRLdmZqiHeKJoZbNZLMwtytixbhdaB9tXE/ZWK2r7LLEa32kYDb8cAIhnenHgLtb13e8+DQAoV4SxXbyaIlbSj6k0LfFcq3Fu7tjKXI6/9/t/AAD47Gd/BUlRPP/s878PAOjvZ4zlf/dp5k888eozSEZZ9uOPkkPkC1/6cwBAXbwAZibm0Z1mG+sux2uhQERyqIvvg2vx2qjlYVFY6isFtv30DBHN2gRd0fLVScTF4yAqPCqGx/8HxGNs98EP4Cd+/lcAAFNllrNlRLzoRKe4aw/1rKUlIDVEPaZBJwL0SrYFAYbh1Gv4/9l7zzC7rutKcN17Xw6Vc6FQyJkECRJgjhJFBVJUsClZoS251SPZ007t6XH7+2bctls97plpt23JsW1LtmVZtgJFilQgKeYIIhAgcqEKFVABletVvfzefXd+rHVuBYAy5ZlvPrZ1N3481Hs3nHz22WvvteMaB2Hld7QN5bOeF3ZsVNfoKwaBdFZ/TYTS+ufpKW+LQ6QFk0B7dSOsusZavvZNn+NDtqsn/JWuidgizYGZbTaqmjhxuWfWl3nxtNIphNub4DTILaKeTXdpjgN+/CQDYJtEOPL1P/0rvOczHwYAbLmRcHyolTD9w09/HwDw4Vt2wNEi2b6B18ylqFhPn6Y739L4GOraOaDq5X43f5KHjPYGLrht6+nuWpiaxPkf0r1l4z4eXF97nO4EziwHbqShDaNKg/GRDzEdxVRBB+OUFt/QCmjbJG7V31mTA1hfLBWBS3JxmKlw09vWJBIAcxiHC1ekI7aGnNYdaK9FCD4HATx/b1ZbqzRJ/Z13K6hq5FaF7ttyNc0vcKMaOjkEr43uBmltTOuU+HhhVK4BdTFkFlihtBK3RnUgHNUOt2nXLpYpDowr1jymTW/9Vm681TIXk5FLo8iM8f+3XH83AODkmSEAwK138cB/9NmX0aNyfPubf8VybCapzTvuuRcAcGmEh8tcdhFb0urjRioC12wiZfb97/wAACA7mUdZi1Ja12Zz3AhyI+ykHakdGBjkIS0tt+m6RtZ33Q4u8o8OPw4AeO30SdREptS1ez8AoLOJREJRm9/3j80hnOYCuOv6mwAAW8Ps+4pIdNzZAVS0MLc0kwzokogjijl2dPN2uansuQajLufPgfe/k+2d4YG/v5/Pq5SW0C668pHzvD/cIQXDZf1bGhr8BW1rO1ffpDyeOkXd7XPf1ABo7tVEBGDLZWzZnFFbtmQYWcs1b3krFh7zHdZcs+L2N/8pkEACeZuJVxOBja3k5rEYXNckV+c12j5REQnJUg1ImCVErnXmwGQOo70d3OftqoueLq7tVSnwZa0n0bh0lFIZlpRnRZHg+MnjAIBcgU/eumsH5qa492e17oZljT1zkrpEewv3q5Ghi4jJhT+nkICZ/Gr3TM/z/ENfPCrFWgZC4zpZLpeXD0+6z6SUMN+XdbB2QhY8Lb7mgJlKsE0z8zzcpNMphCxDWFNe9WnpkBUKh/xn2yZhuq/m6eDqp3Ozl9drXWPqZITurMv/fzMxZTYHQXOAMwdOcxivVEt+G5pymjYx7qc8uK7WUc0h0qTYqFTKl7mz+m6ja9xlY7GY7yI8McEwjnB8te6bTMbR3clxFlHf/87v/BYA4L/9HpPcz8xMIyFdyRgyzAE2k+XBKaqy5PNFuHJrdiuqZ1NkVVvtvXofDh8jiWBTCw3uja06vOW5H+cXM3BEXLM4L0OB3rm4yL3/V3/x3wIANm/aji3rSCp58NXn+e4adc+LSgNSypXhFNlHj3z97/nuBvZVPE3LdO9tt8LWXP3qP/4D36lUF5fmeWCMlkX6lMuiq0HutTMivIqJnC/Dvu9I96JWYfuEpTB7Idazo4skOvWte9A3wvl54DbWQVxboEYG5OtZznPDBbz8EtOBbN7H+6+9TikE1VaxaAQWDBEOy+HYRp/h81zX9Y04Rs/wnc9Nij3jEmstu7r+uBK4swYSSCCBBBJIIIEEEkgggQTyluVtgUR6WHaTNLI28PPKh+TVSe3NKXutRYkBprLk+YYpQ6LBuxx4KIryPyLLW1auqpOv0x2vnJjBtnsVrCvQIinL4MhZulEOiMBj/923YuECiVKKbbQAbthNaPvkFANoT/f3obeVFsmJsgKW6wjPV0R8YnkWJkaHAABbuog47m4XcjLH4OCHv/9NlmlxHuu2bQAAPPeDR1nfC3RnTYZoPWntiCNW4bu8HC2WqWZaWiaFxHio+a6DaUGFeeUuEfeQ3+alcB52nVwwPJbZFiwYNq4QbhWOYwiM2DcF47ogt8hkCKgYRnG1aclPEM9rE+qz+pqDsvrNuF2cOkjkqjGktBkZFxMZWn46rid6d/MBorMjk6zM8z/ow403sD9PPMuA7b03MTWE+HrQlyfS/MR3juOuW+gya5X4zvnsEMsrEp3xqWnUyY0hpMSvCSGu3/2qKKinxtHSw4dnmhT8nmF/LOR48f4bGYB917XbMTjG8fS1R2lV62olqjfYR3ruC6fPIZ2kFfLll0io05gmyrhr5y0AgEuTBaQTbNRpIedhtVOyjqhq83q6pVrxOGpRpkTZdDXdK3Z0sE0OvfxDAMC6LXtRlvWrVOaYiUVlTVxgXRbHx7FZFvZKxbjqsG0amuka3dDN98yHY6jfxXHfdI1StOTZRsNzBwEAR199EXuvupG/iZ6+XjwPFydF2HBpDNsa6ZbcKfcSZe8ADDeBSflhVWALXzdrQsyY8FatH+b/9uq/10asAysYHa7sFvKTkog+kED+pUjc5r5ZEdoSCodQMKiW9qt/9+ufBwBMTtHb48EHfxp33E7Pk7p63j+b4U0tWvMTQioSThzZORHdiaWvo41r/J49DFl4+qln0DfA9X58nEhJVshQqci9Jz0/hyVt0vlFoSJCL5fMuiavikQsho1K2l6Va+jRC+cBAEmhn/l8Ho31LONa0hdD7FKpVHy9yoirRO8VuRqVFMLj1MK+U4chyKsqLUZ9A/egkO2gUuC7WluJGkVECpRdYj0XFhZgm1Abo/AJmbPMF0IzbcvyYRmD+JWqpVV/s16hVfWzfCTT8r836N9KF9eVnwYVXJnmyb/HXn2tZVk+KnklXdXca1yWDYmPudaghebvpaUl/3kGEa0qVUoixbbt6e7B0hI3wxl5jj33/DMsnzbAWCzp922d9DVDBFVSuq5kIq2CuqjJtzIZ4+Y6N0t9q76RHmClkotLk0RGpX7igx+8HwDwR7/3+6pvGCG5YdqKO8oWWc45zSdbLqd1sQQyc3xHpUDU/tIcw3SuvpPEgW3RjZgbGwIAZITIlwoaL9qWz50+j1LVpL5QyI9SurmWITxigTtbNyE7w3dG5X43s0iSw1SIXlxJqwl1DRynkSTHdOdGzt35GnWgyckCNmkunD9Jvf2mvZyDNc3hOqWy27s5Ds+hDjgt4NyMkjBMOhzAKBgm3MsnxDEkXgBsP62Y2lh/mbnou4B7ARIZSCCBBBJIIIEEEkgggQQSyP8P8rZAIo1YPm/+Suv+6u+WYyOty0z71pv5ttuWH3xtfjLkOSGTTsJyUBESV1AA+fe//TAAYOkNpiaIp1vR3k0rodPIppu5wOTtzWkFpC8RvRzofw0zh5/kd2eZjL5NSVOdguCpHBCWZbJOqTPe98BPAQDSotr+9l/8Z7iy1JQrtKyMjzLGYV5+4NWSAoYvjaJvhL+VFW/QVmZ8XUIEKE64jMU5+pr/8LuMzUxeT6vJ+pt2qcHKsBQrWiyJrCVh2pIfpq2iIQ+5eT5v714irgVZsUKykMQAuCaeUc9dkgUoq/wkLbGkCVFbplCXFcVSXIQjcoK4G/aDQ0oaH73djCv8jvzWT505irkZongzZcbt7di3j8+NsE7Dw8O4dqMsskO0bH3vKGNIDTLXLYaXweFBLNYR+rp6ixDlCp+/fdduAMDWnbsx/CqR329+lfGOtx64EwAQaaZVN1KMoTBD65mjeIpkPZG5tlb6yu9UmoqTJwfwwotE/15/7VUAwKZ1RE7n4+zXW95xI5564q8BAHuuZjqMixdo/WsQE1A2PIU2xanOjrOeEwO0VC4qGW5G8QdbN+9Hzza2V6qR9ezdSOvjiy+Qbr0xmcTp40TeuxTcPXiU1roGIX2NlSJKivHZff3NAIBd+xknenaA146LsGFmdAz3fpSWRIVqwkkQbbQjtLllS4u4pPQhBw6wveYUB1tcEupruYAtqvUGQcl+5l3Oz6qsnZbj+N4Py/QYGoD2lSIV15rpVvz9TyCQgQQSyP+gojkdDnEDXCoA4s7A53/rrwEAj3ybazRELPLKwdfR1s413FJ812c+8wsAgNlJ7k8fef97AQCf/PAn8Pdf+mMAQC7P/T1W4AtefPFFPddDSwsRjU9+8mcBAH/wB38AAAgp5nJwZBgxMYN1KfXAwowQTsXkzc7y3c2NjZie5Hpv0nd0d/Mek6qiubnZJ9Qx18zNcb9rUkx/vpBdTtchxGphQakbzHpbNXHmy/GDVSlxkbAhIREpj2OjUSRAt97MPePQIcaGxRSHWVefQiHPvWs5rnD1grtK/1sTe2g79mXXriXCWYuuep53GXGQIZpZGwMai8X8uEaDPK5FCSORyGWxkCtTofB5UdQppYpBB9fGY5pnWJblP9uQ2sxmGGe6roueblu2b8PhwyTMcz0+Z1BpZkJS7qqZIlpaOQ5SKZHXZaZUZrZNXvwLgOMj1LFoSvWjXnXuLHXiTM7Blm3y9DrFdz/yyCMAltHV7HwWcRFNhqPyahJBo4n3rRSIgg6f78Ps1GoSwa4Olv3ECcZI9ja0o3cjx1BC6cuGJ6krzUtPqKGG4RE+J5Hk/IyKT8JJ8J6r93D89bT14KlHvsFyuDm1u2Jbo6x/2/o2rOumHnnqLGOVy9J9DtxNPomP/OufwjceZrqPU0foVbBvPXXWJqUu88Dnh+BgYzf7WB/w5HlXk95R8lwYHh2D7LsakyYmOGaH/bhtXAF5XCmWt0Jt+TH1lwCJDCSQQAIJJJBAAgkkkEACCeQty9sGibTWWPqXAcjV9M0rD8l+nKP+NgYoYzVa6dPuX6trDONnyJU1x7Z9n2fzkqr8+mNCz7a1J5AfoKVhrkxLz8mnnwAAtIqV6dgYU3NsadqChZFzAIBX+ojahJqI7OzfRuTKmjyPUIHWA7dIK+ToabJZ/eDRh1UUB7ZQxa37mND9rJKy5mqizxYz5tj0INwkUaPpOVpCGmU1rSjQMJfzMKo0FKnttNhcUnqS7T4SaYiKgYrqHrWNF3ZNbUOryfHnD2H4KMtzRyvrNb9eCX31jJBT9TupXKaVzpa/f6YiqvFkEgbsNOk/IsbCUjMxFLIkhcM+WOQW+Z9L0yxnWxfRvHPnj2DPHtanrp1PHl9knzXLstrY0o2Jiyz7pX5az0aHhwAAZxm2invvfwAAsCXehL7HaXFuuEhf/dp2UlCva2NNP/vZn8d/7f9FAMC2DUTS2tnEeOFlpsvY0NWCxQyR7YU5Wnq37CALalgo3tISLW//+A9f8i293e1EwO/92L9mPRvZz72tcXznSVJYh9JkO61XjOu0kuOGQ/OYHudY7EqzZ50ax9T+PYrzrCrB8vw4eppozZxboCXwy1/+SwBAbprjps4uo86lFS6ZY//1iiK+JgrvuZKFgn4rqQ7nxDjshtj+ZcVTDo4O4Jt//WUAwM69nCMffw8puzf30MI3O5ZFQRbLfoYFoSAI0VviHOpc145ajeUSSImIBnJRlnJLuGMIts88bJnYmvBa4uva5V4NvrvDsv3NWmvmCySQQP5liPZYk8vCCwH3vu9zAIDFJe45rfLyycjDZ+vObdh/K5EMT/F2r79OveGlH5JZffAo/+5tT/uIkieegMwC9ykTB9jY3IS49kuT7N0gYYYV1UHNZ3O1xL5pPsfGFauWFLKVyyPZQp3BFoOrLcCwuYVrc6VSQUMj94G8kKB0nRIkaQ0sFAo+kmbEoI0GWTN1Wxk/6etriokMO6xbOZ/DrFC3149yA16Ypx5jELZIKIycZwLdKY5j4giFOgpp82rLlJM+qbb+tleWRXGTnms2BKMrLqOYfgyk4i09azUfh2dSfVQ9X3d15G3lhVen6nAc57KYyOV3Lcdemr3fIKRGMpnMqr+7u7v98hm0uOrynQp5xeEjx/2UVoYFf2BwCACwedMOAMD05CIK4nKoSL/L5rmfWkrLZWJx44kGRMIJldV4ylG3C4fTKucsXj34CgCgvonfbdxMnWnoHGNw4/EoHFs6sPTtpDzF6sTXEFbdGlNJhFyO4YSUxCmlfklong1mZlAXF/p5mkhrRe5IS0Ves2FjN1Jp6kaxFN8Vq6fO1DfI7++87R4AwOmjJzE5we8i4liOi+V4TmN1LlTG1l7yRqRrHKdnB4g6bqjQe2p8JgtPKcmWZvmuoWG2dUOj0GehjQV3Fk1ResApGYKftibuZzywEPLjI9X+NV5tOcsufY7G8kpSeuByzhkLgGdS5vyYsZEBEhlIIIEEEkgggQQSSCCBBBLIW5a3BRJpgadZc0q2zZfLH5eddlf68F4xhGnltSuO3QZYcHXqT4VkyassW6uq+tyym9aFU6fI3JlZ6MfhhxgX1tVDZKipJuuEYvSKBVqJjp86jHXG3zqrPEj1ZLvcp9i86XNAOUMEyHTE9779jyxDjhbHfKWAXEL5KpX/ZlpxlxElF4ZiLFsa4zA2qmSEv5UVL1lyiTxdGJlD1aa15Jq7aBUKqS4zx/jOrh3Nfh7GpGIR5pU3JyprWtKlBeelrz+OzRHeHx9iPa31ZLoy0RAlhOCJycvJsQNkAMIlWetWgkApUwd9LsmiWpDVtIoVFpUSnzc3wXbsbtnAvy+cRlwWrr7TjFPcsIc5CGdkndu+YxcGDjLWcFSsX5M5Wo68MC2yVY9t1dywEdUkr5kRqtd7Hf3dFaqKG6/bgfU9hB537qYlqZon6ljK8rnzky6u2kVL2fE+WuOGTxF9Hp9XEtouWraHx/rR281ruzddw7qMsY0jSj47duIMrrn9HQCAG/aT0evI80zUPHDuZRasOgxLSPeGRj5vYZxtM3qCZehQ23ZtbsfRx8kEG4rRZ784SR/+RcXY2HVJ2HVsn8kSn7P/Dlre+8/Qwl4p5rBjE+MxTMzuuBhlaw7v3byDbLm7du3BKydY5ke/Q2S/0E9L6J69ZGSteA461ilJ8iWO05xYcbt6iT7nSh4KcvZPRcQcp1EYk3XOhEiiYq0wI+srrBXbz23mjzhjrVsh4RVRlVeSK3lRBBJIIP8DiNCyqpIX9w/PoizEJJXiHusWic5sWsc1Pxn2UC1xnb7/ww8CAL7yZe7r772Ha/TF0/RYevqNV1CucB2rCe0x3jVJscSX8gVMTnDveeTbDwEggzqwHENnOzEfsZpVvr2w9u6IuBissKFWt5AU8+qCUC0rxvXfoFy5XM5H/xaEjC4ucn8yKCOwHNNnULaaFCzDLGri+CzbRjiyOo+gieFcWuA7k/EEknGWdbCf+1KT8vua97hu1f+/ZxQ/Ux7DSql3eity+lrSM2xrdQyiZVm+V8laVtaVXigrWVMBIGzyfyqG1CCB+XzBr7uRongfXJflCoVCqIqpMxRazdxq7vU8z48VNTGRpgymXwzqWygU/FyS6bTQuxrHzu6rmGfw6WeeQFmsp8kYr4lLf5xfYPnSja2oqKzFkvJCinm1oqz1tnSxmushHqemtqjk4SnlT6ypTuVqHsk09aFFMQY/9cNneU3VeABW4WiPTdcRoTtwIzkZjhyhLhEKs82nJod9jylD9+rU2F6tLYxlnL80gkXFau7Y/tdtTQAAIABJREFUcwAAMHCR49aKs/2mpmdRKHJM14T1JVOcG9l56jhf+as/AwCcPX0entrimgP0tBsu0iOrcT3rNluNo29RuV17yEvRHqUObKWoy/UNTeDCIL3ebriZeujgJOtij3JcdK1jW8ccYF7j45LK3lYnPpBmPddbzjhhPKEcH5lUDlN4sNawyhtEcy37jGfV4FyWI+OtSYBEBhJIIIEEEkgggQQSSCCBBPKW5W2BRF5J1vrsGjGsQra3bIkyp2qFTPm+5CutTcaqZNzLy7rL+Ic7FUCGOz//U0F+4Z1biXTUFmdw4TyZVpemmANyWwtRuKr88a9T3OJLZw5hfokWkWvF6DpYJILy5UeY17E9ZqM8RytHRf7S+SQtDbUq393V04HZS7R8HO+nJcNVnIab5TU9ynGTbGnFgidrUIbWq0iMVqtwPa2kdQ2dOHuGeW6eepTluPvedwMAxo6zLG3ubWjZTgtKTmBnOCQLo6wcNaGfY8f7cOsBMnolMgxWq43QohTtMpZCwJO1b/o869K6nvkA2xTvmS/UYInVrLtBOTINNCRf/oxQoKJlw1XeygvHWZfmFFHVVDNj6NoOvBcPfesvWAdZH5ubiSxXFNcwXY2gqYHl6NzNfov2suwNbUTs3Cb6v8+PTuK8GO32bmQbNwrd+tbfkIX33e+7E6UCrUrHTzCmIyWLWVe3YlDKVZw4wRjZiCyTuzewDGglo19WuSn37bsWp07Qr3/vfrbxifOMxxw9R+a+4f6XsWcL63WhmfmHhsYY43pqgGN124YUErKMJZIciz07OR429rJ+o9O0+i2MDSGsXF1D52ktr4uyH0cmaaWLNzaj7Toio/UdLPu6+z4EAHB2sR3Dx15CdlIMaAUikZmLYknL8POjH/k0AKD3ukbsv5fWx1/5zf8dAPByP9HZ40McU12NWzF6ikimK4u9l2bbbujhpD45XELFk1W0wrkRDyueVuhBxCIKippP8AulhPKRyFyJ/RIO2wjZJp+suU05yaxly97qTEwrMktelnayBtsyDK6r/C6uaPVeK2tjvX+UrI21WSkrkYQ3u+afKksggfxEiMlJqL1n45Z2/MwniS4+9u3HAAAxoSGzE9yLKiXg5QXqB08/9V19p/zByjFcmicSEg1X/fXMD9KuKEefYpzCsaifPzEjlM3W+lEVc3koFIIlBCgqJtm2ViIlC2F5NWUVo16t4KyQvkRSe62ruDGhXuVy2Y9/M2uAQTrN+uG6ro+EWvrOsISaXIbzimlcyUhq1htHC3BKuQcT0Zgfn9iifdeUZznnorVibWNzlYXa2PIqq1YNU2pimZ3VpJCULmGe5zjOZSjjsq4Y8j99BDJs3sF2N2igkZXxjuZaE9PnmXyWjuPvKwkhiAbRjOid+WoVOTGYlvUOgza6BnFVe07NzGDrVnIJGJQylqa+MDrG/bOuvhnTReWhPkCvoXfd8z4AwAXpZF/96j9i81bqEqPjHMuuPO0cJQiv6chQKtZQEktuJBxXGyufpWJ72zuasGGr0LshIumjYkVFif0aD5fhaNy2trLPW5qoBzXUi111iPt+a2M94jGin1mh4k3NYpOVHjlvx7BhM7kwPvChzwIAXj1KveiJJ6mnLSwsQsMUrjgc+k9RtwlrLh97/Vn+HUlg/Sbq/7Y8A9Y1MJvBUoVj/FOf+lWUo2z3IcVPtvVQL/rIB9meLz49hJYWlj2UZN2/++TjAIB317E/Xj1Nj8eb9+9DuMhnf+Nv6fX2gQeov7U28TNq23A1VywfiDcsrZof8FBTPu+QOE3MTl9d9uXj71iO87V/TJ+pt8kh0oMFD/YKyNWnoFXFaiZZ5ooUH6aya6t82d9X0JEsObaZtBIVezmINVfl4vnyMSrqc6/QHTJdqWB2nq4XBvZOanF3lTC0kOJz163fiIUxLt5nRnRQ7OQArVV1Ty0CT65+UVVscZ7uj0sVBTAnO4E4F9nJrFZClyWt0ykro1QTjck6LE3xnRGL5cjE5G54FQ9F1+7aixEtEJ0N3JDGj5IwZn0nF6Jn/uyvcOCD97Ied9LlsCHBsi8Y5VwufMVcFs8/zc30gzcwQLtzdjMAIBbjNW4DoDhv3LSX12QX+e4T5znBW7ZtwsQsN5wpLfQdStSscxkWFlmXhWwZU32crKFFvqNZ57D+02y/jfUtuH7fLQCAx575Fp87wUnatYETsb1rI5KOkj7Xs18fuOU9fKfHqTExxjZ+5bmjuOVuPm9pjAfEJ79DwplalItf//FzuH7vHQCAs4eoPLToUJqtcuFYLOQAEcps28ID3cQ5HtbsBfZ5rIHl27Z9F8YnOD727qUrdLVK5WRqmp8nLp7GsIwTp58nacPObexHx+O9FwbGsG8HF6prD9D19eiLvPbcswx8TzVykly8NIaKFpyMlIiUgtk7O7m4p9s68Zlf+2UAQFmeO7JdoLd9OwBgaGwAE8NcAAsX+JnUIGhvoYHixPHXAACVpnegaQfb+4tf/E9skxzb/amvPQ0A2FW3FaOnqfiMT3Mj2nA9N6hZnu3R0xpFNMoyJjU3HDOrlTScsxTI1QDbuGKJhqeoNDu2rFGTcxl0NrH/8nJrS4oEouTySTEnhpIUTEO6YBbV5XRElJoHeCJ98InErH+eM8g/daBc65q1UlZSw7/ZfYEEEgiWTx+a1A6ABz7AvXF8iPvo89/9DgDAE0nc7MIMSjK6LsrYGg3LiKcgjev3cD2/MHAKUBqjxSLvT1i8JpbmZ7FcQL3cTys6RM4tKYZC87WhvR1ZpURoblCowdSMqsAy5OWquL6nG+Pj3CezIl+L6tBnDPAryWSMq6o5PJrvYVn+WrJhwwYA8NNbmPQPZp0qFAr+Acd3wS0rDYhnXGKjqFWN22pt1bvMu3OFPAqGnE/tFpVyb4iFzOGqVK34eqRxE62UVrvsMX1Hza8zq7XandXzvFWHzpWytnwrDXQ+IU7NGB5FgHKFA/pa1+FIJIK82jClVB+VigwIcs1tbm7xyxDSATorYOGqfdQBDh0+yLYoVmCLfGZklAe6L3zhTwAA27dRx3v//Q+g7zz36nKFZd64iUb5osJhTP2OHD6OeCzpP5t1YXUtuZ8uZefRd46EhV3SLTtauD+fOErd2kEJlsKOjMHg0GvUty9d4sbe3MrDZEN9yk9b5kh/37SZz83M87C8c8fVOPYGdcrOjTx8hpPUzz77iyQ9/Jsv/WeE1JaTFzln8lkZA4xuXWfQEw+uLdfxJOfV4BmW853vfRcAoLetCe1b+ds1Nb7L8E0dPUjd/Nzx07j/gVtZ5h2sw8adH+S7Otl35y/IZb4vB3eWY3lA70p+lIdlQwLoWnRpBZa9ucOOjB7SKVwsh+YtB+WYM5bmMuD/Uq0ZgqPVZFn/lATurIEEEkgggQQSSCCBBBJIIIG8ZXmbIJGW/09/LqOHhi75Mkramh9Iak7CfgipsdKvSPlh/m+sJSaFRVa5AMIxIC8SjrCCzFs6aek5NEw30uaaA1uENY0NtI64Sow6OUML0vS8Es02tWNhVhYxKPH5JK0lRVkGi9E4osoG2tNMa1NUqEhNriezsyGk0izHoiw+jWm55LlLqgzLEKtLwRZRT4NcXEcKLNdknmjVyMJFhIRAzi32AQAiSq6RNVbFhl7UibY5KcRxCcZlhC1XEZS+76b9mHz1GQDA068+CgBoGqR1564H6S5RdGw8efBZAMAOJZ/tqKdFKvM60z7MnBlAupdELBW5sgypbwQKYkpWo8Fzk1iaZXm29NBdoJ0fqL9I1DaZrse/uf/nWHeH/ffN730JAHDNtXQRPbDnTnTV0+UnGaH15cSLROYsIWwvvchkxwnPxcIY0ec3XiaKZ9yN0k2s087ebehqIvnLeL0sRxp4s7MDqoyH1nb2p0m2XM7S4jg1yGvKCaJfF4Yn0ajnPf0U0eL3330/AKB/gNbEEy9E0Co37MY6zoBN7bQQjl9gP0dC9cjOs71OnaGL67kRudSG6c6xqMDwmYKLolyPOzezXvccYLD44XMs3z0//WE0awL9/TdYLmPp7WjluHvpmScxfFwJgFOcT0k9t0mEUyeHWYaG2fVYZ7EDzTytajIvCeFv2tyMpmv5jvxRWs9bREd//g32bzzWhOuu4jxqbGGj5MH6lTXGjbdBvgrYsubv6GKZF82aI0NcfVM9ZkRxHo2xQAX96BoLN+zLEUd9+r4jhjkeHmx79cX+MvcjAEDPRy1XfGet/s36ES4o3hrO7rXuq5ZlBQhkIIFcSeTRU5MXRc0BZqa4DwwOEOnoaON6vlTj3ru0MAEBkWgRwlRS6oRGkfHcdPMNAIChkXPIzBE9CiuFhl2QR4MQp3g0hu4O7penztKbJiqSHIO+zc/NIZ6Qq1+Wa6ZJ95BM8BpboRWZXB5V44Uhd9aqEEDzfSqV8teEeqU/MMQ6xnW1Wi77bqtzcwurms24XlYqy88zbqbGG8OQ7SUTbKNsvoyQXMNKWndjcZVZaa9KbgXNzdyzs0JWCyWldZJbq6mL44T9VB4+wc8aDw3btuFWl1N58L7VaOPaNCZXeo4Rz/Mu+86gsslk0n+P+b9x4ZycJPGecQfOZDJIiSSnZtwWhTCZupg9d2Jiwkc2DVL48CMPqexKUxeNoLuLuoQhuRHo5td7y7YtaFR6L4G7WMpSb0wIAezrO6t3x1GrSb8QIhyyeVNNcNnkpXH0bubcaJB31c/9LHWy//gb1D0zszmUhMAbFHZ2loqfHVU/CGErlsvYfA31hMZ6jsWBC3xOUyPbc3YuA09o//E3qFsqEw82bGIIj+14mLxIHaKjmeSBM5Pso/YW1jPexvIWag4amqiXJurp7rZLqOO6No7DG65qhBWXN5NPaiOizY3sj63r70J3F+eEMu3ATsg1WrrOhbNcV9511x5cZLXwoX9FcqDebrkpG24srEhpCH1KKTC6QcV1AY3lZfx9dcoPoxt48BCWB5pjx/DjSIBEBhJIIIEEEkgggQQSSCCBBPKW5W2BRF6W4sNbebpdQ0lrkElYvn+vL8ZgX1ttWVppeTf/jeqzqO8rWA4aLgt162hjQG1KNMf1Thhz8jlfMNavEq1+xRpLXKzyNF+eLaJUkTVCMQVNxoogNC+arEN1kc9bVGB13jUlUuL5bAZLi/yuqYmWlFSKFqr8NC03iXZ+397Tg1oDrSN9k7S07NlAopOLF4m+jQ31wykLnSnQAtTVw0Dkg6dOAABa13nAMBPXL54n4tq4d+OKUgF1NNSgo7MLJcWNpeoVpA8irmcOMXD4jeGzONjPZ89cS1TrUh8JYrKDrENv707sVsLWWFJJkoWw/eBxkr7Ul2iNsRej2LyFKFmVr8QFxoZjZJb+8Lff9S5kQUvlr/9fvwkAuO1VIl/fe5hpJP76b34X61Os3/YuIodhWdHiSY67dc20auXLk5gZUpJjEd80N/HlTUkFm8+No6GefbNrJ+P1RgaZdDYcpfmprr4RdpTjYXaWluJxkccgzkaNqX+bezdg7zW3AwDKQhIHRkk4M3SR6NvmjVehWYxQVVlvsxO0anaJMru9rQtbtzB24OIQ29J2aPWq2byntZX9XXUsWIp1yNf42+HzjJ+pRtj+s9NzOPwkU3L0Orxm+Az79/WXWCd7YQ4Nsrq3dLNejYrraWyl9e/W974XALDtmp0oamS5VaUiidPat6FNqPTIWRRkWV8oMHb2fD+t8rEkLYWtzVG8cZx9vmGXqL+72QaXlHrHEBn0DYxjZzvfUVScjCsreEUI+MCFIdjyDNi0mVbIkEH9RV5RxnJcwVosr1Zb/X3ItlYQ6qxBA99CMPvKa97s+iuhjmvXQYNwBBJIIP+EeFwvQisQgESMc7+gPbv/DBFJW/up48X8WLy4Y2AHojZtigk7fZqxYkuLecSiXO9LBUJDFRGuGUTBrbro6yM0EVMaBYO6+d5Wbg3FPNc+E8MYi1DPMB4vVa0ZlUoFESGYJu2EIYMx8Xe1Wg0bN3LPn5mhLmHQJBOrZlmWj0A2NXEfNaibQS03b+S+cuutt+KJJ7jvGhIZT+4+SyUhiOUqIkJ8baFPcxmlpUizzR0rjkXFzslZyo8FM/qgIa0Jh2xEw6tRlVLRxBUua5g1q7bqmiul+jBxnAalXEuzsYxW1vxnr0U2zTXpdNq/Znqa+7BBIFfeY66PSf80fWNiB829pVLJv88gnJ44NYxXTc22fWKf8Yvcz9vbqd8eeo2pwF47+BL27WNKkMELHNMFjWlbZDnpNPfT5uZ2lMUHclGEecYzy9EeWVdX5yOsidgQAKB3HfWsiGI4S4WC/39DUpSuZz1nMiJlKgiJLLp45gWWtbmOvAo1j+NjbJxt4dhRdKzjHCuWuecPXaSuGYuzLiMjQ7jhKuqhB8UJEQpx/O7aw/R7RwaIYoYSSXzk4yToWeA0wMNfJyFlz7zGkncdbHkUppQaTq2PrnVsr4ceehJT3+cDOrv4rqv3Mxa1Yz31l8VZjvHBCwCkV93xXj4vrSHqE/x5l6c2dPyUH/rbcfw0e0bWooaGa8ZCyB/T5SukMftREiCRgQQSSCCBBBJIIIEEEkgggbxleVsgkQAt684V4nvWxhv5IUW1lUytFIMyGqsMxPBl1bzL4iRDxnIT4Tl6tgacHiLr4/QgPw9+7zkAQEwUxJ5XRF5JhJeEVliyQLSLAaotSbRlYnYOlqyPMzkiTc31LGnEJIZta0FVCVuXRIWdkZ9/ZYUVLKb/VzJ897iQsCYxpqaFYJWzFTTKatUYYbk6GmixeaWPbJ519VHYDi2Vkzlec2Sc766GaRHNVmpoUdDXtZtpjVySSWMpQ2vWtJDOzOwcNvfwmjPHiAxN2ETLbnSvAwD88MnvI9JAi8zZQ7RWtcVoLdogSHNjugXrkkRRJw0YK8bPtlZazOqytNS096RwbITlm86xbQYeIhvqrj1CRZOAJwulJ5R4+479AIAbfpufk4Pj+Ls//AKvERvo7CXakKYnaL26/Q6y6E0MXcTWDbQYhWXta5ZVrpyhZXZy4AhaNm8AAETjLJ+fhLmqJMJOIxYqYoOLsL1TKSJsZVkPt27me9ymRrz2GhlM33szWVWfPM4YxNIC+yxZvx65OVrcSkoX4xZplUuk2DbpmIcTr/M+QzMdjrCRS7ICjw+zvgU3jnBSFsbxYd1Dv/ypOdbzW48+iZ0bGeuwpY11uHiWjLWFPJ/X3NiIsMbe4gKt0h2dtKrtv4N16d5JS1zWAcKyZ82JOr2Bt6ArxbYeHr2AJZkCt6l9QooVLolhd8NV7cgoBifSxTmr1MRIO7T+HXuBFn2vbCO9ley44jlETu8cHWX7NTW0YnKKiG+D5lVR64ZhG7YAFJUSxDXsaPrNoBHmb1g2PJmGq7WyvgrpOT8KiVztjXElebO4R89b/sUkAo/Yl6cVebM0H0GsZCCBAEXtleGkhXWKOb/rTq5jS5cUI3mG6EUy1oBKRftcM9eYEaE/BqF7aWgIANGpuJDNck7riNaGvFhIS+UCwkpVFBOyZpCrRXEnJGNJGExgUem9DDvoRvEQTE8TFVrIzCAvhMk8pyxEsqrYzXQ6jYUlLYha1zJ6rkHWarWaH/to3tUqxlCDVo6NMXb/7Nk+zIvZ3n+nYrCSMe6NVeRRMUypQlphEMAIr8kszCJZxz3HMMlW5Drir2GCKCvVGkz2FHvNmnclduu1DKsrf1sbJ7n2eSuZXdeyu9prkM2mpiYMqf8NumgQXIPoFgoF/5lTU2xL08YmFtIw4TY3N/vxhOYdiZhhfaV+NTU5D1dU6u++h8nuz50j2/nE6LDKkoBbFmusmN1NxoSSUO4epa4oFfMIxdV/CdM2HMe2PKMKVQuuvHxGL7K+n/70x9k2Zda3Wqkh6ohlV+h4ozzbjJ5lkOJCbgkZzRE7RDS7UTpwJCzehVga+SXqU1fvEHv7AnWb4Qucn5ViCc8/R9bahRmO8WQd271OXlLpeY6tfTfdgfPDnDfPPEVdrNZI5PVTv/x5liXSANGoYFC8HY89Sy6N1/voATg8NoqPfox8FrffqXKxmDjyCus3fpFtMjNzFO++j+1syRPKsanj1FZyxRjm1cuQQ9u/RsuGnuID01i73Yet5XNUufrj7fkBEhlIIIEEEkgggQQSSCCBBBLIW5a3CRLprYpwtCzAWXNS9lNj6nvbstaky1y+yHNXxwDVajX/6G1O4FWPp/64rCeXLlzESw8zhu/FR/nZrvxFC0qynguX4KrF6hT7ZgnqKMp3f89GxvV1t7fh6DnGiXXtZt7EtjAvHhMyMzM3i5AnGlBZ3CAWrHKRlqVapYzuDlqTtnfROpHJ0KI3O01kpl8oo9Pbg2Sd2L0maAGxXKI/dYalq+rAjrLO+24me+q2Pcwh+PLLjN+LxhJYqLCsf/elrwEAXFmdbrmDMXqdSb4nOz2GzWKVa+9i/MOpMeb5+eqjXwcANCZSmBLKGyqwA7JxJdtt2MA2DrkoKrZQwCFojwIiLu0oBZOTM51CczN7PbNAy8+MmK32f4DWYRSXYyuXxEKmKmFJ46RrUxeuuetOAMD77343AOD3fpu5k9Yrd9LRU8xnlMvM+HEjrskvLBTaKvHBTnEGS2LkffEo4y/TsjJXS7y2d8tedO7kGPmHv/kTv30AIKqcYsUlPu/89DlUC3ze9x/5CsvRpjhbxUXMziyiJ80x42m8GiB+aIhjYG5xCmVXOR+bmaczFOI927dybJ46yfxQaaeGqUmib70tRIbfcc+HAAAZjcnHHv8azg7w+qVJ1suwueWVgDiZTCKdUiLleVqj3ZxY81xefPrkEADAbmzBtq0c433n2Y+dsnw+/+QPAAAbOlpQlEUxpPkQC5kcoYyzqMSAUcVNthbpGdAgNLte1um2COsUqksiwmHrI9+XBli/hQzn5+D589i5myh7Tqa8RGR1fqUK4Fvq/TAbs8aY2GyTR9JeXrM8A1NewSLuM6at+e1KaOXaa42sjOt5s5ySKy3mb3Z/IIH8RIumRTLO+VACENY8NzrEez5AhOFhJYdfmJpCSGhMImkQBK7FmSw9SOwQV4KQZSEjDwuDMNUUM29Y3GPxCBJiWF0So3SDGFOjYV7rVss+g6yJMUuneM34KFFQgz5aABoUL1/S3mVYVi3LxO95KBa56BnEbxnpU9lDIaxfT8ZPg2o1NxLRMbF55t7+/n60tLSsbtsQ972UYuUjxQLmp4m6Xb2XXA5j4nJYVHxcOBrH1q2M7x8epk4xLy8uw4URFdJZLZURMmufylysmT2Sf9u27bOerkUgVzK4mng90wZO6Mrro23bl8VA2lrrTS7I0dFRH401nkoGVSxoDCWTSZTFwmrasrOTHlkmztAgk4VCwf+/Kee6RuW/lt6WmfV8T7+yGM+zi2Re3b6F6NulS6MYGmKsblXeUkXpXM3i2liYmdY7c6iK3rW9je9KCc07Ll0iUd+O9jb2sUFTE4Lsdl3F2MPn5id9XhHT3lOzrF/ZE7qYog7rhBvhylMpqbaMKW/z1Dx1g572FoyMUH85dpBZA+L1vN9z2L/X334PXnuRsZWLUg5Del5N8cm33/PTAID/6d9+El/5yvcBAO+6j7rvhz/373lPiHqIVwOkGqKjjfPo/e9lvvDb7+b3v/Nf/gydbZxzWjbw7A+IbJ7rUz5QZVSoq8sjrlz1daAeY/QNEydtWcsIoKt+NZ9Vf5paqMld03y37BXFDyV8QGX5iIRifm0k5Y+Wt8khcnWKj5XT0yfSWdF4AAAPsK9w/Uq5kouWud8TMcaslNXeugYc/zZdIsPjiqBNmIkuGut8Fh3r6YZ584FrAAAvPvoYAKBFQezdclkdmcqgo0PU1UpCfN8uLoxnRgiHHzk9gGzBLMhK6Ct4vlrjsImFYygsyt1RyYebFGQ+PSeXTgWqN5UKcET93bmFroS7REDTf56TZXp6EuOjXHRHZ3ntOz7ExPH39bJO504ewec++QAA4Dd+439lG6RYv++PkOL57jvp4phbGMJLJ1ifD9/KGRMKs3wLOhRZqCCiw/LV3TxAzS6wPENFTpbuG3chv5mHjoW8FOMltuWNV9F9cfiC6KbTQLvO3CktnnUfuBMAMJ/lAWB01EJzB9+pYiBX5iGhYz0na8kFrnsPE0c/fZzpK7Ip9kO9SILCY6z3z3/yF/DMd9nXmSn2R7HEssctkSY0xDCZ43fXXctF8uXnSECzaysPpRfHx3Bkgpv6ZIbXFkROsKGFG3I8wjGWDjlYrHITXVI6lqUqF/PKIpWJcCmHpvUcK5NSRtKtSikT4+aQLWcRFl34yAzbPTPNMeNaImeSUQRuHuujfH97Cw+YTz/5PQDABz/G5Lgb17ejIsr1+fM0GHhLfE40zHdXszPIyT805EoJiXGsXxSBU7iNm+xc3wxe/CbrGQvxuycucCNanOb3G9qiKBbY/7fcfhMA4PgF9oPZeKNLdYgusn4RMc5PzvO37m7256xcT+sbwnj2KDfEqieX3sMkE6ir5/i9eu9V2LyJ7aJzohLeLLuWhgAsyhXJkWJgFuoarFVXu1jeDGz9z5BDrFyp3DXJr/0k39ayS5U5PJoD6tq1zjaKEewVShGueC1/u/IBM5BAfqJFZCGQ23ml7MKS4v8///wnAQDKKIFPffITAIBf+twv4OhrdJc7p5QIrsj6oMNHuZDX84pQtAzKWsdshbiYpPJONIzpOa59TTpwzcpYVp/mXha2AVdzNpsXrUeMBcvm5Pqn9A25XMZ3tU/p8FgwxIBay2LRqO8iaQ635kBoXDDdsosR6TImDYj5zdyb1r5jWRYcrXmbN3NfSW6jW9/7RLB27VV78LMfp7tjTXWfk/tvaxMPoKGwjYH+QdVL+4tlYgtUKUNMVHXhyM1xrbFu5Rr4ZodHIysNcT6BzooD5urnLd9r1u/GZh6ujAHAtm2fXMgcIs0h0LR/Z2cnhnUvP04fAAAgAElEQVSAvv56ht+sW0c96PHHCXKYg6frumhrI7miee7cNPsl1kkdIOoAjdIb03HpYruUF83iCWh2ZgRLmRnVh/VQUyIrfcMcnqMRB631rFdIPpO5klLVhPl8x47gne+kcf6x734bADAzS4PylMAOuA7q0tRpXItzpKQ5F4pyTO2/kYe3rs5eHHyVRv0bDlzNNh3h4TQ7y4L2dG1CVqE+U/P8rbubh++5Gndvtwxs3U5j+qzqu1iijp5X/81MsL7HTs3j5z73HgDACy9wTg8Psq8bt6gKHqAmRb6oMDKBHCkNly998XMoailJ6tqfejd16Dd6qQ/u2EPX94YUoEgkNJiDnQgffXI8awURqW9k5hiqSjdwHMvXN8xh0dVzNUxw8iSNBq+88goOv0YXXEPi9VYlcGcNJJBAAgkkkEACCSSQQAIJ5C3L2wSJVPLMlX+bdB3LMaIAlskq3uoz30wMd0s6QYQiUnWxu0NB4VO0opWVtFdcHYg3dmBKweEHXyUU3ankpDElcB09T4KRxo4eHFHqhrwQREzTcraxju/JNC5iWm6GBi2rusZyxq5pbkwhnOM78zlaH9u6CXFnBxR4r+S99twUZjxaVio235WeoJtJU5Nxm4ig4tFa2LmbbqynTw/xGqVTmBq/iC//CQln5gdIllPXLPeXMAv6fzxNN9ekW0SbKJ0nZ2j9umo7aaJnFZy8ODWLmzbR6pif5ncNLbS6PPjrv8JrN3dgRjDPkfNvAAD29cpiWcfybtomFK4KnDzE9j/5LNv7hgc/DACIxWlte+bV13Ht9XxnWydNP+u3sK/GM+yXdH0Hok0cJXvv4rtms2zr1777LQDAus18Z25xGmmhvDXBUpNTbLfrNtO9xi0V0VDPNjzST1cbw8By/jytO7vu7sHhc/y/a4L1LZa5mJXluUbrbU9vJ05neO3MNC1GWZfWyP17twMAFsZncPYkqdNbFES/fgPr0lLmuFsoVzA4wbJ+/GOfAQC88jytTtMXib5lM7R6Ru08dm6lhSwaohtIqUiL3vEjzwIAzhx/BTftIlq5dRstncUZzaMIy1Df0YOTp4lSlmQxLshNd3KI1vnsBc6ziSkPzQmOr652PveZYbqk7OzlXBkeOY89VzMVzSUR/ITkBlwxa8JCAaFxPVMWwVAj23axk+XLpTkWirUSxsblNrPAPt8id/GNm/jZ3RXyUcULg3xnewetr+kEx0A2X8aEntOqJNiNoig3HuqOZZbZGmomlYlC3ENrVqkaar612ycIk9hyx7FgXebGupLYYeX3nuX5Hh4+ernm2pVkEIEEEsgKCZk8Pdz34hEHJc3himzwBuyqxjnPXzn8KqKOIdHjvpsSmrcgErZK1bjwrfCosjnvy8b1UshkzYvg1ttuAwD0n6eHRoueFxZJXjFXREkEM9Eo1zrj2mhcVzva6J0UCrfjxCmmeirKlbAkVdCsA4VCwUfZDLplXDDN+uR53io0DFh2pa3KFbMi5WldZ5ePVn7wg/Ro2awQkopcaquw0NZF1Oil555Vo7JO07PUa9pam/2wElPWmsKXikvULdJCQ5vqGxATIU9WiKZjr3Y1tSxrFVGQqdfKT8uyfKTQiAldWJvOY+V95h1zM0SRUyIEqlZzaNc+Z1xxjaurKcvc3JyPAM/O8v7jx9lnBhE2/ZFOp/0Qp6rcdaMO+2zwAvW/kFWHYkz77wT1n9k57ls1j33Y1Jjyn10W4V5ZimnF4TUd7dQ/Nm3ugVvjO44cJUI3n2W/1Nezbk6kDvV11CFuv4W65vPP0qtpeFghWE4YBYXAeCG+qyZ/8ffeSy+xaIw6VaHo4tp9TM3R1099aFsT0VTHph4zNHARcW28hhDTuArMTVN/bmlchzNn5dlV4rho7KEec+AmlvPUINszmkxjep59e/NtJFn8L79LV9hdv8yxGk7k4cEQXPGdZSXXSCsur4oQUlHWo6LDxzqqC+i6g/OSzvJABBaiQi0h4kgnxeca1NGDi4rc3f2929N8NUR/NQtnzg8BAB7/IUlCX3zpVQDAqFzc50XKWKm4/jq0nK7mrUmARAYSSCCBBBJIIIEEEkgggQTyluVtgkRacBFBUtb5SKUMR9aIScVThR0iChElqHUqFjzBBLZ8usOyZMBS8K/D5xXjjSjIImXJFbtDly6qBRbSDlrvYBxgtpHo20uHvsofHaIircUkbmigf/bQEC2KbySIOFktSgwr6872UhMiil+ryjJVDfOa9gYiRF1RB707NgAAXr9Ay4xbpwIlabXyvAqSrXzOmGLehg4xzq65i5aNsSlaqoYuzaOQI3KzRzF44zVaKtN9bJNbNlyF5M20oPzZM/RTv+oaWsGWXqal5oZUJ5r2EvVJ7CHi1X+KyNW1rXx+8QJjCFubOjChZLNWgs/ZHyYa9NoS22jKCqFP/umfuI2WnrBYbmYPM/i5LfUgfniUz9mSJJlJWyMtilaKlqD5KPt50avBsmnOiSgu8dhRWlhu2c+40089cCMcAcALhuiEH8gKeVpfn0IcfIeMaLj/TsYyLr5BZK7Z5XvSkRSu3k8L29mBC7wnS7/8XFKpXGYvoEskQ16E43YuTAtVS9cGAEAo3YT19XSmL3r8bbFMq9jFGvt3/PyjAIA7tv0Mfvmz/xsA4Lvf4rv6j/G3k0eI8jm2h1SasZRlpXo5M8KyP/D++wAATz3xJHpSHFe9aVqbnp0i3fXMGOsSi4RVpjQKsh43tYnu+w1aM+16tltvNYsjT9AiblJV3HIr4xRHpxjzkLRG4TQQtTsngp+WNpZvYoBjJxLltbfcchs2bmCf/+M3mMi3q0TLYuUC594td96J4UH+/8ipIQDA5t03AgCiFudKuLkZM5dY1mpIRAATtJb2zPH5G2QN3L6zAa+lSMjjbKY18+o0rX0XZrg4LMWAw4Pso9w8x3RjF2NPFAaLcCmCCcVIdPdwLJVkGKzKQyBlcQzVUIMFLkCWxl24YmKl+O6qZcPY9qKKwLQVn2L4nAoAXFkNo4rV8sk+ZInO+ciiBYVgIKGAiKqz2naoqB5dvfI7XDFO/ceRyyOFAvmXIC7WoORY0cfej7BNv8mAMLE6fjqaFf83n7HaGsIHz152VTJinmOZcuKyhNt+LNGaotgrvzPJvQ2YUTNz2EVEM8rWXO7v594aFlHMvr0HMNh/SgVQKqVFxTdnuT8k5eXhuUV4FtfZqpVTAUWCFuPe3VBXj4pSJVQrQhsUk57kK5EtZlFVSrGIEKqKapozCGec62ShFkGkifwHs0pPEolwbTWAWrniIqbYtrCQndZ2rp3jYxd1bRExwbCe4tjK4nhIxVjPkjxCoqEkQkpT8Pphrv/xq2O6V+Wr5vH0c0R50ooVLIoExrFZlumxWRSFfsaUGiQrNMkRnwHE3zCRzaJde9BCQe/IK7WEUojEozY6pUctLnKNL5ZMYiillijkYIuzIikPlEJZpEcxdkChxOe7tRogQhhbpEe29NJyxaDPHjIZ6mwG4TToj0ECI+EoKiI2GpVXTknxkimlmzLoYzIa9dE3R3nRLKUPM4RCiVQ9RueJQO5dT+RrYYrliceT/vNq0hdNXF3HRuqKrlLWZKt85/xSAt2dXWovXpuXJ1VCYz4RzWFLF8tRnGNfdTazreuUuqt/5iySShPjOxkKCDv4BHWdtnbu06OXJnHn3fcAAGaUMqRHOgB62M/rt2/B4AnqAK2t9MhClX2UlxfAiWNPoa1d/ZbXucJmebZuo56w/mrWZfuOEB56mOjp3beTLOeWrUqxp3llIYF8VZ5Yihk1a4w5YDmowdMOHo4J6Ya5X6lgTP1RQzUqXgSdGZbA9aKsxcyybJQK7POzp6k/vvjsswCAV15m3Ojw4ACyJvWL4VkwrJAKdo3rjXHUfO9PIwW8NQmQyEACCSSQQAIJJJBAAgkkkEDesrwtkMgagFzNRkr+5SXXRlmWv4gYmoo6xTuyKyZDId9cGIGJFaJ4BcUGVGStLztIllnVmPyRyzqCm3gGC8Bnf/79AIDsAtnC/vy/810/eOjvWK5cCScu0S99yzayO2VmabnJz/NBFfmQz9VmceuddwIAjolpcnCQaONkin7wc4UsIrJwbdrK9BghsWS+coR+5l093djQQ8vRscO0Allqp5ZWWmhyqtPM9DwWFmldGhNVdmSe1oq4LD8TdgktYtpKLbCdHvt7puLIZFjfLZuuQvY4kb17Psy2GBf6Fs+z7J3dROWu3bARs+1EZ6YX+Ztbo4VqyxbGJA6dP4sFm+V6ZZBt8eBdjIcYFDW4F3kek6/x/1ffz5QSqjZm4yatAutiOR5ibaz7jlvfBQB47eRJAMChElNr3HjtBiiHLebl3z8xTqtrnZLUW0hh5BLtLf19ig8o8aZtu4lOPfbVvwYAdL/nHtz3IaZEuX6KVuCFKVpUTzxD1ta9G6/FoWOM0YyL/bepnu+aGCUFdSp+DO2ykB1WXEp3u9jbynx3VnB5c0sHnn6cz379JdJMtzXxt57dbOPxsRG0tfH+iuJb5udp5TxxjGglPBczSgfz0gv0jS8r2W9zMy1cqYTiJzNzvuXZfNZkMXtGcSq9vT0+49yc0PGTp2h5Tyj1SzQR85nmzHPKxeUEwwCQLXCMLmWySKVopZ6YIDr5vpuvAwBYVV6bL9Vw0213AQAefZGoeE+v2GwtWhUnBoeRTit2V3Rkg4P0FJgYYd/v3ny13l3GeJ4W7K56MhifO8/xKwMfLkzmsXEvUeOoWGNNHt6hGc6d86cG0djNGMoJ3o5slu/at61V7ae1BxZsWYprbwKHVMslROU14ZqURWviwi0AYRO/oL6pVhQHYRBFxVQ7ju0ztNV8tJLXLsdE2isQx/93yGMgPyny/5H92Vr9tJXT4rIUXiYQzUyItzBILSwrOcvPFioIE8+m+GTb8dM3GTZmV9c4dtx/StGPKeZF69YTrXn4W4xNdxwHqTTX1alxonZVeRwkhCIZ1tI9u6/H089ybbfkVWCLhbks2GF6eha1KvfNmFJGmRi6XJ6oSDgcRkzxkRElbU8kuRaOjXOdvaiUGNfuuwmf/tS/AQD8/u9/EQDQf55eQA0NSp8UW0bFQmoMs3+m43zuQqnox/+ZNBRhQbeRiJ+UgK1mldHexb1wqUB05KGH6HVy1+1Ek/bt2Yo776KnV2aS5RnQvmKtiOdemxYjLkb7RfEZRBQTmkwmEY+b/7OPKwV6W5nYw/r6emSz3M9NXcy+ZRhPY7GYj/q5GiCuxoyJOzV6nGcB+gmeqzLr71LVpAlZjrF0BZmbdB4loY+VctWPtzRiq8wZxXdGDSUoVrO6AoAddVbd29rSjrBSx5h6LSpNWH8/dbuVrLFNjezjJV0TlaKclJ4QCoWQWdL+2UVdZCnP8ZFQaq+l/BKeeIpzwjDLltReF8fYv3V1df7cLwttT0lXPXCA3AzHjpEjI+Q4OHuasZCz09TXCnn25+d/978CAP77F/4cW6+hV9RucRs8++R3AAANdXz31EwGC1nFFkbZD6l6ts1VOxgbactj0QPwrtuoA0vlwa77mIUgLkTR9cpQJg2EtNrU1qyPhXLVH7dmHzeRh37mnBXXm7BEoyec7KP++PLLROqfffoZ9J2jx+Si4mo97et+Go+ay/wjANxyadU1Ec1pn/C9ZvlM7z8uP0KARAYSSCCBBBJIIIEEEkgggQTyluVtgURaAKI2kJMVMB214YixcknXGB/tmNCocsVFXNYuV6xGnliJIjq9NypxaLRcQ0gJNNPyKVZaR1Rk7YuEQ3BNErg0rUG/9Kv/QX/yOQv9FzB0hkjXiWGyg0LxRXaVDwzb8uX3yugfpqWgWzGNQ0fou7x1J62UibYm1EK0Js1laFGZv0hrYXWJFqGl+UUcVo6ogmCQzg5afsouu+9jD/4sAOBP/vhPUVbd5+T7v1VJaRI9tFCdyU7jdocWwRvWERE7PSnUcgutRU+feQ2fvu8jAIDnZC28OMa6nH1dufqU6+ngc8+iXbESSNMCNT0r9johwu951y3IiGXt7FGijWgkkhkaoxXwlccewvX7bwEAZCb4rlicjHSeIciTWeaVJ17AwAm2F/K0yDY5/MxP08pZyAMyiCGkmNm2JpqSHEexGADO9fP9jz3E2MxPPPggAGA2w5FXkPXvb7/3fTz9OpHDfdeQfbbJkgUIfP6Fc8MIqY9CHsdBexMR06SswkN9x7A4TitcTyutvmNj7PP6dUS9OvVZdUMYOElksz3M8TA+Lmurwj8621oxM0OmrWqJfW6SV79+hGM0FU/Alt3rRSGRhh0u3cK+MxbHWDyO0TFavbplPbQVL1lVrqKp+WnUiWnuhptp9QvJ/PXaa0SwS5UKLirPlWHqaxBTW1poZbXMsVTO53BJuZ1qst4mldPKVjteupTB3FFa4zu7idpnlP8sL3Y5F1U/F1kiSnTSIJMLYiFLpPm8SjULx2O/HTvIMocGOA9S3bTUNm5dBxnPcbpPyaC1fnzn8R8CAOrrWlG3jnWf15yrU+62jNazhrBYDWuuDy86WjdqJt+Y0JVYOIqasUzKxJdzV+eNjIQcH4EsiJHRVfylSb4ckxU7VAMqemDONWyDvNYxaKbjIGSCvwKW1kD+meIj5daaL1bK2uHlrf7a5IP2sJxT1UgVqxFICyuA/DXvWplf2qBHYWd1wSzNIU8YgOV5cDwTeaw1T2zpjmNysAFVzaOQ8XTJcG04cvwYAOAvv/zn+KM//HMAwNf+7isAgEjElIElNgnV3zhTgCXWb9vENyvO03FYrnAoikWxv1u11ezLuSw9aVpaG5BQXuuy4p3MmpwQYnXVbvIb/Mff/A84dZox592d1E0GB7je1rTevv++BzCmfeDGm4gI/fEf/SHLLg6GaHhF/LaYRGcmGXe3Ywc5FTJi5J5emEJnmcjVjTdwn99xz0cBAKkkG7JUAv6XX/13AICXn3sSAPCVUe4hs5Pc0xzLQk1sm5GIcncq6b1BZ6uKV3TsKObkgbO4uDYvI+vb2NyMvJBIP1+kiRKX3lEqVmFZq0djRHpBqcT11zCl1lygov3OvMt4lhhkt1qtomZyB7siYzAM2lqHPdv2447DQi0jhm1U49jRRKtrSPt1XxRKOTVh2GzpznV66jQslfnVV7nfLSn7gEExk8mkXw+jD1gaZzfffScA4PrrqPs8+YPv+15DHfJEKyvOfz5DHWxpYRF9/dT3Tp0hglgVImbeiWgYnS28v6q9bMtG7u+G1dbsTSGvgulxvjMmVHVa3mB/8aW/YnnjTfjYZz4NAPjT//u3AAANTRwvdSnNwWgrLik/fEVtWt/KsqcE7opUFWcHqljSfKpXbst4TOuI2Gm9Sg3h6LKnArDMGGxr3YiEIygb6HEN8YDJ/jA2wfq/evAQnniC4//oUep/S3PU8Qwzcc1zTcpZuDUh3EZPMAO35sLRWLG1IFohg5SKidhdZiJeQaPwY0mARAYSSCCBBBJIIIEEEkgggQTyluVtgUSW8hX0vz4BZGmpqYuEYMdpIUh1EwpINvKkX9WxN2o7yMuIE5GlxzM5gZR3JlsU6xnKiMh/Wa7rcH2uQ8VtWY7PZpYS45bAMzQ10k/60PnnsbhIBMwO80eDdFRyQhYMnBoL44JQxfAkP7c30eo3MkvEI1xfh6ziEyMWrXGb19OPu0MIUbgujRODtOYsCAVpDYtRNE+TwWPfISpy1Z7rMTpJS01Glha7ju14/CxjC9p6mjGfo5XJk1Xoall+XszQp72+I40X3niB5dAQWaf8i0XV+7330i98+MRJXOhj+TY00erV1krEb/JVWjuj7iVcdQtRxUPKwfm3X38EAPDRD/0MAODrzz2DuusYQ7ljKxlWZ1VfGWgRmeO7X3/0eezfxxxC56ZY5nOniBDf/1Hmizx0ZBAN62id27SD7V7IsX8nJzjOTpy4iHfeytjW6H3MXfX4tx8GANxy8w0AgAc/8SkAwHMvPIVoUuyd06zX4ZNkya1X/s7ekIN0mAjd2BzHXusGjp31KVrb5obOo7pEq9JSlm3RUMe+vu6GWwEA0x7b+tBrR5B0OJ62bSCK546zDMP9xpLchrgs2dPKYdrRIsRVc6VWLqCxnvcXFXNRl+Q7xoVCz86xDp7nISmU8ags6yMjZIczVq18uYSy4mf7f8i+N3EWJcWfRiI1pBLK0SjraGaOaGO3Yij272N8YrlYQV8fUfomocWnFC96683s5+HxEiJRInydG9hnp/po3SwoJqAlmkJ9ivNxQCjoPQ/cDwB49dVX+C5ZrTs6mnDiIPNVFoTU2S4ti+kw/y7nlxCWUc/xuLbMKxaytYUI8/quXly6yDmXz7PP73kXx29MSIWxNTu2g0WTy0zzyZI1HbIwRkIRPxYybxtrpmLFhTQnwwk//6gRn6la18ZkH7RrYgwEUBOSHBXSsTJPpP8ck3/S/G1ypXm4LEbnrUiAa/4Ey49CJNewu/qyCplcfU1VMYhXMpj7ONHad3k1OMYybxAms7HLKm/ZJvjYhWVIEgxzopD9sp5bKgF/8xXuEXfcdScAYOMWrq33P/ABAECxArzr3eRXmBgnmvLk42SavO8BcgE89ug3WCe4qOrZtlg9ywWuUSZuLxK2YWkfXlzk3h2Rd4hBu2KRKBJJ6khlMTLOzhDtNChavsD94d//2i9h4+Yd+o3vMnqMWSsOHTri5yd89RWunXGT8zLB/cGxK/C0npo41UbpLTNiQHfkhdHU1oqLkyzP9UJ/2tpYh6ThpwDQpHzUf/gH/41fCukLa52MR2LwFDBmYiBLKkM8ZGJB+RkKRVER/GMQnHp5uJh1bW5uAVW9I18wsZG22pp/l4slH4m2VXaDvJpYSZMPs1pdjmWsU9zrcl5ek/zPg6dYyKpi/kMhlsfv80jERy5t2+QNdv3f+BT+PXZpAqMTo3oOy9kuzoiCco1u3boNb5w84ZcRAGbnOE4Milkul1ESM62jOhjm1Jdeoq6TWZjz35mZV95yeaINDJ9XHTQ2Y2FMTI6vau+w2tFVe3luDePjvCYlneSNNxgDafKK5uRx5FkOGsS2a9otofyVNtRX1Ro++a/omTd0kvGDvc1s0y5xT1TdKrq6qZfNyROxsZF6t1kqBHbj2WeewJxQ01kh1l/4jY9DL2V9o85yfKM+1/5drgDZHP86dJhcFY8//hQA4OAh6q5jyt9ZyBf9+pm+SkZYhpDRVWzAXx81HwwyHTI6BWx/3IdCq5H0qvGIku4YTyT8cWvueavytjhETo1dxBd/41cQKpkUGA2YFbVzRUG2d76Hi/L+vQqa3dYCgyAbKlrXbEAR/hCu14KRAnIhkaG4VDib81xokgk2bg7zKMp1JebwkGZcBksi8xmfHkO93pHURCkUuYg0NlExjqXpJpidnkdJCl02xIV/IidYXm4ndm4RSxkq2MkQyxzVgt/RQffTSH0zQoLw0zo8LsoTICRI3+yBqboWdFhy18iynqcVoB5Os6tzUw5ektK7tU4EM0q/samJm+HFxRnsuZOpOM4/T4KfOimw+zbR1XKgjy6nE/k5eGrDe25ggLwt8oCtJ1iH+UoBz4sm2VnkIWN+igvQ7//5XwAAyqlGvONnPwkAcOuULNl4b/ADh1SWyqUl7BGp0MCzXHAiEY6XyWlORKelDdUZtkVvXu1VYn9Mj7PNH3noEXztL/8WAHDzDpKrDJ1QEuZpttv/+cVfBwB0dDfhC3/w2wCApQUaBVp0CN8on8fi7DzKRS7M6ZgOPHX8fOMUN+KmqOMTzZTkr7j7etKt3/seKhgZi4v6r/3SL2BdheXYu5UL6p5dLOfuHaKv9ioYGdKBsp3lmLrERblDB7t8pYRPfJzuyV/96tcAAPUNfMfQRR4Qr76aB7qTZ05jfoHtE1Y/btu1FcDyhuR5HlwRuVSqrF9Vq+9WEU6NjY6gtYVzIRlXqhbNnTG909IC2dnRgfZmPsdsYj1bSLXdJ0KnrbtuQtMGGhkSHTRW2NI+3jhISusL5/vw0x+gi9T4LMfXyZM8aN5zLwmYGkRc9Z1vfRsNGmcRkfDENnNMNbTpwO1V/QVy+iIVoFyCdTEEPSFYOHqK7kGtclvP0pMIHquEVw9y8z5w3S542rQqIdazMcI1yhEdfC5bRCTN9SGbVXqZFK9ZdpkBQlpbIiLTsLVG+cc8EyQPIC7F2NHaYvvufJeT6Kw9Ji4fNBFIIL78KHPC2nPc6rGz5vDorT1Meld+CIDaGhKele6sP7IQUsyNn7g5VLmai47WY9RqKyxvIqQw79Z/bBuYkzHzb7/Cg+Cnf+4TAIBde7g2/+7nfx8z41x/du9kqq0HPvjT+H/Ye88oy9LyPPTZ++RcOXWsDtN5cmxgmIFhsAAJBLKli8A2CpawhZeWZF9ZzpbsJes6XNsSYGRJoECwkQRiYGYYJg8TmOmezqG6uruqK6dz6uQc7o/neXd19wxSc7XWXXPl863Vq7rq7LP3t7/9pf0+4QWACxdJT6vpRTadX0UirvlGaSjMZMxeVPLZnPdyYHX3aJkK7Pn9fswptZNR222+jsR4vnMKzPX3j3lNk9Vcn0hxblla4vo5ceE0hge5fmzezHU8J8O2SFJB7GwGYQXDAnpZLOd1XwpOjm7iPF6qufjxn2TA+L3v58u2Mo5g4izn1j/6/Kfx3JM0kmuI2uia05Fmqaa7Qb23tBjWNpYs3V7axrdvx6d+gfTYT/zU3wOwsUG2zXm73fZMRlp6m7d2bzZswx70UoIEPFrrdaY3tvd0Oghovg0rRUsuo6C9zu86fvhcC4joZUqd23Gtjzpe0DauoO6wGRjKVMZMfdpoef3CXjxz2ldaH8hms1fRa/ms41GZPSnY6/P5UK3w+8My6MkrIGH3cvwE+1CjXkV/Lxc4M1WK2LolKVar1UZA3+vt4dpYlXGPTy/R5XzOo3F39OJkwWcz+zPTovkYO8YAACAASURBVEar6QWEPv53/zYA4OQsJS6rK3yBffY7L6A3wn3QWD/3H329HF/vfpjAx5e/9iUszXFfhTDrdeutD7At9XgVz8GHPvY+L8iRVwxA20lv3Wy2NgxwMhm29/GjHOfPPEOZ1NHXjnhjqy5DKOuLTnvjmQNAoNNBwCj7QVGX2xv9lf/peMeHdKyZgbVFv61WywhFwtf8rWEmYprzYnHReFNJ7yXS+tXsZdxQ6dJZu6VbuqVbuqVbuqVbuqVbuqVbuuWGy1sCiWxWy1i/cAx9oknki3FYfganwSjaY18igvLsn34bAPDJT34K+++kULytiJZ5Q1ii4VyVUZVCp4KG3Hb8Kb6ZJ6IML6TbjBg23SAiPiGXijgYqOvGJXSPOOisEx1wJcAP9rKeaVFFNoty53OCaHSUWLyPKFJ6hejgkCgCcB0k46x8UdSR2SKjVklFeV5+4XmsirfbUgTp9jtIDX3HfUQLX3ue1NM77rwNly+RFnhXH7//J48zfcf6AqMg21IpxEVfmCpKuKwIaHFmGgDQO5jE/BLRtkaQEYyy7Jw7ijIdeIBi+/riRRyfYsjiu889DwCoRhiNCamtH7jrYTz6KCMyISHC20dlNDPHdtu/41ZsTjDyxCsBZUXpSpa8VyhSuH8Yy8uyG1e0Lh9lNKenn8dksiXsGiJi9QefI1L18HtIFw01+Mz6IxEMDogSMsG0EeEW2380yWjt2gzru3usF1fOMwrnCs32afisi3rtyxcwLqrlUo7PrF7gsX2iEzi+IPqGee7kMFNUuKIfPPf0t3jNmug+ST82B0f0vbbaj8dOTiphc8iHwQFG2tZl1nBg/x59xva/cuUKToqaanbmV65M6bzs2/EU+4QbCGJQlNJR0U6bLdHMe3nMzPQ0sut8SoP9jPo1FFWbU4Rvfm7BM24xUXdI1AmzgTdxfKdVR1gmWaODvGav6nPmPO9p601+BIRoju9m/V74Ivu9WZ/fefedCMnafO9uoqeOoriRBM8nsgHylQI+9J4PAgAyq5wDrih6PjNLZHf37t3IEbSHWMWIK+XQyjLHztEXX8K5k6Sj3HcfWRIXTrFtb72HUfhIlHSfpuNDooffb0uU7xHtTKsfCkO5m1EscK5Zz/KZjW+WgUFnw7zBUf8Py9BL5Am0lf7I5zoeEuR91iWZdstfsXwff5xryvUY49URa+f6/7wBvmy/4W/+69B235vUA9eZ79g3AaAilkPY1l/NBU27pA9oeXQxnkDADgSo4PSpHIaHOEftHyLK+IUvkM3SLyrmQw89hLEBmpK1hT6dO0cK2wsvEGnzBUQ7D4dRrYqOqdQZPUJ2TCJwsTbh0QHblvJIiE4izjk+noginZFRlhBWQ3IsHUWv5p5I2I9ppR1ztc/KKy1RMskbXVnJIpPl9zaNEa3JCYHNZdkoAR9QUX4xS7dRE3rXJ7p/rsiJs9SqYjnNY3/6538ZALB1N5HbJ58kS6mUXUKryvUyLnglqZQmY0NElQL+EC5OEnVKJHl/0NoYDsvAxhDYSAijo/yeQcmGQLbMwE1tDQBJL3WIJnujobobSJPRDKsmFzIzHkORXJ+X2L2gPVNT3Eg71sWGYY3TMSqicZrFMAkGvTRcm7UOZ2Q+Z8jhnXfeCQD45qOPeGnferV257U+Wx+amJjAuFhk65J/WJ1z60QbLQ0HANTFsjK6bsDH/aT1w1QqhYAQ20uXuBepCMVsa28cCkXRaFiaGvavg/tpuHTnrbcDAF5+4btYVrqPphrZ6myIWEj7hKATRFvj83Of+zQAIDHM/VE8xO8O+qtwS7zWvv3cJ995mAhkVSO91g7AL1eaLVuUnkvpazKCGZUREPHIBtPRWKLz3JJ4qUee+PZjOHqUe4DMGvfZJT37lhD1YMBBQ2w+Mzk0FoHnadexvtlER/3CnqvTMQr5BmrZFJvB9gI+mToa4hyNhNHubBjnABvp1jbmQJ6/VKl4pkoRoZM3WrpIZLd0S7d0S7d0S7d0S7d0S7d0S7fccHlLIJGuA4R9HQR9ijS2S6grGuT4+bYdizKKVs0xKv8Hn/uP6Huc0a6b76Pt8O13MTLo6g2907QkwhF02tIcyRCkFpVQ1WXkpoWNJOj9svk1i/73fYDJRr/6mf+CdptxiViQ79+LBYmyZVYRa1IQFQk4uPseJkd/209Sp/WZf/b3AQCzq4wE3bl3N5IyxFhUhMWEruab0XEAR0LvcekLUnGhnYrSnbpM5CQcDyKo6NXE7DQAIKnoqCuReHplDaOHiFTNKhHyoT37+PtrRKvcXAcx1Wf7AerQXjlPdOWEEKwTv09dW2ysBx/4EZrSZKdoCb77NkYYMydYh+ePnMGpK4w29ScYCckW+FlIEa/KyRNY+ibRwHWZ92y9/xZ+pmjr3nvv4n33jCN/kdEzv9Kd1C5To+mIO94T6eCrf0jb50UZHIUaabUxH/D+sU1wGjIq6Gf/eFGJaZ9fYLTz4hUaEh24/TYEFFXqNK4VwV+ZoQYx3GqgHWa77Dt4BwAADQm/lcS5kE6jt48I5NwaI3ejMfbB4QSf89lz5NPfd/te1BZY97OXWI+tPdfqU8ZvOYBSgUhan64xdYn9wSJ5PT09nmW32d2nFdUMCf2vS2i9fecunJmg4YxfmsixEUamyoo6V6tV5Ats/6KMHkaUMsQMKLZtHcesEOrtO7YDANbXGO0zPd/WrYx8hoN+pBXBayfZp1dXiAp6yXEjfqyt8W/100pjIQOsQJNtHA1H8L1XaADg02e7xvgcfvu//w6vLUOKaMDB2Bjb66VnKXAvShu5S9Frf7WKPqUCKsoo4vD9HDtPPc9x7sbC2Lab4/L9P0xNa74srYqi17ffwmjpY4+/imCb7f7RH6NhkME1ZhiGIKCvY2VR7SX0uaIIrRsESqprQu49YYUzr0+L0HIAn0U1FUWHopGdq6Aei4x7Cd5NC9lFLbvlzcr1KTWcjT99H5Wj4u+WRgFX/QY4jtfz9KU3xreDnkLxzYohkJYPyvX+bkijmSjk9QcttcgWZF4R8yMkBFJTPJakbTx6hLrmixfn8OC738PzlDiWP/5Rav3OnuExr738Ev7Fr/4cAEAeemhUiHj8xN+iNv33Pk8kpdauevN0PMZr1+rcY5TK0tJ1Wh6SYNq8ptaVQO9G8nc7jx1riE5RqRxcM95wgbo8J/LaT9X8/D0S5vli8QDqFc73k/I/8KlNzZStWiltmMZ0pGvT8zNEMqJ0RwjEMHGZa+ND73u/6kcWy5/8ry8AAHrjQQRiPL6c4/waCmm/IG1eIVf0kBYP/dPvVpeeJPc86+vr+Ps//0kAQFBznus3ZGYjDYq1j9+51sDMDGIC8L/BhMzaOqD6GXIEp4OW1tJinnUO+E03uqHltNQejnO1UQrgaLQEXAd9Qo49jaZSl6TECLI6BP0hxIXKmu7OdWUyqXuLRuOoCL2285mm1HST7XYbAwN8JmaG16M9hSFYhuxu3bLJSxViI7xPWlm7mVSy3zMcMmMoQ0ENud695yYsL3DfaOucIa4RoWV2n6lUCnOL3Gv1SudoCOKVDH+G2y527dwOACgUOXaPn+a+cm6dx7T9AfTJ/2PrFrGE2lzff+Wf/nsAwN7buW/4wPvfg//6H+iFceUCkcepU6yvaRobzbqnt7Z+YGk34Nj9BxEKs12arQ3EEWC6jqtLx9fypNk+vR/4GmbEpP7SaXuMLjMLtb7Z0p6pXq/DZ+lhhNKHNXYDZkbqGhoaQEjvE7avutHSRSK7pVu6pVu6pVu6pVu6pVu6pVu65YbLWwKJdFwX4XgC+RKjHyWnjZBsmsNCIqtVhvSiAb4try2tYG6RkYGXXqbltjlM5mYZjYnIEjzkRoAK/x/3EXlxHLlYFfhmPzmRwV23kvtfVlQhKIukixeI7LRaHXRcyzthSUUZAYoGGR2qNhjtcXxNTEyRK75/laGC5BijkSsXqVu8cO4SbhWKMaDIyFl9lhMSW21U4Wuz7kuzjIBcSEoToFQOUDRsLZdBRDbVBdkFd0Ks78CItAGVgpfm4X3vJcJ68gJRrnd/+P1qryCWlay2t4/tHdzE76cVQUoK8wiW/UjEGb0qbWdM4vUpXnt6lufIrtYw1qeUJQmhvTsU8XIpOnNX5/DsF38XAPAjP/WzAIDZ47zP1GEizTK1Rb3dhDvI7x94iOhP8U/Z1s89Ts1JqVZEZp3n7u3hPTz2p6/y/vSsEvEBhBTNqSlNR6nK+tVbjEYuLkzz/MU8ktKsBOK8l6qcbzcd5DNcX5xBVYncz18+zfMogjos9DgS70e1zRv54Q+yvb/251/id84zYpYcINpYzi9hSVqC5TTHxuWnn2bdExtajsuXifiNjTLybHoPiyIODg5japr3sf8A00/4FXGeUp9azRDZjPf0ol/Jf4uKRF+e5PPMC43z+/2IK2oVUnQ/osjWulxRt+wbQ7tOpoBFH41zv0t9fj3La/b19eDQLYdUZz6bF77zLADg0G1MTF0pZ9BUmo3tPdRVNKX9qVfYn+9452FcjvrVXrzmw+8mkj6f53ifXqCgYT2z7KWOaetZN5XmpK2Olquu4QufoXaoFePcIGkxskrnkRodQr3Bdnn1GBHkfqW6iSXkgihUY9fYOLYPUzO7cpksgLHtnBMKpoNsdBCVI9viPOe8dxxmG+SyHHs9QyHPOtqSXpve0dDFuvAgFxsJ3K1sRA6v+kBRzM51zq3d0i1vXgzfuzoOfV3aGf1sX/c7sNHzWvqOz1LS2OdO+416yTc4ub7JCb3auTo/UBAoIBICTpzj2Nu0iWNvYoLzZyQUxZ7dZEcItMHjj1CnXioRrfG7QZSLHJfPay6+7TbOXWtyzfzh974H2TVWOr1C5OSIHKTvk47tdz7LSrktB71KBTHYx7mvLY3TitIjlCslxOWy6Itw0vJpnjNdYDqdRlxOqVZmpoj8xeW7YGjQ3MwsKkojEjTnZrlE37TrJrXJJNwwjzfUyDT2yZSSymfWPAfRttAPmz9aHc7Jy6tcgwOJPnzox5hu6T0/RBf31TnOu1/9Cv0ufvkXfx7rq1wTzA20IDQvLj18X1+PV/dq1dRqrGdYNppW31aj6aFbhma1Gpy3jUXkuB3vWn4haPYdQ5o6aHnHG5pYV+oQQ/XMVRxw4Bd6VNc6XKtfiwD6XMCx/q7UbsbOsWvWa1Uk5AtwWem8DGktqX4n5ZTabDaxMMd2Hhwc1H1ei5yurKx4CLU5c1aVumJYLKJsNoumENKdSvt2QtcY0d5iWWlawpGgd27TKUIo+aAyC8zNLiCgflWRr8e2bVz7TUe5MDfnpfK47Vbu3yfOE/kuCxGenub4HBoZRkD6SIPqWmInhONygvfHsWM/+9f3jnLM9Qa4Pt9yM6/9nWdmMDUtr4oR3tdP/x9kC/7mf/wc72md7Lwn/ufjeOJPqNldXyULb0RZH6B+Fvb50PZSYwlJ1rNuq42qtaLXh8yzxfwo2kLADRl23ADC0uomNDf4yjxvQ6yrVqvl9ZWaUhp6ukeJN0Ph8AZiLvf3gGBLv34mlPqtf3DoDf3iRksXieyWbumWbumWbumWbumWbumWbumWGy5vCSQScNByfIgk+Vbcrlc8bnGpmNcR4v/KtcvfrCFl+Wn0Rr8sbSBKltNHHOFGEyG9iW8INni+XqGNuakMpoWU7DjI85arrENUf88WSggqstJuMfIUCEqXpYhSXLnn0ul5+HOMor34BF1L9+1nxHJ9hghWJODzOOyWmNzcLtekNauV6wgE2C5hISRHjxKxQoT3nckwMjoY7UAml9i1g1HWM8oh2K+EsNMX17C0xmjfcJ7RG0uB+9wRctx/6N4H4MoZcmGKdV0RHz+Q4P26ygd1sG8LnniCLpnncoychmLKs7nKqN/NA1s8zddzM0SPZwpEwMJNXmdvdBCD23mfz7z4HACgtInawXfeQyRy5QK/c+noEZw9R4Tu5//+z/BYRYpnhKq6zjocsA1X1/lZQ5qwllxzN8UPIhhke9//duYhTcrd7OVX+MwcSHsWC+H8JFHisBJc7VDepkqZiOu+mw/i5GnqSqvLjAz2Ka9gj7QPO/ffjOdP8Jl8/JNEpYalQyhlWc9anajZsfMXEAjyWjVFtuLi2Jt2Aa7jRf6q0tIMDCkaaUlo/UGs59jPmuDz7Oln3VNK3juhfIy9tSb61QfPSRvZKfJeLL9UKhaHX465Fl2zfhvROMtkMhiTq9y8tLeGts/O8vdIlPc0tzCDfrkJP/ww8zmWpdU5d5Y6o8R6AVsO3gMA+MZXv6x7Z30SQuKXFxbx+Le+xo8Urf3Jn/koAGD3TkbYC3LmDQRCWFhRHkbpMPNLjLKuLbOfLc2vIpxkO/WPbgcALEyzLQ7upTZybvYyrmiOCssZNqqI3qUJjstt4zxHZmUVN23iefxNHitpo6eBbjaApXXlyJX+oSfFDxN+ttdaBfCr3VtXwzu4Ot/YRtL0jucy+Jeji98PgezgzZwwu+V/36KO15aHuc+PtiGFYgBVLTeZ5t1gaEPVuJEOm6V53d/bLddzLPb0Qa3AtVVwgJo8AIJaQBs6Y/kql1WlB4ZMyHFJCP/OfVwjW/JLePTRJ1F74AEeIwfQsMZZusS1vFQqYP4K54tmhWjGt79JHb1plJavTMMnppIjDbppzHxt1ne0j3P2/OIcanL6LMvJ25AA06oBTfik5bP8iVHtfUy/12w2PUTIvm/IY1A5HEtiY9TrdYRNR2gSVM3nq8tKQB/rR0bMDB/klK+D52YX1LbwNKiubwNbBoBaSzpMXafRLiEQNr0fdA3Wa99NnJu3bh5DMa1cl7rPiBgvhvR1Wle7dhpyIjdW5dONCLXNF7IY30KX7ml3mue1/LlCHdfX015eTmuLak111zE+vx9NMcMiMa7HttZWpS01Ca7PH8D2ce5bpqbMAf1a3WO5XPacc2s1OWuq/ZLJDT2aOXzCQ+lN08rf+3vJjlnP5ODIIb43JcaMKDPWVtFo1HOmvV7fac+5ty+FwhpRu9OnyaQylLJH+szxrRwzr7/+OupCHr1rSBc7qdzMrj+AotbxoRGyklZXWK9d43SKffDBB/Hs0/QkuHCRYy59VX0AYNtOIoiZbNbbR/YKJbe0nS3tj7YduAPv+VvM2/q983RENr3on//ZV1ivcApt5WWfmOaabzlaH7qXrJ/pc2KSVRsIlrhD7ovI4V3u/DZruW7ASyhrudsrFY4jnxC/kN/ntVdAnhzmBG3TZjjEZx8Ohz09bqPCY6Lq2/4Wv5vNZjy9Y0SsNHNsNmC41Wx6zvUV9d9yjXviHbs5/xhiuriwhIj27ZGrHItvpLw1XiIdF64v4mVsbTkt5LKawLQgJZQwNxhmxzp8534cfvcDAIBvPM5J3Dac9QIny6ZRGFCBE+L/aw1+1hI1LqyHn529jG+dpk3vT28ntB2I8gF8/RvcmFZdB+HebQCAPUqGvqwXwrJoG5mMDEuCScBoKVPszBE/H05ACcKz+SxCMf6/R7B1p8KO0BFUHguH4dfLY83RRBZnB3vxeabNiKue59YXcP/tpAQspueuOU9NC0i72cLElWkAQF65TEo1fpbQhP/ktx7HWB9fADoOXzLK2gik57gA37mVye5fPDeBdaUKGdxFKtCKJo5DqvdwsIXNuzlpnMlxkbjY5jUrMkGqxv2YyXJAu/181ntlA13UoBgeZsefOnkM+VlOdv/+l/4ZAOBepXtZWeTLSCOfRamkpLdauC3pOjqcnKcuvYRInM8zpATMm0DznmCKC1u7xHubmb2IVA9flDaN8ztFPfuaDJxarSbiCQ72ngFRflY4mVR8emHKZrH3AF8ef+1f/3MAwE6lOymtc4Avqv/CDSJX5vfh03Os8DnYpmRysoCORNzDFigQ/cPsq9O5HPKaCBFkW/Row2NBDE9cn04jI/ppWlTamDYEfaN8Cey02rhF1PFpvXxaUmITw8/PziGmxXzfPlJDFvUyuXV8OwAgl2fbLizPexQpW0juf/s7AQAzS9yw3HzLbvRu4YI2M8NxPiDb96wMe1767ouoVdmGZkpQlWnG2Ij6RYgBiW8/8RheeJlBkwVds6g5Z8cWPl9/yPEs9Je0IVgSrfjAXRTe7928CekLMoMQFWvrbrbNH3+F80bQZWqZrVu3YHQL+8fSAtv0xGnSZeN9XPyLldpG+hptCLQ2o6b9+uLMGiJ6YY3rmZS0ENleLuCaMY7rmTfYvv9GXgbfLGXDD1TekLLhr3rCbnlrFetw7IfNRsPLdt3Ursin39NKIdAfCkJTJWr6aew07/1Tm0TXB8jnDsoSgEhbm2mNh0KpgYjmWyNg2ctoS/2/CWBmyTZ0XH/ntcE2NqQZ8PnabZx8jQHaqYuk2921j+vcyjwNzmKpIC5NcD3v6EVneY5zw0Av14fFah6JmMywypwvtm7mnDJ55ozOx7XO7/g8Ctw7DittlnaBx45xP9KqN1BW+oSQNs9qds9kplwuAx2T4Yj6qv1UIsG5sKZGD4c3tn32Em+0u/U026pea3jnruiFqa6HFApuUEQ7eomMaaPeLrOeZdEiLZn5O979MA6/7S5cXaRcwL/7t59hOy4ueHKG3JrSIeiFKaQgQaVc9+imlq4qpjn60AGuM2trnMcL+bKXosKkFI26e8152+2WR8V1lSbJ570Qaz/aanjHZDLXGv4Y5dJeyFCrYfLi5Wv/pnZragJPJpPei5cFYe2erLjYMDmyYHBL9WnohWDiPIPa1WoVHXEkbe0waqPVodPpeHRYO58FF+3vzXrDSznX8sxfeKxRTu+7723ePZw8eVLXZF/ev4sU2EXVIRgKoyrab0Uvy1tFId+/n3ugI0eOoCgZW6HIZ9VW26xIYmMvv5VaFTH15dPnuW72aMw1JCN6deIIQl9jn8tV+YwbDT17TRI9vRGkUtzvPfRDHwEA/MHv/DnbRMGiRpZzxHpmAWGBETEFNLJtk6zJgdMNoKlgmtGTjSJtz7deryOkicvz/mpeu0gGNA8Faw2EQur3esmLpnrUFjLyrNdQlaSmWTdTPKNI6/xw0NFbtvUP12eBJZ43vcb7Xc/mEQzyfCGlP7zR0qWzdku3dEu3dEu3dEu3dEu3dEu3dMsNl7cEEtnXP4Cf+NjPICtr38W5aVy+wChLWQha0BEE3GQ04ODBw/iJv8lk4Qp2YPqi0QcUclCG8I5TRb2q6FSOVLVbtxJpErsNt+wfwX/99GMAgOPfJQJ2z0M85m/8KFNYnL1wET0y2PjYx4hWnjxG2uP0CaIa5158GQDgr3RQrjCSkmnQcKNWZDTBIi1uwIeGwgZFhUUDikJ+SKY3zx45jnRdESRFHyuiOw72Kj1D3mgnDlYk5E+IKtInmmBdKR4CHQfrMt8pLrItIkq8OiQ0LhD0YVHnnJW4Py26aEWNPREQDRcdOH5WbG1WSKKExxMzfIaDO7ZgKMRIbFyW5LVZPuv+ENGzcrqJzijv/cEHGe0auodR4POi/M0IqUv2DiB9gc967xiv9WOfIG0xHiPi9qefP4WW2q1PaUAaos7WKry3UKiNap3PaHqOkeflEtstFScC65fRTjwUQzYvv3Y9oxlF3NpCUNulOS+K2fErtYpZlgtRX1icw+gmR+fk6UpK19GbZFsM7yRadnxqGtlFRtyG+tjGDUWTzXK70aggJ9p0REmIjeJ4aWqa5xsaxYCS8q5nhXbKYMaO7VGkcdPmzTh1ikifmS6ENPZiSvnR39+PhOg4ZrVtyYSNgjMw0Idsju3cESW4VBRFW9QkMweKRmPYs48GOOfPkwpzeBeRvv4BGRJFHKzNEzEsZWQikCJF5sF33A8AePKxL6OuyH8nyvjY1770BwCA1G4mHnYH2ae2bt2Byxc4Zvus3ZS+p9zgz56BfmzeRHR95jW2SdQv2rqQmBhc7BjlMecVmT3mC6t+QqXjfPbZ9VU0lDQ42idjqBH+NIrXpcl1LJQVKRZMM3FFycOFIHSqHTz1FClAt9/NNDg3HyRtKynzKSOzOh0XHaNwXZ//4y8ob5YDvnPdZ93y/+9yPVrxg3wHSmPgyETEHwh5Jjm2qbBUNeUq+29ztYzBQdEThaoXMjLj6BPSJCjR5zAVBbBBMzQqm/y+EIoHILaX9z0BRJ5EYzVdxWOPfhsA8OM/zvQaSdG2mjLP6YgSW8tncOwUUcaBfs7/J44fAQCsZ7je+fwxOOA8eGXaZCkcdB2l3YADZDOc6yyxeE5z1rGjnEfCQhg6ThtxVXpxjue77S4idkdf4/wUDAUQi3PfkZfRTGadiJghRb29vVhZ5joSEOIRDBrqoPmtxTnadV0PfTLZUFXmL5EI5+R6pYG6uPbRsCET/E5NkE5fbxJFoSGGClYlewmJ9vnM05S6pAaGPMjiP/3W7wMAxnu5Lv/51/4UAFAuZBAQ48aQwrjm5prMdMLhsGecY+iioTWLi4v6ybUtmehFRfXL57jfCCjFmJ0f7c6G7MOnJDSBa41OWq0WfNIJGYLYaOs7gWu30I7jIJ5IXvP9jq0VQhtXlpa9NCSW3qEoSnNK3y2XywiHeO/GbotKSmRyk+w617pksmfDTMhD/ni+aNQovhGv7l5qCv1uTBUmsLd0N0KWdZ9rq1zLj8g8bmpqCqti3phJSyHH+oS0RoZDUSwvk31k/aEo6YcxoEqlgke/9om33tGY6QipMwOaWqOFmt4RwjKRqtfUj/283/6eGAqS7txxM/cQ92g8PfII9/eZ9Sx6Q9xXPHD4AQDA1kHu9c8eY4qwUpR1KFRm0N/P/j88QhT12TMcK/asUqkU2kbdr/I52DitC4FttzrefGbItC3HQaGDYe3DY+EAEpLFxYXk59XPAmqLUCTsscdaHZvtWAyR7KADn0n6vL7Iz4LBsOql77SBhuZ0v6UCu8HSRSK7pVu6pVu6pVu6pVu6pVu6pVu65YbLWwKJtuZeKQAAIABJREFUDIZj2Lz3bmxTbW5DC1XxpLOLRH9M8NsUb/hvfPgjqOtVfv9BGtb4xPuN6y3bpwiov9ZCSLzhe/Yy4mCxtVrThKsd1NaJzP3GL/8SAOBf/Nf/zPO/k9/5b5/779ii3LmvHyNC99TLRB6ra/w9FmZ0YmdfCtNzROJW6oyQbY0w8paUXfLSyjQ6ipzm8oyY7RojulJRYvcDe/fiEaGbJV9JdWYkySfzm6iiw1uGxxBRMlFz2Ako4nv47URiHn36SXzkx4miPvIkIzOuWUcL0dq3Zz8mVxjNS6+y3QMO2zSgyNaqInvNdh1RRSY3K3JmAt97ZSRUDjt4eoIR2NPTSmRvpigSOO8e34QtSj48c57R3zEZ6pw+QdTxmVOMas2sFvGTH6d4+quf/U+8QVme77mDupLaH4U9IXqxJiQox3qmFG2tVIooyyBp+aKE1A77wEf/5k8CAA5tp75tZuIkjhzj9VemeMwBWVKffo4aiGqp7EVFk0rYuqoo4tAI22YgEsLaKs8TMJ2FeOmOq6hhlW2yZ88BNNvSJfol5lYU0hDmXL6DcIxa0bSidIPSjlpkttpsISVOvWkIKuVro1dGpF+YuYKeOK9fEpJo0TCLGI6ObtqwGy+xT1oU0iypgyE/+pWqxKJniTjb3aLfs7PUGQX9LtaE6gZcDoilVUbaF2W00D/Wi6BYAIUVtn9njDrYslDzfDaNLWMcWyNKyHxYz+jFSzxPOEKEIZVKoKVk3LkZXntQdtdXLst8KNaHOfWHqPS9CbXNXXcRfTx3IY2axl9B2qGJSfbxEWk2+9U3t45tx1OPsW/f/8Cdanf9UEQw3A6iqnF9hxIe14S2fPNRaqA/8K4HcfO+W9XOrI8hMo7Ge1Xa6p5EFI6QCUv7Efwr6hX/UkTyryyo7Jb/L8uNIJIeAmlFun4vZt1xvbW0KejQDB42DXPOuTi14qVbWpzjmDXd3XOnyLi4aReZAmNjESwuy+LfdNdFnveOO6h9i7nAhUtEHW7aR6aFIZJZmZQtzy9h9hLXj/MnOC4P7KI+/0++RIOui2e4NvnbTSSUEHw4xfF+9iyv3RTS4zgxnDpB87ThYa7ncaEag/1kkpw8ecRLJbFjnOjFzOw0AKC3h3NpW54AkVgM9Q7/b/N153WiPbaOdjotb/6xdEnGHLFi2j8AqAtRCAptM8TCUBHXt2HyYlq/pDSc62Lb+P1h+IUoNQTZGoKVTHJuTaZSqJrngkxDYlF+tm2cmjefTOwC7sa0UFjjdz73pd/md8Vy6kkm0ajy/nwyaDNkLJ1W6o9Q3OuLZk5jfcgzAhIbaG11GX6fEqjb+eQf4NO9uQGftx7Zta4vjuNsaBiFCFWUVsoYQZDHQKvZQqHU8L4HADXBPREhw7GeIdQ9zaF0iUJ/Sitc9/buvgmHDhwEADz3HI0GmyYO7ghpUjvU63Uv7YntP0zDaPdULBa9460v2U/rZ9Vq1bsf+54ZN62tsV6GINZqNQ8Jtv3B+DjH7vdepa54S7IX733vewEA33ycbADrLwUx4/r7++HoeW1oUf3XtJ9f6cPicaCi9HQ9MuFstbj+BVTfTiaHSwu8fnUT6/Pvnnycp1WOn2xuHbv3sc533c51/B6t518NsC8++RTX/csrOfSKSZQr8N6HktzXeFrSSgcxmS3GtP8JyIyqIi1zu9VEXeiwo/5mHjCmIa/KhCvYaXhIt2luc9VrU8r4Xd8Gmq5y/e9X/83qasVSpfQNcE9Va7dRE4vgerO+v6x0kchu6ZZu6ZZu6ZZu6ZZu6ZZu6ZZuueHylkAi244PtUAPWmCUod0qI5RgdC+pCNLIdrqhhsN8E+/d4uK7xxgl3LGZiMI73kEt3fPfZILgcpboSG8kiR6XUaukgjkyesNj32Ei0UvnLwLlVR3Dg/7Lr/8rAMAvxP4DAODuuzd7NnBvu51RyM989n8AAL75Z38CAHjms0xW6jZKGB5gFMwN8mIj0ln0DfHeFhcvYVWOkD2Kps0uMtoRFWd+rVxBNMFoy+qK0JoQ76Up/nXPACOgfr8fa6tEtVqyGN+hFBMXLlNPhkjQS1Vx825GC9eXpDEbkBOrr4nUICM9qXVGOM0GfVmaukBCERG0ETTr6ibbOxpiVHg+I71ETxhzSnYfFhplqSBKNR7z2qUTcOWC1Z78Ho8ZYwT7zFFpHVbZXd/z4Ptx+H6inK9/70m22xUip19Xcuhis42GImxxReD6pcHIK2I53D+KEWufK0SqfA4jsc898bsAgBlZXKPegl+inLZQ4ytKn2IOXI16BwEx3WeuEJkeGWO/rRX4nXIli4M37wcAPP3EdwAArrSbSfHgZ5VceGz3Nmwf4fU39/LZHH+dEcFbbmaU8tnnn0XKc99jf7ioyLtFjgvFCjwGvqLehiCO6P6iclJ94G334tVX2f6ZJSJylgzXfh49fgzj47wv004EQppKZD02NTWFdz1Ah9WgND+XLrAPWnQuFWe9+3pTCCt9iJtiPe+7n999/oUnADASWptj/9+p8T55hvqlTIZ/37VzG5Ym+fxyStcxdZY6xUiICL+MjXHw5jF8/kVGKN0Sx3tJ1u69YUYTt24dx3Ka/d8fYX89fo4oxOzqBwAAr50/hfvuu49toOdXk4NfWxrQ40oX8/DDDyMj3fDiJY7T0CbOBVeEeOTWcp4d69qadEaKVo8M8x5OHD+LzWN8biNjjCSaq6XkKYgI1YYD1BuMYrYD3ydm2M3f0S14E7TxLygtCWw9O/kW4Fe6rPQqF8nTp4j89Q+wry4vryIa5rpSK3PMlQucs7aMEAkIiZlyeXIdly5e0Pc4Zspt9un9h+TCOVfAqj7LpBdVM46VfdJYL12eRlDspapYIc9/9yUAQFKsHdMy7t69A9MXWedQWOl65P7a8bG+83NLiCjx/ZJYUj4QJZud4RguFbPwaR48LwdNs+y3VAKWt2Q9vwq/WEN+oaCWcuLmQ9Q75/JZzw3UnpEhDA2hi8FgEC2tT1WhNR2lBclKp97WnqDVbiEit1NXW8BcluuVrSXNVht1MZ6iYu4YUtSnNFhra2uetqpUERIpnVh6jdc8eYwa93sO34svf5Vz+TsPv5v3rvWzUdGeItCC0wyoXeSSKQGsuZcGAgFP3zU6Oqq68vnlxI4yh/D06jpiarfRUe5JrqwSYTL8xOf3oyFNbKNhCWiudS11HMdDIANKs+TGzaNDA0C6tkg8glrtWufVjjTyIsYhHAnCpwm32eK9R9XuBbHBXH8YCa35QWlSc/IdWE1zfQnLRTMQCHhIacvQLKWis3tpNtteephazbmmTa2e4fCGzs76lyGl9tOYgKFQGLZoFLS3mV/QGBTzZfLSZUzNsL2rdY1zpUXza7+7a/dOTFxgHylJgzskhpAhyyExDHuTvRjol5ZY4+Dm27j2nn6N6P1gJAYnxGsFkFf7cb+xJLZTsrcHPQlLvSFXVdXnxz7Gfcehe+8FALz46nEMb+Z4n7tIt+RIhylcIKQ05DqI+a9F/Boa39W2Ofy20Lb5Ve1tWtR62/J88UfAF/CeSV7sr6qenU8LfcD1IaD/G1PJhemcxSzBxh7QdKs+obF+1XdI4yJXKqPWUhoiQ9dvsHSRyG7plm7plm7plm7plm7plm7plm654fKWQCJ9roN4NAhHfN96ywdXORGbip75xIsuCG159OXzKJWJEqwVGGHYrjxBx1+hhrClyIbj+r3olaVIKgqYee0YUZdLJ8+ipNwwrl7tly8wsvWvf+HnAAC79u7Fxz9Cp9Yf+TBzvw33MRo0OsA3esvDki9k8O4PPAgA+F/PE+2cm2ekMhIjVzvi96GpaI6hSAkljj9+/hzr29OLbVsY+SjWjaeuSJc46ZZPp9Gooyz3q3HlMszqs6Ht1Gak+nsxKPTJFS/fkTNs7xgRzYWVRc8FdGxIrnDKqbWUZ5s3KuYQG/aidAk9o6F+RpUnL9HxNFgIYtNmoiiLq0S3du3mPeXTbONENIFnj9PJ7dBOalb+8HeYP2q+yshUJ0kHylu3bcM/+kf/RN/jPfzHf8Hfm9KlBf0B1BSdUx5l1AqMmfTIMTWdrmJHiu29ud80howuV4UmzVTYt+5/+4PYp/x/p44z11dOGoW8IpkhN4C8RDkDw4wibh1k+xkCVmv3ImforiJ2gQR/jmxlG0WKPMf42DAuHydaOeZnhHdogJH848eJwo0MDWNphRFA0zGYHqIgtDESjuGcIuKbpbmNSdtakI6yKJfE75XyCCsH4aG9fA7Levg5RfKbzTpSPWyv9z78EADgiccsjxlvtL+/18tttrzI+zWNx6lTJ1gvjfdyoYyZPPWRIyMcRxNT7Dsjm1jflZU5LFzhfYbk6HvgJuoCq9KjjA73Yeks++3i7AwAoL5fLmnSo0RcPquJszNIr/JZH9rEPtApENUIS0+5uraOyWmeZ3yX+t6tRMBffvW7AICW42J4G+9j1y4iB9/4Y6LjlQIjqeZwd+r1I6irLV95kZHTd37gAQDAiePUZWXWsmi2eT/zyknpCLXftpljeHjTGNp+5WyTw+/rRxjN7U8Krdm9HQC1T67lR/2LStd6tVt+gGKYTaGs9dl1TZaOkNCputbRgJCYeqWFsyfYTw1d3HMTx1Wkh/Olui/64r04d4JjpSm9V1O6bQ1lJAcTOH+c8/OZ02QILMyRUfKRH/0wACDcaiIgtG7mLFHGpNapeeVLfuc73qH6FjGwifPPaSGSmTU5rAsVKZfLiJu2W5H/bJGfJTSndtwWotJImY68KN2fIUYZ5fl1/T60lM/OV2G9KlpfhuQRUG9UsSJmRS4v11chRVExaeA46JiL7VWuovxdKIbPtKptzwnTEM6wj3uCqrR+LnzokRvoek558oQyHjwonfnLL3s5QA05yWqN6B/id3tTfK7xCNCf5JqxZwfXlU996lMAgF/718z1XMytoFKUQ6Tur2lur0LWOp0ObrqJHhWHbuF6MjNL5k2pxHqWhIwlk0m05YXhJWJvya2yqbx5fsdzqGxJH2oIUdMcWH0+dIQotTtyNm0ZmietpZKa7j90APfdexgA8OUvU3Nbk61+Isk2GRsbRVB9eVj7gzMn2X/LQnSPnzzn5ZtsCik3DWNOeaQbTSFugYCHbIeEqF2TPxTUxZrG0JBaO8b0ieVy2XPZNW8DQyvtp7m9NptNj81kOspTZ86pTfl7T18vVtU/bM85Iwfiu+6m3j+aiGL7diF7QtC2yhH92DHuE0xnWyxX4ep5pqSJvOM29kXLITszccFzsx0Qgt5qqg6DYjv5HGzZojXflXO8XG1feo1sqT//Ovei73rwvXjikS+wTcJqPzkIGyIfj8c9bXhe7KOI8jxWxAyqNRueHtdoQz61aUMaV5/2MU4oBFdeB+YYHza02HTrjg8+c13XPt7ro/rd7/ejITaBEzAmA++zJM+EmJ5VrdmAozEXS8Xwg5S3xEtko1rGyuRR9Gjj3TM6AFcN2mjLxjnIARhOKrlo0IXbZEdqVzgh929jA2f1SNN6ADmnhLxMaY5e5ma1dw877uH77wEALJ47Bn+HjV8XvXAgxgZeWeCkfjm/iC9muSF+4F18iZSXDL7+FdpWV6pKgBtK4muP04a/pmv7RMe5cIGDLR4IYPNOLqJmlT2lFB0RTdjL62k0lDzXp57aF+UAT4vy0dLgWy8VkQio8ylNQFGJ4s9NcPHOlusoiuZbKvBeYjIRMMprOBFBQhvp+TkuovML3HAPi/K6axfpjFs29SIt85OoBtl3j/CFpSKRciecxJTuoSfBlwJfiy86AwoSjA/EsV8J14MxfjaxyDZpSOlbSHOx+Pxv/1tM63627eDLsk+fuX6Jxh0XAdGCejSge7T4mwFEKJRAQW24b5yJci9PsM577qDxyZHTfPbPvfQSGmrLMzL+iYd5beN0ldptT2Bvk3FEg7alTUipWgVfT4H3fJAbnfkZ1r2pSXlxni9QF04k0a9nXVzVhB1i+7uaQJaWF7CyukHTADYCErZIpNNpjG/bzqpqY7EqCrMYaIiKrtmKBlHXArlrB78TrfBal8FFrZDPY0C0lNf1MpvoYT3PKZn2LYcOYX6eVBZ7+ZmZ4QvZT/2dnwIAfOHzn2cdfH7PVCKu+51e4GJzcYKGRw8/8A7slVnDvNLDmBvN/BzH9GsvP4nN2snaWBkTJWhhnv03vTwNAJhcXsN21atatJRAvO+VNbbnlvHd2Cajnyk9o4cefg+Pkb16LlfGpXP8/+5x9retm0ibTtdYz+mzbJPe/j4EkhLg93NRXZnjeD98mFT8I8dPIRJRupVRzlGbNnPOW86w/x05eRy33EK6niVrH07yebQ6PGZumfebSkWQiskuPPCWmO675S1Srk5EfvXPv+hY+7nxEsm55pFHHsO2Teyvhw7REC0tM7zTp2iqcf/b3+kFouaVHmPzEF/aVhy+JDktrgFHXn0FKytK+L0uEx7JQZ59ijT0Hds2Y3Gaa01+meerK/XFlTOcN5aX0pid4DEB0QmNJljMcY7er5ei//4/fgs1UdrnFzkuGwVJIhLca+zZewvOnuXak1OQyKeNaO8gx+3ClVkEehjoikmWU1eg8coc55GwjGzSuTx6+9kGZa3ZPTG+TM7OGvWyDSiZer/Me2zjb3O93xfygojeM7JNpjaHfqXi6rT9aLW1RigKNTJAk7L5ec7D2XwRTaNohnkPjraLaaXa+uhHP4bf+z3KecxcpaLcLS2lSfran/FFamXtPfj6nzGVx5e//EUAwNvuZLufO8MXdnRKaNTZZ8JGu7N9YN1Mb9peHW1T3oHMgWT4s6AX7WQshbxSl9RrZiRnL6dtr2lb2l8Y5dhVqoWWAtKO43jmZEbf7ej7YVGbW4pUbxrbip/7+V8AADz9DNNF/MJPfRLARkDh3rvvwm0HOad/+tNfAgAM9HP+PqX1dGHuCopZ7r1Cmrdrepk0MyRLaB+Jhrx+UJAhpfU3K7FYbKNfaA9gfcj6TSKR8OQpZtRkdEijadpLs+P4EI+Lhq2XoU7N9doLADL5gkdbtZcrM3Jp6JrHj7/u7Qt6FbRYCwgwkllfJCg6ddtFVgH4TcN80fzsZ38TAHDTTZQITWemvdRkk5Io2X2G4zJ5SgSxnObY/fDf+mkAQDRmcwLbral+nIwFUa/wmgYaBAaV9qQsGnt6Dh2ZiRmgYn3RDYq2XKwb4xltUd0dzaI+L6WJ0oFUq+io3RwFneKiNBsNut1uei+PrvafHq3U6K2Og7DO42pvU/PSvLC/VDW3VusVz23L/QH3CV06a7d0S7d0S7d0S7d0S7d0S7d0S7fccHlLhKbX15bx1d//z2hLYD6wZTMGldhz6xYidZu3kKoa6mEE3zfQh5ag2MQg3/oLSiZfV3StKWvearSNUpARqWPTpJEdeZbR0fxFokrp5ctoS7waDDDy1mgQ/dk9KFF8p4V77yByKR8SLCjBb01UWC/imG/BlcA33MeIQU4Ult4Qv9xoNlAwykSEdTbq2poQslq1jrBPMLyiHVkJq30yGWoo4lhvdRBQFCcuCsDa2jQAoJxWkvpQFBcvMDJrdJklUYv6hxhJHezvw9btpNweOUrDIIvApXTjDaFmzXoUw8OMLj3yLUYas6IvWZL5tuOgJlV5uSa6RYnRnf1R1vfWni2oK2nqZSWQzej3KwW2cbHM57N2agFo8Zlk5tk2zRWid80Q76G3dxN6hZal5yjg37WFEd+iKDLlThD5dd6HIUJxP9Hi9WVGIf1+oXudIp59hchyADJFafO+jT4TTPo9WkNdVJMzSlY9oEhQIJVC02X7vPI6TV/6enkPK6I7792zHQCwfWwIU6LXBjqiYMlqu7eXkfGRwSGPiXhZ9KyYENiWIluu63rW8KOiixYl4E8kGeXbI/rzwvwMwjKTmJ3h+RopfsdsoQvFIo4fJ/3mrjuIOhy4/XYAwNoK6xuNRr3otFHMfvRHSAX/0hcZid61g33s4sQF3CI0wKKkiRTvYXQT54GFpWXc+k5SSYOOhO5ptntK9b1YLiLfYDvfMs55Y12pagwB2RbjPVTKBZSFROwZJDr+6nkiDHsOsC7+eBxLorO21GcunOYxAaVwaVdb8Ilis3iFfenIK6TIFxeI7BczbJO9t96B9XXOQ+M7iHw/8mUyGA7cRXpPIBbBwCD77dmTpLgGwLadT/M8u/btR05U4bU19vdd2zmWSxpna0WiqfGeBARWwtdNvdEtN1CuRyTfLPVHJs9jBkQR6x8YxOAIx9Hjj5HOfdstnBuGJPXYuX0UaSFzx18nVW1ZZhxlIRXnREvtdFpIK81Ppcoxc2GeKF55G1GIiVOvIb1ItC63ynHeLHP9nZIcpFJu4qDojy0ZVi1rrt+xl3PEN79FuUkoFse6kJzxPUTmikscczNXZO8/BDhiJ3gJzxXVN7OKUCSMdaEoTpt1N+mNUS7N9CaeiqNYMilASsfwOz5dJ5mKI5uVWZcQocFBIpJ57SmItogWd51xhxmbmTlKx+eirrRcrqV2mhWqqvVv967tmNWz6XTM2It7r0WxkvZ+dL9HjcwqHVT/AOeuLVu5nhhL5MXvPoNsls8oIVrrE0/QaMdQtGjEh4SXgkosK0PARAEMRqIeWmZrxY6d21VP/j4zzWvW6zWPPlwXCugENvZe/I6LDq5FkYzi2+5sILs1IaGhiKipCUsTxmtG42KHZbLIiunlE/T0e18g2nj4XqYfu+mmvai1eZ8PvOthAMBv/rtfAwDMCWXN5fIew8mvFd5oymaCZyY66+vrXr8w9pEhiFasTwAbyKO1X0BobzQURt+gWC/aExpt2hUSa/2t3W57KT6s/w6kEmoT7p1isRDihg6L+dQQmnriBPd0zUbNS3lRrSoVW1YUaT3zcpHn3759F5pNMg5sz5XqlSHlMlMEVcNVFKuiCmveGRkcUR24Rww4bRTEPlpYYTv9w09+HADwW//Xr7MtgkJOg0l84uM/BgD4yp98k/cguU9dxpa5StGj9IY6rE9AtOd6RxRWX9tDGjsah66jecQ1RggPjfmB3ijP04kEdC0do37bajbREjLqvCFFU9v72elciz47alOjK1f0/jE0NIS2+kFvfy9+kNJFIrulW7qlW7qlW7qlW7qlW7qlW7rlhstbAol02m34y2U4Mm/JZk6jLlOWTIRR/cvSe1n0I5HswZjMWlrSSriKtvS2GQXIlKVFbFSRcPjGvXSe0f3Jx2iMsTjJ6yRaQMLSIPgZbfFLv1QSZ763pxfpyVcAAI/8Z0YEdu9gNPPuQXKyjy6R075cWfL0ebV1nreqiENLKQXagQDaMlypqq4l8d3dlkSuCKMl0XDRbL2FHrVk5e1X1CnoANk6EZeSuN2Oj/cQlplAbyIBV9GJtMT+LSGw/S3Wt5LrICojl4iZ5vTwmoODElZLO3L53ARS0m/6K4xgBDt8VilFKSurZfilS2xGec2VJtHBuzex/QrtVUxK61YcofB+VglW64oIJlqMUCUDQVSEtMa2sM6Xs7y2RVhGtw7ikvpQzwg1as+d5u+puInGXbz97dS2rkpX+LoSPb/vblo9DyjJ8dzcHNbWFXmT3hE+trFPUeVapoiUjA5ulubWjAEGhPrC5yIzy0jpsDR9TT0rSIt4RCL7WE8SRekzFrLq00KlC4oIjvbEvDExvpN9cG6FUeF9B6ghnJycQE19qGcvzWgyUUayzehouwxxmu0Syoqwrc7w3lt9bPeIEPT7H7gH588y0r+8zKj+xUv83YT8q/k04r1si+V1tu2he4mofeMJpmE5d0lpZ9DGoUM0STh/judZlCapr0do+ewiTp0nonnyJBHcEaW5uHKRY7peWUJHTIWpOq85HCLa2a6xTZ79I2p42slB7BGr4JkjtO5GmW06c5Jzzt/+0Q9h3eHfFqKyfdeckBreDgBYOXkGp56mRquQIypSkNHGJvU7dNi2zz39Et79Q0y+fPkI0Y9eaR1G44w8fve15zB5mu1/2100LWoph05EEeg79/cgruOjEvnXazJpUvS7t4/Pt4MysopYV3xEOiwmbZM/7b14TAPSAenTiqKaAcS9dABBRcZD0nI0xSrwi1XQdvwoWg4ll/VMvEm01BAvi/gb8mJRU58v4Ok7Om8Ew64pUop45772Dv+aF5lxQHMFfC00tNZUhUO7FuW2pukAVZkzFersr1GxTUKu9G069PTEJeyX9jylNDH9Mf48f4ZzxGhyAD6N/eLSNADg8UmuhffeSX3553/ra946ZwZcC5c0rkyXaaYToaAX4a5LJxeXDq3XZT9Ll9MY6eG83ykTOci3OJdevMJ5ZGhoCAVPDieWjvT+F6eIXsRl6nPnnffje0c5/998K+eqzEUabGSWObaddhq+lrRqhlS1tUaG5NHQ53pITqkiYy8lk3fk7VDzLPuDCEfN9ELPsS7mkSVHz9bRP7pb9+CqTWSYITZWq52Bo7/FpW9v1NjWpmNrS0OY6E8gLfO24V1kegRm2G5Des7HJi6g6crsL8m5ZFn7hZ7NRIJTO/ejpjllUAyXrTu57v3iL/5DAMDL3yEqffqV11C+wnVvRUY/23fzWnffQVbGqRPHUNfsZGtNTqZ/fs2BrU4RrtLAVMr87NIk9xJmqNIBn3Ot6UNFhjeuWDQRmaw0AuwDuVYYbe2NUkN8fj/xIereH/v6n6kdwyiUeM1oUlr2DJ9vMFrV/bMdfvbnPoZ/9etEs7btJKPlY+/hnP+udxKZf+ybz6O8h54Sf/ZH/xMA8PDbaMKYVUqM23buxtkzXOcKJSFzSoNlmkhLTu+LBGFzXkv6xESHfTov3W4w4EejZRpSaeiEym7dTqR+emoG8ytkQwWl9exIO9sWK8z1KbVJC+jr5TMviF2T0TpQUVoWX7Xmaabj2nMJHMfMDPvCptFRbx2wYwqWmi3FfaRpSWfnp7y9Vq5AZHMuvQ6oAAAgAElEQVSz/ALS0jjuGhzx0qv1iKFkfgudIM8X8MVQTvP5bUmyX0yf+zoA4L77aLhz5hTHeL5S8lhcQ308X6Op/XxJpk9tHxyxkfyadyOO1k+9Ozhtx0sHE1R/M5TdUqfZ2lhrO5hZ5P7F9Jy2Npr+dHCgDxWNI3uHaEkjCTPSc3yeT54LIaU+sclW2V6udNLhVgt1nS+9voIfpHSRyG7plm7plm7plm7plm7plm7plm654fLWCNU6gM/nepbFjuuYyaXH3V9dZjTBAqnBcASvHaXezFwpzYVsVXbYxqmOhCJoyG1pZYXagjW5Ejniv1erddTkgDaqNBs1S9SaZ0RvfX0dMz4iN4vSQj70fn6/Tzq29iLRlVKhgwFpwkrr5ibJHxZprzSbaAk1reraFVnyuoqg+Vs++MzHX/dn/GvTCQQUpneadS9BcL0iK+Qo28YcPCPBgJco/uxpRrqSci29+x4mWH3qqSdRqbHd9x4gurW0RE2I8ektEjo+Po7FeUZ+3vteRvCuZKQHPEndSyjqIiwtQb3BKFM5x/qcneB97nn3+/DBn/wRAMBv/D41BOVVtrE5iFbqPEc8OehFlVcXFCWSa6zZTi8szqGkdCcdRe6G5Qxm1synTp3CNx95BMBGtMs0BYZi2n1HIhGEpVctSatQVpR0dIyR2YWZKx4qaJFoS5wb0jOs1Gve9deVBNrQt2FpTixFx8mTJ7FbukHTPLQVUTIdTifpR0DRpLSs2PfvI9o4eYF9sdMJwi/nudePErU7fD8jn0elr52+zPHlr7noG2b/LxV4zTVFfHduZ7/ZNDSC468RvTsj3YxFR82VbGlh0UMl+/vZ7r/xG78BYAMtXsnzu7cevAWPPkpkzlKPRDezLczhtVGu4ulnnwGwEaU+rv61KEfjsU0jqMi6elxaygvniTbccSeTEr96inrgrfv2YvIKo65bhxlpdxRpPLiN0fSzFy5hWUh0U+Mooejo+Qm2rdNuY2qKWi2/S4S6IzRkUkmU82k+l9GhEbRrPOb4a0xDtHmIbfrMU08DAAr1IjYrPcfRI0yK/iu/SiTnxe9yzvL7NzQuFbkghqXjdjRVNDW1t+F4UchClc+zP2jug9Jsh4KePgPSXTc1AVcUSQ5G/V6y7IKgnaRYCvEYn29diag7AR9Ksu/U1xENKFLr34iNOnKpc69bhq7R4Jmj+ffTc+rzaz92r/7or3/R8zQNFdoOHCHA1i7W7JqyEI4CfluQLAeSUKCaECtX0e/e/h50hHCXyrLElxPj8hLH3vzMFZwUi2NkiPNbSPPlk09S+5bPraMtNOS224jKnNXcZ9q6nbvJQnnm+eewfZxzX1nO5WuKnncUMd+2fRNWld4oKXfooBCrFWmz4TpYWGAdB4bIXDo3SabH+E4yNSwR/cjQoGVKwCsvPQ8A2JLgWLZ5fXFx0ZvTZ2fJjLD53NbESqXi/d80ZaYFg5AKW8Obrba3H7Di+M3jgNeuNKuozLINhkc5L/b3cbzPzQoRCzQ8TSAcQyml9VNf2DLKdSrem0L5Eue+Ow7eDwD4zpE/ZhsJiUyn054jvqUNK6t+rTTX7l/+pV/0WEi90ghOXeS6+e1v03NiVJ/nCwWPweOKRWHPZc10/qmE107WftbueenkduzYjmyGiFeyx1J1cY5OxOVfUOexzWYTHdfcLIXUaURUpMOM9w0irZQZv/3p3wIAvONOau//6T/+JQDAc0+9hl/95/8366O1K9HLteKew/Tq+NVf+Qc8XySEnn6uHz0p9rd/9I9/GQDwyP/iM985vg2feoQIpKXvGBnmefceohY3m1nFoTuYMuq8nOiXNNYi0uJGY2LKlUooCYmPJNheBSGQgTD7XyGXQ7/Sg5mTaEfjfU7uqA7aXmqVVTmUDw3zO5YSxTS9oyNbEdK+Y0Eu/06EbRyPcixXq1VP72q61T4xB5rS9pWKRQ+JNI2f7RsMR7M9md/v9/qDlby0kQGxKKLROBoaT+b6Wtbe3zwdWh1srNlC9mxfe9993Cc8+8xzANj/ZmYXrjkmFDeXARafz+etWTbe36xcrUsFrtaed97wd2+/Zz81b1ppNpvevNHuXDt/WB0cx/G+f73O3cZXYZ3tV61W0ew08f+mdJHIbumWbumWbumWbumWbumWbumWbrnh8pZAIn0+F8lUFAKD4Pf7EZBTq71Vd6573y1VKhgU+rQixMqOtYhGUPzfaqWCHiUnvXiR/PllRVo6ipRE/D6E5K6WlzZhVShNS3zndttFpcG3/lCK58sr8n/Xu8l73/x2Ro8e/drX8LqiGT7pFgIGqdV4/maz4SXDrfvMLcySvChq0XH5Dxt5n2CRy+uia36fC58QBU8roc/6+pS4uNXGmvjjPsvHIze4l155FQCQyeUQUWLcWoZta7xwyx9kqFkiEcMpuUZelsZt9613qL7SyFSquGUHeff9MX5vekKREJmInV7KIZVnB4iIMz4SUl6qsiIkKWrMAn3bkVIuyX/5L/8lAOCTP0sUUyaoWF5cwBYlqjd0ckVo9rD0iZFw0HPK2jw2es19mjOpRcVyWaBHkU9Y5Edha8t9VK1UvKSwfmndDPGOSUt3/sJ53Pt25gS88BKjYea0Z2ioFzVtt3HuHHNoxaOM9AalyXCF/AX8MSwtEK27oqj03/sH/ycA4MUX2P+OHn0Ng0Lm9txCHeCQ2ubEy0S7LPn0rbfchSOvML9VTJHdqLQxm5TT7dLEBdxuCadf5LGmX7C6R0NhhJUVvKMoWloR5/Hb2T8aclIslQoeguk5x5mrmIZDsVzHoPKImitaqWI6DV2n7WCzcj9elk4mIt3HN7/xDQBAQeNtbOcexBSp37+PeqOvfp2otJdbcnIKvhDHgYa91yabNvP5zl2YgCPGQkhahHCMkeLLS4yEjsltNbM6i9dffhYAEJBr40C/tL11Pt/sdAEH9jIHpE9I6Z9+7TsAGP0FgEB44979YjBEDEjkD+RySortayOm/Fh1BpERlJYxqLbhl+R+KH2XDDHRrmoeCQErizz78e8Rcbr1ZiI508ov26NxkK23Marx/twr1MV94iEem4iarqcNn/9amNGQwzfNV+h9+MaP/rcvrkWiTQsT8PrBVQpUAEAk3PaOtc+icrQ2h01r/2Qv56W+gX7ML3Fe3D3CdS+qL8fE5Jk8fwarYgRkM2RvBPRc9+3h+EomIpiaZp++Il14rxC1XIHoUVprbrlcwrLOZ/XpF+NoVGjc1q2bcXGSKE04wn67Yyf1dX7pCTOZLMbGuG4sSStuTIiAxuv4FiJ0WzaPoq3cgEGJSC8LWTOn6XK56LlH2pwV8txPW96xxmAJScfsF+pflK7QcrF1ADhNy+Fmjo7av2j+DASBDvhZqbCi+nFNa8sDwec04Wh/YdqmjnTJTU2i7QbPV860EG5pvs34dC3ulWz98/v9HtulovW3R+34sZ/5GQDAh374R/BLP88ciKeOcZzXdO0l08qfItspGo2iozYty73TL8Q7oEV7bW3NQ1g7co00BNLcyLPZvIdoNhumKRMTC0XvWgAwO7/sMYD8Qn6DyjtuqYGLxSIGxUS5XQhkU86arp7nA++6H6HIpwEAv/Ap3m+sh9dYWeXcZ+tnvdXBbbeRXXL6tNY76SUNuX72OyfR0r2bju2Jpzk5J7TOF0t5D3ncJmZMVX3T0N8f/5s/AQB45smn8Nr3uHdz5XAaE+pmOttIIo6maAjWT6PaQxmSFQ4FUaywDft6+Zlfz6Yud9qUEOdquYDlhVUdwzY1ppan4/P5EFIfnp9V3mdlBuioDn19fcgr97qh833X7SUMLazVap6Dqc0J+ZL03HrmTfhQVV0D2j9Wtd+uaZrcNj6MjBx0G/rsuPKBnxN7yxxme1I+tMXwsPOEE2LraK9Sq1Xf4GDdbF6LJL5ZcZxr33E2vttETeip7QnjMT5zG6c+n89rL21h35Dvl/W7tq72netzhnY6La8edsyNlr8UiXQc5/cdx1lxHOf0VX/rcxznO47jTOpnr/7uOI7z3xzHueg4zknHcW7/gWrTLd3SLd3SLd3SLd3SLd3SLd3SLW/pciNI5BcA/DaAP7zqb/8EwFOdTuffO47zT/T7rwD4IQC79e8eAJ/Vz7+w7Bgfxx9/8QteFGx+fg6vvEIX1PPnicRY9MlyM4VKFVT0tj46wki/RQhjQoFyRUY4osEoKkVppTZv5zFxHpP3cjz5vUiKRcaSEUZdGn5FHBod1BrmcKVIyjZG58Jy9hqU29NHPv5RiCKOi8eoQ7PIquvJghy0TCfZMZ665eUxXY+LpmNIqHHHFVJpWZ6YjVxKCm7AJ0c2v9DYHjnSlXMFrKblthnm/dWlNbwyz+hpT08/ihIzWZ4l0eiRlF7PtAvHXn8dP/Zh5v977Fty3Tz5GuslNLWvL4lRocamp/jRh98HADg7zd9PzK1g9lG6XPqajAJ1xOvfPEadzIklRmX6EkM4IS3Nd771GABg1w5G/06dYlu76HhRTE+DKmfA48eIpIyOjiKjXGSG5pmGorzMYy0C6jgO1lZYV0dRR2vj85OMrm0aGkFhndccUQTap5yQk5eIjK2upXFFLnXGkd9/gMjT9PQ0gA2NR7PVQc20qXuJ5Jxf4Pn7lO8wGHDQ28Mo+Z4Yf87O8FqXLrNexUIWww776doa7/PArXRDjcolsZLnNTOZNS9y31YUa/8u1m/2MlGEcCCIZelgB4UOGEpruSoT0Qjyyv1m7W99elZ5vMwx+NSpUxgZIrrQFFe/nOF95tY4hiOBEPLKFzWnPG+RGL+/a5e5y11EW+P58B1EO4s6T1P5I7Mlfr4yP42QHEwvnmR/GB7ifT/xbeoTd44NIyMX3A9/4u/xPFGi2DtvYn3nLkzizrvvAgC8+Myf8z7la1mXTmVd47RVq2NhlpHOdc1NpuPJFVi/+972Ttyr873zYf6cW1XeMT/Ha60GNOX0VpLGOBzmNfya0qPSbZw4MwO/tE090m41HLZjMMg5AQ144UQjOwi8hKZNPPfkHJ5/njqxVJx9ZmmOyPeyENe49C4H7zqMyxeJmBzcS+1bo8kTiVSBdsf1UEXTrr8RZmxvfOH68qaCRzv2+0d//zqWVltuiC77x5uhtT6tV/BLW9NyUW9osRAq1tAYGVKuOHPmXcxlsWWEfcdzOi1xnD7xGPv8xPlT6BeCX8hxHe+X1nBolOvz9PQl1DS+L01xjurrs5zMrFdVEHg0FgTkCJnRfBgPcbxemdH4apSwczeRx5q+Z3uAGeWmbTU7Xm7AhPLYLa3wfHtuIkI6P0tGyOvHjmDmEjXUA2KHGEhg0f1CoeDljB3RffUKOTEXyHq97h1vmjDTcjWapjsy5KqJWu1ahCg+wPHa1P6m1WliWA70DSFFNekUUzExXtIrcIRE+/yWc9qQTP69KITo9pv3oSzfgtlJsSW2kcHxd36O89yv/ptfh9Pm9zaNcJ5YVO7qw3dToz02FMOSdI1B6eN8us8XXqCr7Tvu4Bx27vwFb+PT9Ngq5ijNPV0kEvJyQLod/m3zKOfkbGaDCeW0TfPFnzW51Fdr8kDQJmhoeBhFrRmWA7KSs+fBfUy50fB0prYZrkuvlxKK+cTjTyOmteYr/5Pa0U/8zN8FABw4SE1kWMh3q9P2MP5/9s9/BQDw0N2cA5eUMzO/voaENLzVevmaz/xbyBBaWZ5HQfvhK6abVJ/cs4v9tiH9fzlfQMry/pWMzcSffqHTQb/r1VHdCv36zsIi52o3kkBYz7EtRlsqoTzcdbZjfz/7+sXJK0jE2Seb0sIb06inh/3FcRxvrIQTYraZ5bP2PvFozEMia/JesH3C9bkvc+s5TzttaFlda2tHN+Wv1T0Wn6GNUTnmh/ReMDO7gIzyuIbDlldTekw5XRvLoN5soVqxnJtsS0O3PV1zswkDIg019RiUpvdstd6AVn6/fLx+fwB+MQltj9huXXvM1bprexexa9t3mp02AnqnsTynG3k/hToaiysQ2NBYtn8wbeRf+hLZ6XSedxxn+3V//iCAB/T/PwDwLPgS+UEAf9hh67ziOE6P4zijnU5n8S+6huv3IdGTQlwGL1t3bMN99+nd039tFRuicU1cmMTzzzNNxzmZXATV8DaZ+9TgIZ8f7abRI5QEWM8vqgYPNdoIyZSmr0fpMHr0AqCE447Ph6ag/7IonL/7mc8AAG6//zCADfqiW6tjz1a+2HTymiiWZ3W/vCdSLGST78HfgpdhFNaNxaXtmnhX7SYbYdeg6XYLVUtAKgpnscWfBvdX6w34NMkGRZ3wazNvL4aZXAFBJVS1Ba6qxWuTaJABmWJU6wUE9FIVE40vVeR5xzTZFcsV5Fa4AA1r43r5Ap9RuJcT+EAwhaMvc+HZLIvyTaLMbr2FFOHUzZz4nz12BhUtGF/4XYrhd+zm5NaU0YjPBVZXllQv1seE4E29aDSqFewR1erkSQHtov4Y3aIuu+p6q+lRAmyQll2jCfHvE5MXMdh/rWmOGcVk8jnvPDNzpHaYANwMBpZkCGXP2+/6PCqupSCZmia9yhnlRi/QWvdequJqy9eOcFyUSvxOMNzC2hr73sd+9hMAgBdeYltv2sSNf+9WttHOoSRWFtlul9XvM3p5DsucJ5/NIWZCdlE1bbP0kQ+SVjw9c8WjAif0cmv3UhMt59aDfDmtFIre9t/G8NsefBcA4Mtf/AqvE456m6TBYQsaZdQ2MlZIJD36jm0wjA5yk140X3yFL4z/D3vvHSfZWZ6JPuecOpWruqo6p+mePJrRKIxGAUnYAglsMCDANvYas2CzGNs4XfbneO+u1+C4tsFh8bUxsA4EE01GAmUkjaSRZjRREztMT8fqWDmdOveP93m/6u6RLYnf7v3pXur7p2aqT53wnS++z/s8TzcaSMek/zz1gKTkuv1MueamPBUNmwlxaFDSnYf3i/DE/Q/Ie+gd6DWT3W4alB89IputOlO7XFfOt3P7LlymVUDVlzpY4XsZGpaFxsjwNtApAxWmt3V1yRe1BlNOXcCF9IV8mZMfgw1Li/KbLYPSDvv6tuDoUQkm1GrSFvuvknbr2kybtgFwYTY9Lff1wEMinDRxSRYG11x3PWIM4L3+tXcCAJ47JcEip0H7Go4rK1PT2Lpbvktz+C7wPjs0I9zGOlEcDaBRet7oDzTXpbFu2kzq/Pvvbia/P4rDQKHP9D7LaVWPZ/7FT6VC2AGzgMhxX9ndLenIiwy2uTo/RJOYpavRc09Iu2/MSPriYY7ZHakEvIb8rs6F8eyctPWBeRmXrIBjhKA0UKtj6cqK9GGLY6rjOFjKyiJa008tT9OwVfxjHg1PUwVlER6nrL+mowWCYbPYmpuXcWzbVhnzvYb0mVCIQefFOdgUunP4ObBFUgk18Of7PkZGRjZei3QQXcQtLmbNXJjlBljF0oKuLuSlPzQarQWbLlzLzDuv8BlQ9xDmpF/hpkjnXN082H4QPZwvK1y4Ly1J/ek6oX9INvUTE2dQLspcc2mM6XJpeQ+Hn5bx8eabb8bxIyJc1sWN/tyKjAU9GZkzjh45hQWmXJo0TAaAqxRJHKOASSgSxmqB9hpM182vyjHaBuKxmJkjVDRwaEDWG4tz8u4SsQRsDhC1KjcQvi7uaf3B+b1SqSDC97BthwSiLxyVhpzneiuZTGMHAxFagu5G4ZTrD1yDkVFJeR6kHcaeq+Q33d1yTZ8WSbYF1IgMfPAD/wUA8Hd/LamwRW50qvUGkozKR7n2crg+nWH6dCjgIMjNbIP1tsr54NsUbPNZD+FoBHVw3cd09SHSXjq7KMA0ewlFWlhVmdZayHMO58a/VquagENS04cpgJhi+53j2rq7K4MSrerqfA+xMK0r2P4i4bBJoy+qAI6zcT0/NnYBEVqXaIBJU8dVsKqzU+aSS84lVLjRNCnNjpy/r5uBgEAILnOVo9zeeLpZ4/wUcEMIckNZ4vrA5Qa7g31whcHnQCCAEIMyWjRdV/tuMBhEMKiUNflcL24DXCmqA7Q2kbp+0N8Eg0FTB+Y7l/YiXKOXinlzTg1MbU5n9X1/3cawueH+9LfJDrlOrR4yVls6jl284o6fv3yvs22vbgz52cPvBwFMrTvuMr+7oliW9XOWZT1tWdbTWaJB7dIu7dIu7dIu7dIu7dIu7dIu7fLyLv+rhXWeLy78vFIIvu9/FMBHAeDgwRt8WDas4DpCpxLPuctWZMElnH31tddi715JybMpEFMiaf3Vd0mkXHft5XLZRLYUHYkTIl8l/L9v2y4MJSTykaXReY6RoJilxs2tqIbP9JvihOyZH1sQ4Y6qpphaFp4piSVBndE1l/LjBFvg2q4hWPuMXmnkRiPIltUyYNZiNVWIQoUpWqmwJuWV6W5JjRAygtmEZSKnDTJyGxQ+aclqB5Bfk2NsRoY1rXNqWlC06/ZKeuWP3v1GFFYl4jk3K3Ux3CeR2lRUoqSpWBrHD0ua6YHX3g0AyKQl7nB6SlIkczNnsaWPURFGbz1boksnaNNQzEg84i1334VnHhAJ8YtPCep29KhEPDXdwfJbggfGiJcw/TbaZiwtLWGeAghhHpsvaHpgeMP5ysvLRiJav/OJxqrgUa3pYY0IpEaDUmxD2UWKGQUsIy9+3XVixXH2vCJFTJtQC5FqEf39goCpZH0mLXU6vyBR/qTbb6KNISKuK8sLPJ88S08miUyf1OWn/vnj8ux8v9sGaErPvlKtlrG4yPQWk1ai0Sy5Pdd2jLDS7Iy0BxWS2Loi735ibBxBRib3M11XU9Ntttvt2+U9ZOfmcf6MZBPs3imR3hWKP3VRTCdgOSiyf4+OjgIALl6kQEBErrN1dAglpkA/+qgIBqVZJ1OT0jaDbJOZZAyTZylaRIGXV71Ssh+euE+EbLzSKoaJTk4xNfjwGWmv2SWpv6AFbKV8+elTgmguMT2nkwIIJY5hC8vLSHVJfY8RpfF9GWssS55zbnoGp07K2Lfzeqljl0hCiShOyI2iWCeaGJLnUZuGJ54SGkDtwO1Sf91hrObkd9EYhYw4ti5Xpd+mQp24eFHq58xpeZ9Du+TddFDMp16q4Idfe4c850kRcXA9qYNeZmzUKmzrl84hT4ubV9z6SgDABUsChdG4jNmhoKVDPIIms0I+rfXTiL85NfWF454t6Zjvj+JDxdRUrr4F3Gpfu+9hQcdfd7tY+1iWDZNYyWGyyIpzSHMo8P8NK2BE73JlmUdOPynjbkec6EO1jGBco+U0raZIztCQjNsB10aO6eEqjlOsyPkUgQxxjF1dW0YXrYE6NA11RhCAVSJYkUgIy8vS5nIU5ilxzMtxHO/tT2GVYnCKbCiCWGeWzcQFGXtyy1lYbNMeM12yWbmmEbSwfGNFtsqUULUh6mWGRDqdNrYVEdIaNN3fzxGZCGiKXBNFCoWtMRXXinob6sINhlEivcT25WVFXKmTUkHeYjozgOyC9OcynytNS4coU/YI+GB6fgpNiqUtM0W1f6tkQtzzHbFj6R0eNrSK2Uu0OGAmz7t/5l0AgBtuuAEO1ym61nLZBnNFqb/ZeZkXtvcPoEmsQNup39iIPOXW1pDimKlz4NyM/N62mY5aLhvkS+ejCNc4Tc65Fo+NxKJ4xzvlXn/iP4gIzWtvkTFeEZm1Yh4/9mNvBQBU9XyWruHkPLVKGT//3ncDAI6elHmgpyvC+yLCsy6bQkGnq/eOAgD+4v/+UwDA3W98h9ynE0aJtIpmVdr/6ICgxPOXJwAAgVgIXVxnzFMQ0KbdjE0hLU4ByK6uYv/1Ij8yMyfHri1Ku+2haFA4HMadr5W+/+yzYnEzRfqSpnKGI3GzttG6TZGisLxCKg/XmoVCAU0vsKEuLc0kUf3IasVkaTlEd8tEEhX12jI0hLXVjciefpaZBaaoY7FYRL3GZyeS7EblvJeZ3eXDgU1LmyYRajcgfXCAAloXL16Ep2JT0P4oz1DIa+aetEn520bRqe07JMNQs5yAlkCSfqf7jApTrT3PW5dKqmmnG21BDO2qXDbrR0UM8zmp/6ZZq1fMtTRzR89jUE/fhm9ttBTSdW2edBqt65WVFTS4F9F03Rdbvlckct6yrH4A4CdNmXAZwPC644YAzHyP12iXdmmXdmmXdmmXdmmXdmmXdmmXl1n5XpHIrwJ4J4A/5udX1n3/S5Zl/QtEUGfthfiQUizACpiduIUmbO6mrYBhtstns8XpsLm79pWoHZVd9v79gnw8+ji5Tq6LEKXlFUHZNSRRiVCXID3B1SJ8RiHuuFGiVVNrEjp76MjTAEQC+cAu4T0dOy6SwGWV+1aeI5GPXLFocuDDzNXP11f5vCTdWnXzzNV6C8GUx5PzCb+FEQx9djWVhvInKXHt2LCV4M6oRI356aur8hp27dgJlxFejWSoGEGD5y1WGwgQJtDoRJ5RoTjR4iJJ3YcOHcLIoJDflSvSm5Tzp4mQPfbUSTSbUgcf+9TXAQBbyDWp1yXCUi9fwo5RieS+8rVvAwDc+4jU8WnyKprLErG6eOEUmgWJknZShKBYlWiRRrrj0Zjh6Wm0JUmZZH3uer2OGhHlCCNP+rm8LIhWkfyBSDxmxB/2XiXta3xqAkCLbzrbnDIk8xiJ5Jenpd61/ZVKJRPtU7sU5QxOFuV8mpM+ODho7lVRyiLbSwgtQrinthiWPG+ekuyrzOvvTXfiPe8SWfaPfeoLAIBgl0SyH6YNzUhG7mnWtcz1w5Ek60TadJGm3+Va1USPlXOiNiXHj4ukeywWMxEx5UNou1UJb5Ulz6+uIUk+dIGR8QT5QCoekF3NwWEEr4siTbOzggBotL9cLmMrDcpnyOd0QvK3psp8M0q/uDCP+WlB38I8JjshiHc6KPe5Nj+DybrU/9ZrRf69QkR5mXytaq6AnoTc18MUk+jqpB0L6+jyGE2Pax5206h8ZPdeqZOcIHZ0G0BubQWz03K+rXulH+QlR4sAACAASURBVGmfjrOdnb0whTRRla4MhSjk5xgYlH4VJrEyV2wh8h1EQ9Q0PEtUqWjl0LddYn/JXvlcmZO2lCvRFmewE9ms1NfcjPTHIKRuVmj4fvVu6RdRqw7Xl3c+c044VtM2I89bRllHCZihXbmRRqqfxffX/e+lI5LfL6VJWxa1N3ICPhqstxIzIZ48LEJkr7hO0IhEBzBJtKKDY0GF04qiexZ9Y6o+sMR2f/0BecdPfEbmxhq58pFo3IirNGrKM5L/P3tc+JPDw8MY3SpR/DIRyBgj42ovoihmIhZHjmPBMjMrGlUViaB2QWcKzTLFaDpkrNKxS+fMZDKJ7IK0V+XGrxBhW6auga100WoJMYq9VPPSv+u0KOhcN2cqb6/Z0DYtfUbn7s7OThPx176ryIQKpalwhu/7xvZGRd3qIDq7TpTDtaU/q9R/OCRjgaI0ATcGi7YfFueBpCJ8rMdjJwSBGhoYxOQSNQl4n8dOCc8OYX3nPoYp8rI8K+96hvW1MCuoz+OPFGCpPYQrdbtclvlXLVZ0zpzLLqCTgk2LRbmfpsf5iiJBQGuutplHoEiOImPVah2eCus4Kqwj11BxoGuoofBzv/iLuGqfjLOaBRYmHJugRZtfrmNkWMbMEIcUFSerc+wfGh7GM0clO2XPbuFCMvnFIFmKwlkA8nzXui5QRP/d7/15AMAnP/73cNgvL/CdXFaxOc4Dr33Vnbj/AUGFI0SS1S5DM+4souORYBg33CJiR9tZl7Vx6dvnaIGTSnfhTW/9UQDAocOynrWJDobIUwyEwghxrtfxtkZkPkO7H+UG23YAyaTwJB22zXqVPEW+w2g0iooldajrMkW5FFHMLiyZNtJC0jZuS1TYpum1uH36qfzEPZxPm76N8XGZp3QMCPHdDw9L+5idnTd9WO+nTK2VCNcCLUEcH5WKPFd3l+wdFKHXvud53joeonJtW+JCcp2IWY9aamllbUQi69wDFItF81z6nD71EIzzn++Z7Ah7U8qNciQ9zzfbJhXY1Gvp8ytCWa9XW8I+m0/4AuUFN5GWZX0GIqLTZVnWZQC/C9k8fs6yrHcDuATgx3n4NwG8HsAFyFrlZ17S3bRLu7RLu7RLu7RLu7RLu7RLu7TLy7q8GHXW//Bv/OnO5znWB/C+l3oTPoB6EwZ9hO+0NOWaKk0rf/NNvrqNprEOIKmDkViNbDSYcw/HNjv6+axE/qfOSm77wasEYehJ92DqvHAjnmX0JsdIlHLOavUG9hDBVERigsqaKrmtUf9A0zO8yRI5iE5E8+aZ190EmoxcKGqjkUG1KbHtFo9E4wOO8QghWmu31JiM4pOqizLilaYVw+WZaaOQlU5LdFUNkBNJWn40arBslRvWfG2pi2BYopt9vYI+JmNBE3XRqMa2bRJxvPW2OwAA87OrWFyWenKo8jW/JpGWTFDq5vartyGT3ijfXCbXp0oz5hL5mImogwojxbZKp5PfGQ7TdLbpm3/ru1cFywDVB8vlqjlGVTjVyiRCdFC5iEu5FfOci8sSidq2UxTffKKPjmVjnmp1AYYq1Z6lTkTTcQPmfeq76iE6pSqEigzPzs4apFqjTr1dEh32CvL8YTeOIvkouRW5RjIlUcNgp7zniYuX8PG//wcAwNhlQX7f/5u/I79ZoCEyEd1jTzyG0RFBC0KUQZ8gYqfoY/dAH8aohnj3G98AAPjqV4UTHGMbsizLRL1URVV79QJVaMvk6RZW1jBKZFrNvZ+7OAEAWKZlSibThaFB6XsPPyRcY+UZXWJ0dHigH5Ns72Ha8+TyykcObajHQrlkeBSdPVJfRx+X826j3cgt1+5FgeD/5YsyXgxvv0auOS3tIhxycf8DEqVWDugoDc8bbG8xIq83veI2PHFEFE29AA3UaWPQ0yPt8P77vom9B4Q3uIUKp9uuEnS1kJfz9fUOoCPBvi+3h2Mnhd9SIRc6kaZJdBXoH6IdyWU55vGLMs794B2iKF2t1LDKjIN6VX5/4rRwmOeozrp9yzDqRBCWVmlBUxEkvYd9usxI6uWZaZOVMEVLk2KG2muEHSNhIKB2RHwG6/mlVtvlBYpOBzWi7cGwhSaj8NPz0k47OmXcuDAp73DP/gxCtBmYyZNXuCbjx+y0HJPqJh97MYsRzoFPPPoQAODG64XPff+DYodTWF0xEXq9IUUUSozyx+NJTEwIp1hVvivVjRz0MqP7QNCgf8u0hVI0LkCEs9GoGT56NKEqgxv5/RfHx804q31fEVKXmQ0e1wmBZBiXaVGklljs/rhw4YK5zxUqsCfjCT4nlcxraj3iIEhEU7NOFJ3ZST5+kvPxU08dRolZF3psAGrvxZ4RCKC7S+bbHJUnc0SAu/tl7Ort6cIqeVNalwvz0nf37hWU5sZbbgEAfPZzX0KqT+YuNVDPc06zfflt1V9BcZHaBHx/YWYnFdakfRRzeThUBC7SzijO91Aistwg96xUKqHJ2lR9hRLfXbWsXD/HIDBBKmLGyGHfe5WMu+VqzajvL9H2Y3jbqNQp54PrDhwwz20TrcxSqbZBBGxLn7S/7NhFpDMdrG8patERUFVOv4m73/QauWcqGSvCE7Q2ZUo0fXQwI07bzh9+8K8AAL/x678CAHjTD92GR+6TuWaZmgJ/8vsfkOdNy7285Sd+HM+cFJRymWvLUpWZZ5aieXITgWgI//w/Pw0AGCQq7uSoAUK+Y2VlFW97u3AydX0VJf+0QN+evnQfyjV5jgM3SP9+6OH7+Fzky3H912wAK8wMi0bJZ1bFZWp4+F7zir6na4hmTq7T0dFh+oYeq4icKiwrwTsYDMJxFMHnWqdTnmE9j9IjbzDKTKoQ0XXNgFqjBREAeLxWyN3IU9Ri2zDWfyW+h3SKfG6iefV63aB4qtKqz6vPUK1Wn9f2Y/3/dZ0q192kg6IuFarD4XktyxxvY/21uJeOaad6f3qMZkaoanSz2TTHvFSLj3ZOULu0S7u0S7u0S7u0S7u0S7u0S7u86PK/Wp31ey5NCyCIANcFuLlGwFaOgxQGDhAM2ibK1DLtpBEnEQCLoe5A0EGDu+s6eYVhnvc5KjQeLeTRTxW5QmmJx9J0ljy5XVtG0UNlt96EIB1rVKerkpc1vSrR/rrXUqCKMipRtVWpyYQHDHdAo3HGYJXnW15eNhECi5G7JnldqhaqPkmVasVwQtQHM86Iar0uzx0JhYyCqxo7awq0RkY8z8PQEPPHZ4TP1UMfni3DoiJ27qJEZrf0dRtDYM1BP3pMuKh33y1KrFdfvRdfeVC4ctEuQZwCfJawI3XsNqq4ft9NAICvPk6ewAwV7hwqhpEf2BGKobtH3tUSIz0+c/c1nBiwHaNa67BOkuQoKNIXiUSRpgeRooPLVJrVXHlVxo3Fk1jLSfT3GD0lu7NzG461mj5S9NDKE91VJDjGYwKOY6JAGsFRg5su8tyUy7KysoIq27ZySL0A+Zc5aaO+7xsEMxOT35+7KBygdFK+70jEkWf0vJCT5/urD4ti3BBROOUJ9fb2Gh7JxUlBVbfSS1Oj+5VyBQGibqfPC49QUbgKo6Xbd+xAjaqDFy8KuqjoQ5YR8iwRyd7OLtNet7DdefyizEj5wvIKivTLatLfTZHNIZqaz83OolaWyFofv1PPS+0rKRqi5/J5k7GwtiyIWrpb/qaekH293fCo/PylR4W/2V+VzrJK9UW/4eEi1XVVcTFI7srakrSXvj65l4tjY+aaK+TDEnzAeaq/usFOk1kwc0nqR73JohEaD9uA+h/T+grBkLS7pifXDHNkrzd9nDgpHJhiQcaULTvl/Sao6Do5lcO2rdK/CSSgg0j8c1kZH88WCti7exQAUOPvoil5riazJpwO+f/ArgAsRnS72b46O+SzmJe2PzFRx67tcs8NM9bLp/K5YTVbIX9rE0/D3/zf1hf29xmiqQK2GgVvNGpocsw7T35Q75BkF3z4I38PAPj5X/kl9O2ROez8pLSzOvvu42zr11x7AwDg8NOH8Jpb5N8P3nMPAMCZE756SblF4ShqJfXobSFoAOBxbJ6bm0OY7aqlLEiuGjl+YEZJtVJHKkUeD1Uy60QYLMM/slEsSnuPcj4u8R50HsxkMqhVNqo8gjw+i4sM5WN79Soi7DiLC1InyW6Z25TfNjc3izCzGvQZFE1VzmUul2uZhHM+j5CjHKHybZPPOTo6gmJR+ZIyXhaJ8NjsEKF4HBFmeIzskbH4mWfo47owAQA4N3HaKM53JjO8ttTT0qI8999//LNyn6keXHtQUMl4StDeh7/4MQDAKp8lEQ6aeSqlBu/slyUqrzY8HzaUHCjX6uqS+bTALK5KTp7FdcOmvsKWolnqkc0BwKubdhBPyDi+b59kiiUTMlYUSkVcpqpoMpXhd3Le7v7whvM1mg1EyQUbp65CjWbyEV7HdQJm7htIy3e+4V8bI1vzT04jZlhqkMMbco0csnnnFuvrF//T26Ueo+YQvOGNwk32qTJ6z31fAwCMXZB54C8/8TFMc45ID0tWx+wsM3iUcxySNtEoW4hHBGUrLsj99A3JemEwI1kxx08chhOT9UAn9Qv27LlK/nZMrhmJJXEV9R5UBTTMbCSde9Vj0rIchENx1hJ5xPWWWikARFzXaGhoW9qchVUoFFr1ZW1UF61yzbpltBdac9pHTF925JpbhqSfPvP0s4gRCa5xHzDQJ32mznqzfcDmO9bxR73WDflW/w7HcBgVwVVpEn0Gy7LMGt3zNvox6nzvOM4GpHH9c2rj0t/oOlwuYq87Yh1H0modZxv/+CsxwRa6yIyBIjMAMzpGtPirvq+q0C9NnfVlsYn0fdkcsg7RBLCJW2u6tcuB0vNbULmziQiqNhxKwK826mZDWaERbZWdX1NJ7JCD+bpMiENXyYR75LBMpqWm/CY438Q1OyQdZesWWTAtl2VRfmSS4i9cTAfCIbzzne8EADx3VDYdh44eAgDEOWmtrK4h4G9soCEl3De0IfmI6wSZkxe+lekbatC8wok8Fg2jQssSj78f2SILUE0TWV3NmcE8TzsKhw2txDTP7u5uzDEtU2F53cT4NFCfp7fnUnbe2Ds02MHf/MOSevKt+4QY/pVvPoVAkBv8sqRXXX9ABIr2ZGTT0GlXkUhyEdpPgYDjTDfkpH3XHWIXsGVwCN/mu1ljJ2sU5Pl0Ivd9HweY1tJDW4VvfOMbAIAKBY/cYMhsGnWDpARrTYcMhuS+q/k8InxvWidZpoLqIsR1XfNOQsGNhsUxbuiCtgOfi5cy35umf+i9qxBNJBKRfAoAU1OyGOwekg2O36Sh9+wiXIoFdA7IvQ4O0DScxvbRoI1USjZwzUsyGaytSY+6/UbZUMyOybPE3BguXBQRjp175T1u2SOT2IkTYj49l88jn5MJbpWfnSmZbEoUQpiYmDB1qiksU1NyPzmmqA70yvu+8cYbsUAp9x9jys0/fvIfAQB33ilZ86FYHJ//4r+26gWAbsNVejsYcMzAqqlcfdyUTtO2x2Hbz3T3YDuDOWaBSDGl8Uu0uq1WzcTbwRSsGYpKnD8/AQDYOjiMaETedSImfffSmKRwzk/LNfdsl7YeCASR5GJycUXuo6pCD1H57R133o6hbTLxX3tAgir0Uwaz5VCzgKlpSV3rpYR7iH1kZVXahRoI1P0S9lwt5yvl5DmDDfnN2aelzzihGrokgxbHn5XU4AjTezopWJJbzePkaVlsFCpSxzv3ySJkx3b5ZMwM8Uwe4xdkk5GMSbtwLXm+JAMe8WgI1PVBRBdXho6gk+O6DaUJFHKs37RPtGEZeyTfiFx8f2wmzdphnYiCPvnffOSjAIBbbpJ+NDwqffnQE4cRn5bF2Y798v6++C+fBwC87jWSupdj2tcrbzmApx8V0ag802NBCx4dEwuFAlyKUgRVrILjbAfT5vL5vFnMlBlo0QVLhY3B4gotlU5i6hLHL/bPcFgth+QclVrVjJm6gNL0LB17lpdXTXuqWxTtYYBWx4pCUVMoW3XaQXqDVqTL/lCv1kxwbOs2qUvdtGgwr9FomMWjjlVeQa0JaDtGy45QwMUiF8Sahuo78pmhCODMyjKCFN9Zyst468TkmACNWpp+HXGOVXPzMu4kokwbZVC82eRcvuNqZIZkTCpSlObh70rgd/+NksZYKBTgrhNIAYARWhs8dVICwqVyFeAmKMDKS3fK4vTkeQk+HdgnA0ujWMSM2kFxXLS49jL2KW4ALlNIt2+XhX8v007f8U6R13j44e/i9jukLX/oL/8CALC1V+bEcYqpJZgqrOMyANx4g1iYpLlprnBTEwoHEaKqma4bXV1s6oDk+6Zv6VdlDcrz3nWD4sCHzbGY+wn098h78Jj667g25hdk/P6nf/oHAMDRU0If0E3S0ydPoMnAWU+ntANrSdopqhRiqWmKIszg290lz7fGvNurD0ja8qEjT5qg+hLXfYsMivvczOy9/gZYtJo79KRYAuVIoVALqRoFXqKhEHT7UGUKrM1oVneP3EMqlTJzs6aohhlw1PW453km/Kfr9QDbqa6JC7TrSSQSpj/19cmmMd0px87PSX2mMylkF5Z5LWm3AaclsgXIBlmD1pbZCG78vxbLarbSyv2NQY/1m8nN6aIbNoJ4/k3kv1v8KzeEL/qn5hk81NgIgwyGu9yfpBgt1o1sIha5gjp19kVer53O2i7t0i7t0i7t0i7t0i7t0i7t0i4vurwskMi5+UX8+Yc+gViMUfl4BK+8XdItdu1gypQ6e5hAtI3N6K3GNFT62SGUbts26kTmlAxbZeSg4aqJbcWIn8wdE8Qlx9SOrk6JJCV7Mjh5VlDFLkpt/yDNa6eXSWqnqftatYE1GiD/xd/+NQDg1T8gQhYuo6/JdIfyZA15d+dWQQ1mie5ZlmWksGMkCI+dOc3zyP9rRFV9J4AOIl5xpjqo0fDcjEQwfa8Gj2hsWFNpGf2Ks/6rlQK6aaOgERpFwqpliYap+EqmI4lJprYqHvzwI5I+FwzKuxufWoTDlNR4RN7D+ROCyu55pbzn3dfdggrkmKNHpf57O4iGMGW4kJVIY9a1sMq0TE173LVLEFdFvWZnZzE2JiIOx5+V82nURaNGjUbDGNiruI0a1Or/zXM36hjslaioChVcZLT1PAWZLMsyAj1K7raNAbia0ebRyxTagKYxsL0WGSFsMgU2n8+hwYZvs52OjUt8KMTzRwJAw5NnWFmWNjMwLO8m4kpbXF2aQdiV67/6jlcAAJ45IW1oYkKeAVV5r8lwEMuMdk9cFnR9x3VSt4sUMqjWPYyynR4+JO8xvyb3rn0lEo4Zm5QYoSZNoVDRqO08x7lz54yYxAc/+EH5PRGOb35d0ON4JoUy0Yp+CuxEGGlU8S0HTgsVZ91mmRI0snUUQOvdr+QLCPG+1ijy5Ebl3VUZdT11fhwjOyUi/vgTTwIA7niL6IwFz1FsKOJi51ZB6SfHJULvWtLntg1LhHx6QtJ5a7Uaanyf3TSXfu0PvR4AsHefyNLffMsr4UbkXR8/Je29aUtdXJ4TFKizrxPnxqXNnTsrz5tdlDZw+qykgm/dLe+hpy+KbdsFMfn6l+VdDUblPYzskLEi3ZsAhwRkFwT9Ka5I+8rOM+W4qwfxhLy3WILiX7Ty+e4hsfG46aC0LT/gY572ESrW1UEEdmZckM6rr96D4CZhnXpdzappU+TY66KqWv5tlFHTWDUt54oU2P+fFrVIaRARsBwbZc4rMaJTx45K+83EZOw5de4M3vbu9wJopdntIaJ879dFJEtTnMOujd6kHDTlkL5BK4AIMzZUPAdYl5bJNM0EsxQanm+yYAoFmbPUGsiMyUZRzwYsFaeRMd3jPKe2GW4oiBpFcepEB8Mxh88t97W6mkNMrUqYGl+nEFmGIibLS5K10Gz46OqR+lliunqFz6DI4sBgn4nYbzbwXl6W3ziOY+zGtC0qIqMIqabbdvf2IJmXcUfHxxkiwGVmFWXSPYgn5G+//YHfA9Cy3PrFn3sPACAY70KN2UZxov8q6++zHi12i0DExS/8miB7H/l7EWTpZBrq6KiMyTMzlwEityoklD8p588x+6RSq2G0f1Tqh1kIiggPDGgasLyHubl5844siooZ5NWIAQJOVC3E5NgZInZ5tpv/+LPvwp/86YcAAC7nkQtjzAJrbmxTtZqHEAcZbTvxuNRNlRkzXZnOljCgWhyw3lqpja0xqMY+Zs7raSZZGJuLQaPUdk1RzGoDn/v8FwEAk5cEla1UpALTaXkPC/MLxkJD0zxVALHB+1LT+pAbbKU2unI/u/dLGvC5MVqHxBNYWZX5U6knx09ItohrSz2ePXcRw7SI+qm3SxbdZz79TwCAqUlZSyUpTpNfKyDG82hKpCK5OSKHdiCIOutHhb4qFPpROlMgEIDX0MxBpiEz9SbFdGW936Etw8jn5BnU4mrbNlmnRTlGdHSk8djjMtbpsbruO/ucrHWkvW2kwFma62hspnTu8A2NTOeczetIx3HMWNBKa2XmQb1uPrXPfy/lynmwdS2YDBzS0dBCRVvWI6xjjs1qL6elXCmasekKrsgLlDYS2S7t0i7t0i7t0i7t0i7t0i7t0i4vurwskEhAeA66O65WiigpYYbF2rTdbfqeiQwYaWBvI9qogaR6o2l4ETt2Cqpy9FGJVigSGIsm0aTbsuZQB8jjsYnYrdXKqFBiey9RlAoRmB6iGpfJ7SpaNp59VkyWP/fFzwEA+hjlPH9JEIY6LOTJf+tmhOy/fuz/AgCcJcH6V/7zr6KvW5CXTkZ905QJP3VO0CSbUTDLdfEDtwraOU/+2dlzwm9rGNuThsmH1voOMUKiEs3ReNTYiCgRV8VBRq4WFG437S12b9+OD/yeREcVYXIdiQ75jjxvKFpDhfLIDUZLYyG5n6PHhAvQlRnB/KLcj0qJhylENNhN5CMh5733sScxz2jotuuFc5GldP3EuNRtd3c3dhOdfPhhkdPWopGkRqNhjJkXFuS9LTICrTLwsThFQ4KOESK6wHejkdXebrmv5eVlLJOk75JnkeoQJEAjUwMDA1gmorRjmyCGKjM9Q7sYjQiFw2HD3VVUfYQk+xxFfSr5ZbiMnFq0RDl3Ru5v6xZBTq0GUKDAwZ23v1rq5FFBpaYV4qdJ9B0/8TY88PDjUodd8s5DIakD5WoWCgVMTcp9DQ8K57BAFLVckGhpd6YT20aknS4RpW+QI6VmtoeIYsYiUbgcilR2PMd2Mkq7jaW1HNLdtKShnLzWk/KIlxeXjKT2yHZpnzm+s2U+vxbb85GjrP3uHYI2TqzKb+MMRN980814nAIWinDrWLNtq7yHRDQCDyXWM02+KUtfpegH1Gqo3sAoDbFdInQebQsmp0W2/qAFQwDftUuiwv/9z/5BTsM6qjUr2LJdxoTrbhAEc+8+ub+TpwUNnZyQtrR/181QjGh5Tdr2DTvlfZKOCbr1AAC6+2Qceu74E/LcUamMvXt2Gl5ztEPGukOHpW5CwbCpUwCYn5nB1n5BYXsY5e9ihL0zJQjp5NgEcnlBODJdST6DvDM7QDEAf320VYoGZFvS5fyUX+D7sXiMQDsBjZADf/T7whdbmJZ5wGE0PZjmeLdYxBc/Lbzj3/qvvwUAOLhfRDXy0xKxv++bXwAAhAM2vHkZb4PFjdk+FUa2U50ZOAHyw9Q8PKC2XLSdiYfRkZR2evyEjPsqaNHFzBcj1V+rY4jiIGfPSvaFmq4rguW6DtY4/zpOywYAgOGlhYItnt1mo3LlcweIIsQSYcwvytgc4L0HbTlfTe2+OntbYjm0cdKMiyHaf2WzWTMO6fPosZpNsXXrVlNXfeQ1KyKTINpTpB2FVxfbEAA4eUJQtwM3SQbUG35EMiOOPnEIpyZFJyDJ+smTa9nFvthJbYCPfeLD+L0/l/bx3l/+VQAG9MW7fvbdAIBf/433YwutL+JUk1nhGJ/plPurVBtYod1HokPG5giR77/7WxFw+urnZO1z7sgxJIhKrpa4FlAhD/Lc4rEkPCJARbYrtUf61r1iNbH32n147/t+SX5PxOT+B++XOh2V9vL+978fgNiT6bIxwvkzw3FosUw0FS0bM8VhKM0BR3/tNw031qFxvcGxuGZSUchAAJidk3G2q1euVeIUWyPa+PnPfgb3P/goACDH7B4mmyHoU4DJjeL6vTK2K5J/ISrz+hrXZI0mBSQtDwjJfVVd+e7UcUEZb7xJOK6nTx021iWqj6EiT8p5PXjwIL7+lW8BAJ46JG3JIud2z549AIDnTksmnuu6KJOkH+K6TwWslpZpSVKpXiFQWGMWQLmqlmxh059awjDkfNbr5hhA+KzZBZmzVRzx8cclCy63VuBvmkbEJ0YRr337ZFx77FFZ14RCIZTLFGLcVMx88++AcZtFsyrlmlnf6b1qgzGii5bVEpBqXe35L/A98iENbr4OfVyfdQe03n0pX9jwW69ZR5NrQeulAZFtJLJd2qVd2qVd2qVd2qVd2qVd2qVdXnx5WSCRtWoVE5MX8Zo7BSV55e23YLBfIlq6VzeGtFTcCtgWdA+snBDL3pinHmBkNOhGkclIVOjNb/lRAMB3H5JIu0V1sqXJKbgq40z1Njcu55uZEtQn2FNHmTLLA0mJkO3dIWjXVVslir5EBcvpxSwWVmXX/1CXRJ1shgo08uVZQITX6mSO92//pkSFF8mviIVDqFOquJN8y7f+8OsAAOF75TwPPCERls5UP+ZnhKt1/X6JYmW2yHmPPC08xXyuhnxOIqc3XCdRqv5BgSKmGbWem5+HTXsTh2GJOm1FFhYkUptglOfee7+DGiOoNRq7x+rSrPI1QVcWFpexbYdEQ8srcp4U0YzX/YiY1T/22HHEibR2M/LWmZTI6SpN6edoWp/zygBRkQKtLlIdgnAM9EsdnT59GkFGp1952+0AgBOMfqtJ/cTEBJpUSjVcte4uPq9EzDqo9Fatv6dzsgAAIABJREFUVmAz4p+nkbLDqKnPiFSmM2WkpzXirEqkAXJVC7mQiXIrspfPyTEhKtwtL8v7jkRCaPIaCSKa2VnKfkcZJe4IocyIdWevoGP2Is2wqc4X63GQTshzVUvyvCn+X9U3M+QZPvXkURRoPj43J9f60mckmmx7UufD/UM4cI1wLp5+ShD9mUlpdyGqw40Mj+Lb3xY7AOUDXbVbFAHXWCeq5JpKZQyfTS14OrvkPZ4nhy6UiKHMaN/ExAQAYIAoJZhlsG/PVThxWpD3bFbQzwpTDQJUjlSuVKmcN0qhZbavBFEyv6bKt7PYxuj2dqKyz00L0j2yRdDLJx64H6O90kaGtR/NCFrQTe5ro65R1xhGRgWdTfeRc8vxxM1K9Papp5/FqdPSTnsIEV5D9P/YSeFWVss1ZNkPh4do7k3lVlWI7OmStlBqmiC1kd935RCQgoxiE2hQ7XfXPnlHZ09Kvatk/KXxMVSr0h5uuEWUDhMh6fdp1ltfRvq0lY9ibEbQrOWKjJ0dhD1XqSLoNRvYRpXpQ089zueV++vpk/psNAFnE61Rx3r7imhpC4W0Xmoo9f/jpcpK0ff8J3/8N3jmaUES/IY0jC0D0t4s8vz3jfRipST9cvKUvKsjh2VOnLggc1iSY2x/TwaVJnlZJZmX1tQyizzDRMCGV1XLCxk7lQPUqMqx1WrZRO9HtkjbLpVUKXyj9PzaWt7w1TU7ocnz+k1aWlVqxlrCpV6AqrMqOljM5dHfL33E9pUDLe1YVSR9Nb2vN9DJMWWRiKRjqf2AXHNubg6jo6O8vtSlcvCUb1Sv11tZEkQi9Pn6iQpqxksikTAITIjqzt1UPT51TnhoTYQwdVnGiWv23wgAKBfkuX/oNW8GAHz5M1+GG5SxLRRRewG5nwYtkbq7pB4iAeB3f/PXeG4pp47JmPWHf/jHfKZe1DmHFRvk0nF+qhAhKpSK6KXNT2PT2Pw//uYjAIASFczr1Rpsvrcox2KfawzNTInFEqDLDF7BOfu3fvu/AADmF6WtOiHgC1/+CgDgf/7zJwEAZ85Ixtd9335ArkkkKhruQIN1EKAFR4w8wylmZXT0diNApFWHmipRmxCBIycYQI3ZQjbroK5KyIpQ8sdNHzjyrIzfmin24FPCGX/FzaL/8JUvfgkrrJcG238HLUyys+TV2hbmpmT9NDcjnw22KTewIf0CtWbJqOPmq9LuPZlOcM83vin37cBofgRDXParxQ3V/4f7+9DDjIDdnKsPPS4qrbo2DHH97XtNNDiWN5hp4/M9WswMqns+auzD2saDzFpRlDFfLBs+of5NS4HvUXmUc9kFjE1OAGiNE695tfDwx8bk+5OnzsAiF165gU3uBwp0HygUClfwGtdzIDcXnXM2A4eqFBsMBk2d6nPqOGeUXJvNdZYe/+8Vc01/k3qssaHRvVIA9ve4HWwjke3SLu3SLu3SLu3SLu3SLu3SLu3yosvLAolMdiTwuh9+NW44IBHu/v6E+ZsiRbGoev6s470YTxaq+tFcskRkgencaDZ8eA3ZiW8dGgUA3HL7HQCA4qIgWd7W3Zi6KJG/sQlRPgwlGN2k8W0kFEUHuYGTU4JIKP/yB+66S75nvv/5xWXEGKn4m7/4KwBAH8lWr37Dj8h15mfhUe1Lc7z3kbPZtOTmV/JZlMmtchlhf+ZJ4ZLdfrPwIo6fkTz1SqGAXECe5/KERBav/QHxSjzylESmbzhwLcZo/j4yLNFg9YBMUlGuXq1gclqQpauYT36SCM8a0dUiuW/z80tGsUwVTQvz8rcSc/YH+pMYHJaorzNA/iZ9lW66VSJJXek+HCPHav6SRIHPTBMh6hMe2SWifCXbxTXXCRdykv6cXd0SZVWl1L6eXhQZ/c3RC1L9GRfmJLIXDYeg7UkjY1VGlx1yHXJr9M5xA6jxnktquFvbaBJru7ZRYLvuGkGCL54XPo9GosOuixBjN0uMdluMpmtk62rW+UpuDQmilkkioitUzVycludOhINwyImtljX6Lf9Xn6Sr9u7GkSOCRD90v/BDE+T46ecyOZYdiTgaRnGOUceK3G9/n6CV584+hzMk0eSyUrd7d0nkUiPsAcvGUL8cr2WBf7v1FonIHnla3nexXEYvo/lL5JSWPanTm267AwBwz/33IkTlvk76p6WUX3dOeBFzc3O4844fBAB84wHhySwRkQjHpC6U+xoJhtBg5NQngpAkAv6K68RYvbw4hzJlS6dnpL+HXYnaPvGo1GO9XMKNB8W37Dv3iI/ltdfIODauKCrVEm84eAtWGA1N0AuOH5i6JPf1mc99CcNDUhcHb5L7uP87ghAVctJWa/W6UXM+9Lj063yZnJiqGrLLez13Zg2jo0T2O6UPTs3LtfZyLHNtADaN6utynsuX5F1lx+XzVbfehukZolDL0n/QIA+lKm3ggXu/BABIB130p+X+Js8JRzMckvarPr+WC3gkAqlnm/JdlHNlucaGrsV9VMrKRmE6AP46BPL7C4lskG/08P0yL3ztG1/BWkXQtltukzkiz3eepKJjdvI5ZMnROvI4vUb5t+64tIXJyzInjS9lEaI3aIqK4A2XiqlEoCqVChr0EFYUzqYid4LKrtls1owpZSIUlWrLjBtozafxRMKoJmspM9NFo/21egUdzKTQ7I4UkSZVi46EQib6ruNry0NSxobOHnn+QNBFlkqtSY4tuSWpR0UUXNfF/Ly0f0X29fzqEdxseiiVmGVCpWtVsVV12iTH3WKhaDJjdA0wrl6Qer8lz2gSJONUVE5LHXznHnq35tZgkZi3qqqU1DWoe4oYMeumWgGIFmm9f+tbkjWiKE4+v4ZuclBDTNHq53rhBNdHgUAAOc7J6hV49Y3ibXv+vKwxli+JN2TEDSKkKuSNjab0qiC8kltD/5BwRefmJZPEjcj9jGyXuv7QX/4THnroIQDAB/7gDwEAH/2YKIi+7xf+o5yQY4Zt+7D5fB7rZoiaAoefE7Q9YXUbhAoW/TnpqWfQRc+HS6SPCR/GL3K1IOc9/swx1uO3UCF/tkxkPsu542tfljXV2tIyOjNUOVUVcSKTLuekWw/eghTVg89ekDWEx0FP+4yxL/Q9BKgIHuT7KzNzL5WhnkEpjyRR8TCR6gh1PGxmFTz+2CMIcAFz/pxkJ1TJHVRtDJ+Latvyjd+5Zl8ZAVGOR7YTMOsqjwO5y3QJW9uf3zSVqUr02ib1GOVWL6+umEw47XPnuWbvo1do6fCzcKnhoNzCIDmbuk+A5Zj5w1d/RzO/bPQh9n2/hUDymprNpFzSYDBoxFUUBdc6cYzh/Xo+5P9e/+LWPHjldfRvtgFF+fxe02SBPZ8S7L9XXhabyHQqiTff/RqTGgAAjYamU6pp5/NAwTxe00NVSEfTDINMZw0EXPieyuBKyaRlw9PTIZ97tm7FGoU2fu93Rdwm00mBmJo0iEDTRkDvI0Bj1VFZKH/7KZnAnYwMiN1bBrGYlcngXT/5dgDAm15/BwDghoOyyFz8btEYdAdp8nqYVgKDPG86nUKewiQXzshG7hqms2oq4pZhEVCZmJ5DkB1ObTd23rSHzyKDVjwWwXYaTl+eGmc9yW+O0dpkcuqSMWl/BTeqF8cnAKyTLObGp1RqpSjNzEoHv22rbPCWCjLZBlMWDhyU9L/HHqMlxIoMSs8el2tOnDgOtybn3sOUv2xR6uTrT0o6yBInoZoTwPiELIqaFbn3i9w8aupvIbeGLXwGTXlSC5NIRFIhKpUK1iinbrlqpkvrDG7ElAje9Oqm7ZQKcu9dFPoJ074gEAggT9GXeVoj6CJL06yqpTKC6q7ONumwR2va5+AWitWUS/D5zLOzUpeDnGSrOT6La5lN7eqa1H+SIgfzczJpXb5wFNdeK+mnyzS5rpPtv5aTyatYkAWV3yxjaFiCCmtF+S7ERdccFwS3HrgZi1l5viZTTTp5zelLcs0HH3jApLXpBBTgBmKWdZNncCQYcDHFdBlNgdMU0zUuNi03CJuTe4kb/VRK6qLAzVEmncJ3vyum6LsZjMmflPYV5LvX4ECtUILDhVyG/ahOcaFDj4iIQyYYwDLFN7wOmmhfljHCpyx6VzKFI4dlIzc9K2I2DUtFvCQN9cknxHZjpdBAiZN9MyDtYey83N/db3wbAOCZp5/GEN//N78laVsLc1JPIZfprfuuQQ1yr2fOSurUtdffJsdwsfPM0xJY2rl7G6IRChdwco4xhX6RKWJd3WlkF2UBe4mWIUN9IhzmFmjPUPHRZK7Z7OUJno8CIyH5/tKkjE+hvn6sMhVr16gs0FU4aIrBqWsPXodSQvqBBv0OM4gUo03OwGA3yjVNt5H3ZgzhN20q4WOd2g6+L8uf/NmfAQCckI9upqjVKtKHU1w49jMNvjMcRnhF3vVTD30ZAJCmZUt3p2xYrJouGIHCmsxBHXF5N9nljRu8aq2MFNNOXQqjqVCDSfVyJI0cAOo1tcngppKpk7rw7rQcs+lRUTGlFqhlkF/wzYZSg3QXLsi8p2lq1WoVZdp0uExb1I2cz8WrprfWGjWz0VRriRiXSCqaMzZ2AWku7vWaujDT38rzyLilG9ZCQe2b5L1oCmcyGTfPqc9S16UOx6pyo4JCUe7xP737HQCAt7xZaDk6l+/dtxUXGUwuM7fd5e9jrryX2255FQAgbIWNPdprXysbr/z8hPyGAVG34ZoNfSgu40WuQCEijtHVRgN13nuS9B4dAzVtd+HCOB8lYAABFUJLcPPckZaxdWmtYGy5Mt1Mk+Wa7g//4H8AAGYXsvjiv35Crk8lHHX00cIpE169AZsbYIftQdNSXc7vjhvAB/7wD+QaH/hvAACyceCThhAM2CbNVhffVQ41Dzz4MADgm1+XTfhzp04jFJN5SoWDUJY+GNDNabMENnNjyWExddznGD24a5up59pFWdt4DPQFGJwJMaDjNarwyyrswtRctRVhH466AcS4uSpQVChHYcBSTtrLtuEdyJFGVeIm1KytuVANUnDQh4eyrov5XbWiQU6qBNkWtKH5HAt0A6ztLxSOwmMb0rWSppfrJs2knFqW2XCqKNZzp2lRRluuxeVVsw+I0oavIykBIbVIcRzXiJG1MlU3pggrXcJap+jpM/ivVJn1m60KaQLa35vNdWAXpF9dKazz4ovWwfr9nRHQsTce0/qNjbp673CXrGOMfraEhJqtf1sb7/2FSjudtV3apV3apV3apV3apV3apV3apV1edHlZIJHAxt2s5zURZASk9b2Gm9bttkn2N0rMm4w1NSrg1Twj860bc42orixJlKhneBhl2inEaCWwQPnlGKHoeKOBSpGm6t0UZ1mQCPu5BUFXHKa+WiHXRGYbJTnvY4+KwM6FOUFdUukUEmFBQx57SP72uldKOt6Zi5LC0HQasD2JCtUZpXqIktZZIpQ3XCfI5uX5e5FnhKYjKFGcr9M4WuH1owsLyKQlMjM8IAhmk8ToVUah4vEo+in8MTamYh5yDzWKmGjaYiQWQ0NTFRhpW17h35LyHnoHEnjyaYnYjU9LPZVW5Xyf/IyQ4wfDNj7y+/8dAPA3H/kMAGA+S0J0g+kIjB42UEEyIQjH/JKkDCaJaqjMdCwSNdGgM2eF4B6h7HsXI589nRksEaFSRFIjNJrWlCIqMj03a8jmStavsE6UnLxcKiFFxLda20go1xSNzt5evO89YhB9L0nvp05IBLmTkfZLlyYAALliAUGiRhUipFOXJCrpOvL/pt80JrOZTqmTOtOFmr6+syJYdZik/UecSHwuJ8/96h8UxPmpJw9hYEja/yXK+luVjf3q/NlzeM1dIoK1uihtcJ5I6U7az/QO9BlU99vf+Y7cc8ji80l6j2XSVhyD/HZ1yX1NXpYo/zNHBakr1+uo5OR8ajtRYLS/ui49TaN9p5+TOtVobkuWX963Va8bBMImKrJtv6D2SQpcDHem8OwJQehWiCQU8lJfTRpn1PMFJFxBKQ5cL+mnnq1EfvYrpn5Xmw6mmY5zYUYEC/r6pH1dfa2IXJWLNSwsyDtepZBUNiufu7cLOri8uATPlchnICLXmpmVOlWT7zhFqTqS3dgyIvU+Pil1oZkaY+ekLey56gY4oADImrSZnoyg0bN1ed6JC1Ooe4JMZNcEbQh3yG8UJa/V5e9Tly8iSaPyLIV5ZmdY74ykOpaNOqEEh2mUg4MyHrVSJJumDQGMsBNdsb9P0cbnK/PSRLG4Ku05k7CQ6ZSMmBhRwDpRM/rXo1BYQpUiOSnSLLyqnGh1kUI9nDM9r44UU70dIhIqGKMpmIJUbJp3KZzSUZOxuTOdgs+I+OWZad69/Maki/J+fd9HqlPGaW1fyQwFbDhP1+t1FAobDeFXmKJ64ID0p3AohAUiB8b8nUWFcPSajaZv0jMVSVSKzFKWQiwdHQatM8/J8+oYU61WTcaOGtnr/1NERXQszWQyuHBhbEMdRIl0rqzI+xwY6sf0Zelz5ZKc50N/JujZr//n/wMAcNddt+PCOcnYSWc01XijKf2b75Zsh4//3edx6AlJMx/slPF6jKh0B+vCshtmDRYOB3g/HPuIFPm+j26m9FZo2XDwoKSz3v+giNwoutHX04ME7bKWKEyX4H02uaYLBoNIc23y2CHJyPqF94kA0Bob7qc+/beawAMmtphFLBOZQNAdrusYsScdL56h7VqJ64Te/n5EYzL3fPmrslb6mbf9pPwm0BJuVPu4liCLnO9T//IvAIDZS8xCaTTh89yL+pw1aX+6fgs5Lhxf2k6Jbblhy82P7JSMrYJXM89VZNthxjCaFChySdGyGg7AjI2uQZm7baL1pbK8s7nsDOIp2mix4ho8j6Znjl04j2VmGOi86aPOumQf8VQ0yzYIfJPpsCqoY/t8MbbdQhc32XgootZsNlt2KZvRMRYdY7q6ulqZSuyfl6blc2xCsqSCwbDps2rLpdkNhYLMmb6NFny3OW3Ffz6zKHvDobpuMH9d95w6wbWek8KU9foVz3VF+R6tPTaX1nUsM1apuNDmPZJBTJstJNJ2Xtp9tJHIdmmXdmmXdmmXdmmXdmmXdmmXdnnR5WWBRFpgnFllk217nTaCEl1lR61fe2gBkXVGxjRKnfdI5nXU7NhCNMT8aiKR7/tZiTbVGK0LODZ27hAU5MRpEck5/KREwxbmJMox26zDpmnwIkn/gyTtZuISPbw8Jce6to00bR3KVeEBOQERTHk1xUKuuuYAiowgvf4tcj9nFyXK0QxJFCXgleGqRH+/RGIthxy/XonajVHkJ18oA0Q2HQoDhFYpy90gqtoXxuySoCHxitTX9HGJhKolhFfL45qtEqG8er8gVI/cK8IsPiNoypcIWMBAWtAPl2Io/rDUYxdRltLyFKJF+duukEQux0rk7w0J+tOxZy/+z69JJHUhJvfx6LSgs1FG1UNEg0IAmoywOa7cz+BOEbKJMBK9tJBFndYZLsUIFGnOEk3esnsHUv1yr8pvOXlcOGZxcjy6eoSbsbC4igajrd0ZEXaZmpFnaJBb0PSbqJGvV+S9BpXL5Ur7a6CCp08clrpLkn+SlMjdAlHBDtqVNJs2GkQBwwFtv+QP+IwMui5qlGBfI3LeS+GZVaK9VSuO2RWNrUn7iIfk3cytCjI8MyfnaPhJBANSXx1Byo/vlzo4f1aQq3x5DZOLEnm95iaJPD/6sCBr+7cLFzEajeKZZ4Tjtm+voAJrfL4gI5apPrlOJBgy0b0y+5Xr0pSYPOVmsYgRIlUVkv0dIgkDI8IhLNar6OwVnuQ432OYghbLFNDqY6Q7l8uhj1zKnbTpuZVI4mOPPQYAyEYtzNOTt5f2OjspaDFLsaa6D7jku86Q22eMfdckuu/YEqWcOXcEvbTgiBDJabijAIDRrXKOzI7XYHz+oFx/XsaSD33wA3KeKbHCuHp4N+JBOY9dl/e47zrpR4+vCkck0SHtbjE7jUfv4bg4T77ZqLxzi+3lyNeexnkit2GG7E9PSFS+TkQ9v7baMn2m3czauLR/NUvPU8zFjYaxREQnECcPyJX2kk5J/784eRi9dXl2j4bup09J9sXgoIw9E7ksNE69vCTR/DtetZ91DCmcwZqWbyKidV/aRaS5USRB/r0xqrxZQuDfY4M8b+zahNE1orvpOmiJNmw+tzmfv+6vPJ/Pecli5L2i4nEBCyslioGRY/ZLb/9xAECINi2dyUF4RWlzgZS8My9K3jrHuQo8lDheR+pS/yo0k0gwqu63ouke0YuiolAc/0E+diaVQn5JrYpkTqxT6OvSBYpZRSImU2OgW/psjmN0IirvSm0zqsUFuJaMef0ZinhVOIcROUHIRqGx0UojwDb6wBPCU04l4gaGSiYpZsMsmjAJtmr4Ho9GjShZB8XKShV5zlWOS/F4HC7HYtviNRm5Vx53MhrHSkX6WCS5KU5PvnQ0IfcyMTeNDO1OFjhGBWn91OVInZcWsigqB528uFBU+uDAFuFE3nnXT+P+78ocrXYMNlvYG9/2EwCA9/zmbwMA/vKv/hphztFveJNkPn3o1/4UAPDkUzL21VDFEnmqcVqhrC5KvwpxLdUsrKG7W8bFJWZLbCHymqCwUDwhdRwKF9HTzbZYl3c8OS512tsnzx+yQjhwk2RVfZviOQ9+514AwBe+JKJlYbuVTUZwDPML0gYfeEDQz8994bMABDlVU/neAeFo5n1Zi1VrUp8px0NjQdrg/adkzJs5KTzO556T8ahab7QEn6LSttXWYpwiQ1X2A9d1EAkRreRvqhS4U95dMBBGlQ/hUdwqwnc1wDXj2uUpg7ZFOTY0KNqobd3m2qLu+3CYTZD3qekQl/Musk024x2oBWgnx3lv7Lzwh5WHuVZcNmhUgDzkXE7mjEZdxfak7zUbzSt4f1onm20u5EuH35EDqjYcnm9QSZvH1Ii8OgHNtpIDOru6DASsqKXrS134nGPrsOGohQn5oSp0FCdXtVmtG+RQP9UCrMosM0XwUK8hyHfj8rPEe9cMNB9e69+bkD4jZGNbV2RCXInh6W/WzTCKTjpStxbPa/s+PD1ereZ07jD/sFqZcAEe29x0f3qo7Ztzo/nS0nzaSGS7tEu7tEu7tEu7tEu7tEu7tEu7vOjyskAiv5eyfq/sMOqr36naU5jqVb7nocSoEClmRu43wN96TQ9pok+/+19/FwBQp7z/r/7yLwAAHnnwARMC7yVfQzlWPvPCMx1yjuXlJbPbVzW4mVlBFp5+VtQav/PgIwhS/v/ChETI9DdRKl51dHSgN0WZ5qJEzLaPCAdLDVfHpyTKn0qlsFKUe75AieaUI5H/cl2iWPVgDFFGa8+PCwIZUlnjikQGbdTwr18VZcjLWfkukpII1Ooy65FR3L6uTgRp99Aoyb1fOC+IVT0vUcmdgxmkUxJ53XGLoD6PPCrcBCdC3mijgSpl2T/84Q8DAN773vcCAE4+e3pD3QSDQcNHMXn5jOzt3S2ITPcrb8N3yMVTq49B8sWuu/4aqbfxi7hwjpYgfWqaLOdVu5JxKqN1ptOYm5OI+hve8AYAwMp9DwFo5ciHQ0ETJa/TDoSiry0Z7GYYQXIzVfZa+RlqFK9Ilu/7xvJC1V2jsY1cpOHhYcPtURNs5RzqMziOY5TO9BqTk8IlDYblfM8cFRR4ZHgLLl+WdnqOnLmeYakbDXWNjIzg8GFBU6OutM31RtsA8OSTT5r31dkt7bTMqH6NyO0Ur9Pb02PuK03u1VlacVTIwar6HnJVicxqNHhyWn4fIv8jlIhhkZkA7yCv5eP/8I8AgIG09AOX9zSY7sK2AUFDUkROzk4J/7ejT5A1z7aBoIwPq1V5f7e/9g4AwCc/+zm5L7uJJ49L3Wn01hinMxsgX5Pn7nTTyFIFN1yRKGkkSSsN8n+T/RZm2J/HJ+R+ohGpk6Fe4SkuZldQjTKS7ZJv2VCjd6pfEpVKp9OorMq/NVp67FlBiMep4Dw63A+vqpYLqirJT0by19bWjDJhNCrow+XLMmYViOyXqCAZCvUZWXa1WMnQTNtlFL1SqiHM9zZ2SThvmV5Bmr/7XclA6BsYwk1Eumu8rzXy/+LqAmWQwACqdTkmRBTpCpXW9f836nsbT/M9F8NneWnKdlcU9n2LqqXKZVGDcQ9AIirXOnVO6k1l7z0ik+Vy2Shzal+uEFUqcRxCs2F4yPp7HbsUAVEdgUAgYMY4HYcsom86/wUCAYNUW9j4N53/PPiG06Q8R0Ue41STjdCKp1jMo1iUZ1DFyUKhsuH+YrEYHL7UOscUl4hmhH0xk8mYsUnHYL2HPDmkyp1Kp9NmnIzx88y558zfAJljtX/rHBTnPev3pWIT3cwGCWsdMAtG7z3H9Yhn2Qbl0s+VOUHJRkeFA12orZn+5PCd6Nx/iYrZ1SrwR3/0RwCA97///Rvu76d+UpBIRSgvnD+HH3+zIJB0bsHMjJxHEdJkJoKlZ2c33HOQaLSed3270LH+9GmZqxXJiZC/blme+U7P19Mj6xidc9/4lrfiVlo0fechQRVjtB37pV9+Hz9/BV/72tcAAFNTMv6ourOOvzqGzc7Oop9zvuo96PtV/KRWrhgu37kzZ1kXMvdUKzKXLS2tGOuGINc9LtdnxbyMfTb7W8ACmlRrVyRO1yaKCsWSEaNO7PGzRhVVXWMsZpev4PFr//KYaVcu1815FeXSvtyYp1KqrpOavukjqo6riKa+12KxaI7Xd6UcUIN+qoJwvX4F6rYuDWPT57qsiw1y2vJbvb7203g8aq4hz+vx+ziGh2XOHh8XtLjBetNsg46ODhS59lJdCs12uGq3rD1PHTtu1uu6/tHn9jehgU3YaPD6qiirOS9+88WP9b7vm7ps1Ze96f//NgL4vMquLZ8OXmQjSmtZFpoNvXfVjyGqyvqy0VJtNcqtXFPTZecFSxuJbJd2aZd2aZd2aZd2aZd2aZd2aZcXXV4+SKSFFwgHN83599xAAAAgAElEQVRhWjTCqabqapbZYFShmCOKFgqjQq8oBr3gBjfu+mt1z+RenyOK99nPfVrOy4jIli1bEGc0SFUptdx2m/i0nSIXK5lMGGW2U/R3XFuRqHx3l+Skl2tNjI8JGhAhl1GjpB6j6jZ81BlZCzBCkKMZsap5dpCjtPeqPXjyiKiuqelyiapmqrI1PzWFzgFBqCz6aDrkef7Aq14h9dmsmpz1Rw7L+SrGsFmOvemAeEE2ykVcHJOIYCQu0drGmtzvwjx9phqrWOT76wjLvY7SC2+BipsXLpzDVUQINbI7Q6RplSpnsZD8tl6rIBGnITmjyJeIrJ07K3UdDAZRoJ+jzajSAk2in3qCPK/8momwLS9KBE8j2+MXBAXq7hZUamlpxSBojzwkSrMaIdtCZHjm8pSJRut7tDapYPlNCw8+KEb1d71aTOpVhe/Es6JEqu250WggwkhslCqyOaI+LiNo2WzWtDNFLTWipNHTcrmMa68Vzqh6geox+gzGiLtRN9FkE41TZTXWTblcRi4n93H9rfLOttPbc2ZGULTLly+jj15hei2tyyfJNU7SrDifz2OIx54l+llIyHM3Gfm1I0H8yJvfJMecEv5eg3J8Go2fW8wiQATnS5//AgBguEuu+YO33Q4AePSBhwAA+3bvxTmq4ja7BKFIRwZ57/IMu3ZfhQT71rU3CE/xwsSE3A+JypGgi0XWRa5AFWe2ySoRyBjf3dX79+DYM4Japoj6/MavC9p++uQTAIDQfDey89IWu8g1/uG73gwAcOhzdSb7jPFpzVMt9qvfkOcd2S/vo6tb7ju3tojOpKCwSV4z0BSkeiFMLszSPMqMqJcYtQW5NWtEvGuVEhpVeSezRIm1LQb4fnftkiwAr1FBplPGAuMry4h7JCz3EI6lUaVnmJqtb/b8e8PBgyayfvKEtMlZ+tDd8gp5H909jJD7QIiouEd/tsAmVb0XU15yVPWFzr3u7y/q3Er00j5HxE/j0KWyhzAN2D/60Y8CAAJEqSxOoLOzs4hxnAbnREV0tJ+7jmX8cxWB1Ei5ojVhct9WV1dNpoAesxlxLRaLqFY3eqTp75W7E7B8M27ou45yDHCDqr4r50+n0+Y8iv50dUm/0vaxtrZi7ku5VurHqOM60BrHjO/kJnTFjG+2YxRIDeLCdtv06DW5zu+tv1/651nO752qYGs768ZwaeNBor4uU6GU/1jxffhUk9TMkTQV3msc34KROA7eLCjKEY7fZdb1F7/0JbmO55lxR+dNRVfSHfL9X/35fwMA3HjLXdhCf8mbb5Y5/6lnhE+5dZtkO8C2DEKiWS+xjsiG+mo6LUVHXYuFwoJg7dixAwAwPSnzqCjpakYE5x5mTwTpXzg3O4W/+9uPyHds0wVmJxU5l33u05/EOL2Ig6y3vh4Z48fH5VpF8hPTHUkkE8yUYUZFqbRxfn744Yfxjnf9jNQh36sq0SuXudGoGb/ECFFGl9dWX2qlQEeCLgKcG8plOV8LuZU2nsvlDG9Y23IqlTF/A4B8Yc30H61vzboyfD0Wy7LMOGsQNb47RR09zzPPp21c/78e5TLrT64LFDVWlFCfzbKsDf8GgBrVyM19+T5auOPmxX1rYNRraB0bvQ1ViOWzVKtVXLNfOPGTnIeDRJ8b61Seq/RJTURlbEkze6I5LOu0s8dPGH9Tl56bVdVG4fjbqodmS0kWG5X2sY672EJlmxv+3xr1m+t8ME3OJE9z5SRypecjlezX+Tz61sb6N+qqqpJr2+Y51iOOciw9ytf9Vo95QRXZTaWNRLZLu7RLu7RLu7RLu7RLu7RLu7TLiy4vHyQSwLqwxbrvnj/v2EYrGvSe97wbALC4KIhVlFG/UEZ25I8+/AhOPSuowzt+6u0AgGSa/A1uo13HMVvqd77znQCAItWweokcBqxWznk3UUCNHt53330AgLlpiZRnMmlcd8MBAMB5ei3mVwXxqDDC2LSCiBsfQIn0lKoShbn+6r0AgKW5KeTI3XjFjYIyDFIN8ROf+AQAoG9Qooczi8voocflmfPCdwzHUhuqMWYFESXPpmAzamW1/MAAYPrSJRONvvXWWwAADz4pkcpIUKI7GUaO9+/fh1PPClqZzAj6oIqkOSKIzY5OhBgBV27C7Dw5WJDvt4xsMajbsWPCl5yclLx3jbRrrna1WjMeeqqe50PuV6N0K4UlhIlKeaoaxqjVwpy8I8dxAObGq2edRuXC5C0ukJ/iOI6Jemukps53ptHESCRiuFtbR+Wd7KW35JOHBGkqFguoMKp68rREsJXDqO1lmZ5kKysrhiuRJ/qsnCFFD2q1GkLkCGoUUiOxGp0MBoMGXdy3TxSC9f+q1Kb8kpGRERN11OdUjzT1Fc0uLGDrVlFBfe45eYbTRIoU/ezs6jK8p1RakFLlYXazjW7fKpwfv9nEzPzchvupM4JfKJNTl0zh/nu+DQAAo4Zxtpeww2hrMATLVu9JcsrICVD0VxUZq14NYUapl1i3TakCVIkMR5vAHqofPvLNewAA/SPy/0hD2uLC4hz6iaIWGe1WLjW7AdL0i12ZnsYAUbedI/Ls93ztU1JvVFibyZVQovLuq171OgDAYpYo4Sy96jK9uHBO6jvaJe3ArsnF1Bes2pA22T80gJ1bpF/+yz+Lv+zEse8CaA2380tZdBFFUe+1GfqeKZUiHAkgGNIorXyp/Lh0Rj6XqFi7OD9n+JdD5CQlglIHE/Tzuv7gzYhnBCE9+Zygz2lmMsTo0/nM4cMG7xogZ3mOffccf2P7gnh09kSwtEREuTOOl1qsF6XL+r+xKL9GlQ2Vh+Ns5PtHIw5IhcJRotoFjj86Ztt+K+JcLEqd6BgYU1GAgG36xuqaKqRKW6qWpP0WHRlb6/U6ckSjFB2xVSXaU7QwaK7vc9zQiLvltRCZQokKpsye0PalqKDymAaGBs0Yb3GejzELqMD+mojHUTMIibvhvIqeeZ5nOFfKYdIxJsuxXfmOC3Pz5hlWOefqbxXlc13XjKtLzEZSnlae7T8e7zDzSIiIcMBSD2U5r6KzmUwGFSLyxn/Ok0pJU3dhMNONxw6J2myZa4eaJ8cmM52sax///Enhf//kT4of5E76ysYjRLMJFD196D7MLciY8ju/8ztyXs6j5y+yXzkeMl1SL/OLMja7NWdDHc/l57CfyNCzR2TOVuTjzBnJ5mrWZEzcu3srJsZ5bvY1m4qRHRyHz595DkdPnQIApJhB4qjqJRH1C+fPGj5olv6fNa6ZXI5LaXpGh6MRLNCP1CBWPFb5jl7DxxOPieq1cin1+XQebHrVlppnnSqjnJ+q5N+p6mXAAjy+P0VndU1i2y2eotfY6Ceo7axAfmcoFDJIn15b210LCWua/+t421L4xIZjYDXhcELSPqZFr9PZ1WfWszqP67pA0cv1PEht4+a+DID1wgzz1nk8k2mgY4Bmv7hsSw2ev1goIEJfUq2TEt+jru0CnocY10gN8pDPUHl8TD2yYxE01cGBnUIV46tNrWtFaT24liKiRFy9jfxEy/LXIY/6pSqn6jE2bDew6XfqeXwlyqjIox4TcjceIx7bm+Yl8hwdu8Vnte2NaKUp6+ofkDmjpSj70pDIl80m0sc6gPvf2DhuLtrAjx2VTYxnRAjYIddkAo2EomgwLeXRh0W04fVvFhsPXaQHgwFUmF6hnZTtyWwc45Ew9jBN4/KEbHCUoDszLQOtGvF29/UhRWGNJFNLPV5LucCBSATlVRk0Dt4g9gLdnBQeelA2pR2hgCEa63399E//NADg5GkZcJeWZTA9cOBGfOGrXwcARLnAzhcoxkMD45H0ABa56FA54xAbzfnTMvC/9c470EGBoBxl8u9+q8jI/8Wf/D/svXm0JOddJXgjIvd8+1rLq0UllUpSlSWVZcmSDXi3wW4WmzY0YBtDMzR002cwZpg5fQaGBqYPA22wB0OzGRrjhgYbYxm7bVm2LEu2JVm7tZSkqnq1v1ev3p57ZmREzB+/e7/IzJJsmTlzjs6Z/P559eplRnzx7fG7v3uvkffzSg9ZXsJUTmIGdp1dtCK59tWWQnndFTuxThuS21753dZeF61vjlH+/UKlhtZ5+4wWu1277eC4tsSXUR4CwjBEs233lxGyx3Zv8tCUzQbocIEv8QW2y+ctU9Cj02khzxfNWkVpJfbcSrEQmT0IApea1OloglM4qedglKVAhNKIleJ18KClI9VrVWxv24J88oSNoa3N/jRUldLoCCa4MSpVVQcNjYXe1FLVVZusJPvbjRBPcXPWJqHD0iG+5Or3breLvXvtBVgvCXUKLkVczBt136WH6wX4pqNH++rXaDRw8GpLcZ1mGmvERWrHnG0Ea5Ta10sXkKbpHhq3l49TTAlavbiMvZRp3+B8rFBoSqITUauDm2+z9Kxt1u8Jpr4eOmQmzuu8Z258BH6F6S486B2hhcjiydMAgK2LF/HWt32//d8zlnb+NA/uav+pcgkZvrzv4eFUG9z2ptVviv1S9Dx0OU4Xn7Z6lTq0ZWE6cKu6jlrXxvTdXzRhKLRtPvzb91qw7BN/9TEU+WL6ytvMgudpigLFtBBoNK0f/NlZFOSIULL2v4Lp18eZhhd2GqhsW9/m+dKi/U6HickdO5yEuwTCdGBcXLSxqYN2rljAmMQRuOGWSzaWrr/B1s+3v/OduPMr9jKrOXf23GkAwKu/67UAgKuuPOjWeLWpAho75m0cn6coz9jYAVw8b+vg9NR38hI5uNf0/v5CYjk99h0Df3m+7ff5YqN9n/UAyOBZcvc8eCrlV4ekMAJOn7I2kWCHfuogGwSBE5tT+qou78Q5wk66XmCC97J5KHN6J7CTzSJHsSIdHPUS2WzadxLfc4ePAtMTKxVbi53Uv++5g6ITzaBwVpEp39lceh+NPa1N62vW1zsoWtPstN2arFTeaoXjnifare1NJ040KuoD1yxdV4I765sbLoVRQcUJBle0Fm5sbKBY6G8LpdCqPXO5HDa3aE3Eg52Cf3qJTnhIbLfbrg3HFMjhhD1Lga3segVV7ms7d9oalWUb33ij2Sf91M+8Gz/zr98NAMgoi1viUfbDBYgAYM+8rR9/8acfBgAc2mfr9/XXG00l9ro4cdICVZrngwJFhUIBv/ALvwAAeP/7TMxHfT0yptR5axM/E7hxJSs2jZc12vcsnj2LEZ6Z1kkvKVBBa2acgbitCips24Vddj7YZhBE+6de3sJmHR5TBpsMjGSggzZfnKannfXLfqU7Pmtiei44G7bdS55eNDXX8pl+sZQwDN21i3ntqQzWM+AyOT3lBHR2Mji2RosUJ0IVxW58jdImRUG8wZdKS1sM+v7PpWCyP3qDKWn6dv9Lqu/7TrBGAWmdIQYFd+xFpz9N/FsZJnmXvWCmgSbRjSR+qXmpPVbCWvPzs25N0H5+7oTtRWk6a+jOEEeP2vlzlnO3SpBje2MTnTZF8Dgfi/xbu2lt0ea64nu+W5PU5zm/v/08z7ssTbT3hVCf0TxSGXzB0/zoFbm5jFLU9/8MOA6kzvbeO7UVGdiZ+KteVpM4SW2vXuT7l3uO7+jTwzIswzIswzIswzIswzIswzIsw/L/6/KSQSL747/+t0kvsk+NlIQoyeRUETOLIojInPNzaDcswvM5pqXd9loTZlDUIwaQpRnrxz9hZPVduy3i+TPvtfTWu7/8JXQYKZLAzukzli4h0RXVqdUO8ZnPfg4AUCNqpyjT7j2WEnf6woqLXDz5TSPMzxCuV3pTNptFmbYOigp94h+sfgWmH20zkjk3N4ef+7l/CwD4b//dDHevu9rSYqeJgPzA97wKG0Td/uYLlh6olIBREvrPHj+J3bstKlecs8jnK19uSOkMo2tz/DnpB7jmCkOuJq6yFMenTlikV8BakPEwM2/PpUjXpXWmBDFt6PjiGWy0LKL72wv/F78vo1SKHNCYd2JiAqvrlLVn+CTLdryGEapSqYRjxwx9UyRQyKTS8fL5vEvTOHSNfU8RdycfzshXGIYuMqZI6miuH/HY2tjALkZHRc7/2lfvA5BGHJvNOiDUlP12I03u12goPTOTputsU9Y+y2icnAT8IDXmFbq4xWfZTURN6T65XM5BERdXrd12zVt9lPalKPqpU6ec3YksPnJ5+67Emgq5PI4fP973nIOoQafTQZORa31WkdTpuWv76ve6170OdRps/+3f/i3rbJHnI4fts16ng81VmYTLJsKiwi6S6nl46klD+OpEnRcWbBwr1XKTKPBWbRsr69beQm4lgNXV0tPM4oHHDHm8+oiJxpxaMXRgmalwB64+CPowY2X1InrLFNH/LJ+71amj0bTn3DFrfaZxtk4BiZVaC9sRU1iKRN2mDZWdYXpZHCS4mmnJxylqlRA6HGVK6OHDlma2c8eY9FPwQ++07Iu//C1L3zp/wdKLC5kAlRbTEjlOJias/bU+bW1tuPVVYeVGpz8FXKmm1113DQqMeitCrnEhdOt3fud3MM81pkVj8jzn+1veYOjquQtbyDPL4a47TcxKqYcdRq1rm7QdaAAba9a3jW1bh6i99QLaNy+AQH5LKkV/zPV5k7ZeCHb8NkW2VIGi1fy+0vDk/5zPpGN6MO1IbRtHobMYKnLdKDH7Qmhxp9V00W2JesgOpEBxFPVrHMeYnrJsAu1BEqCImTrf7XZTMQ9G7h3KyH0ql8u5e0o2P4AyKiiywqyAldVVl+aZyfX3gzIvyuWysy1I8v0oizIi9u3b58aeUNBUHMjKjjlZ1px3a+nKykrf9URZuOaaa3CC61meFmJenCIIABAnXQREbBqsX4Htni+ShkCkY2N9yyEUexcsLXZ51ZC2XUwFP3n2rKtzjevHPmZ3XKLIVRIB0lvRqFB64fMhBfW6bFIMbbvhqCGQr3/j6wAAE5Oj+L0PGSVmLLG1YLti9VL7z0zO4P3vfx8AYGnJUOLrrrbMFiFitbq126WL5zFFWoPSF7e3hQDbHnTTTS9HwD66QHGxBtN3Q67ngZ/a/TQo7JXn9bQH6ewYhhG6nAcq3Yj7JtPBJsbHMc701bvuMluRUrnA+tnzlkslh3irjxOmj/qyN+PzwvPQCYUaKZVU6JT9bDab7iyos2uKQKZCdy49XKmH/FvOiaW4W7rPOKTKicGkKFUU9SOGEoHZ4t5YrVZ7RHz6EbBBMZ8oii7LnPpO7I1c+meSpoJqjOuclnXZGNb3a5dW3RqlvlbmQEAaS5DPYINp8EqbfvxRs7Sa5vl2e3PVHaR0j1LB5kGuPMIn0RrhI++TFqWsxXIPpA9rK7cWe/3tl6KMfpqR8YKNcnnqqeeoAeo7/h777tnTprR/ROxXP/EBSHStX1jHXZ/prOhbEgesQ75NGSKRwzIswzIswzIswzIswzIswzIsw/Kiy0sCiUxgYre9DBR/4P32+aLJNaKLefIDclmLYilFO2ZEKGx2nOS2oq73P2hCMW9+s0XnW53Itcbu3ft6agK8/BaLjB8/fhzbGxadWtug0Im4KiRKN8lPeYZ8N6CHHMt61hl1rVarGJ+e47OkEV0gjTaX8gFCcr+6iUUInnrWEKKTi6cBAD6Rmc9/4YtYPG/I6O6F/QCAw0RynrrnbgDAsaeexhu/1wQ73sRI7+futb8pSrG6uYkW63Hf7f8DAHDv10wYxmMEaJsWJMUgwr98h1kQ/BcasG/XGJVbMPTxzjvvxCEKsXz3q8zWYtc+i/gc+0dDhpvtNnbttkjsO374hwGkPJSVJWtzGcNWqnUnnKJ89YhqE4oYr61dcm2paKsixy6/PxdgZtbGg8RR9DcJDWRIuG40Gi5KrYh/i34xCQUqduyYc/LUEq1QdK3N695008146gnj8OZm+0UbxijFfpFiAOWREpprFKqhZUI+b20iTsXs7KzjMCr6K5uMKrkrexYW3BgUL0Komzg1QhhKpZIzAG/SoLxYMkhHka6TJ086aegrrzQun4R6FD0vFArunookjjMS/dhjjwEAJhkBvverX8UIhYKyJJBXY2uvOzk2R8sldIno72I/XH2doYNCDRLfw9KytUuB1gGy4nHS6eRMnc1mMTdt41NzWFypqxlNH5+ewpfuNw71zbca17JG6wuf0cjF5fPO5LowkBlRINdmlZHeTqOJCXJ7zm9apD3H7Iflc9bnzWwGo5NWrysPGaI8VrIx+unPfdyeobGBQtXmQp3jfmSMfMyuzeGnn7T+uOuLy/iZd70dgKNW4lkhw1w3avUKRolEaxw0iCDsJVq4vr6OhPwuiYMMmk2Lwxy1O+gIwaGIw4E5E/l4/FH2/ew0mrzHKtHdGtfFT/79PwIwMYczZwxpHSE3aumMcVPrFXEjbbydPnXSrV9t8mHf+ANm69K7k7ygZEAfAqnQrqLLL/Slb1Ge5zvf6jKD6JiTxOccIp0KYRc4vWh7y2lmdczQ0H2MbVQqF1KOuITHuB450SykKIP41uKmCsVz83ZkAlsbFNZgRRrkMfcKSjjO1QAMKxSp2+0ikm0H0XnZcoWc20UoS6PpMlmE0mhN1Rorbh6Qcj9V53nyJkul0mVG3VUZxBO9uHBx2T2LE7dhKRChaJA71ajXsWePzUuJxCmbw2XO5MZRLltfSGxLQioCI8LQnmVibAwtrhfnaV0xyjVi5ZKtXUEcI+YzjHNd015x8KBl0ERR1xGZ+yVWLi9JDJTJ99OYbDAb4M/+3GxjDl9/reP/Of4qn0HCM0EQXIaGix+qNTCU8FKxhOuOGNq5Rk77pTXLhPCJrJ05cwZHuB9df72JCH6DKFLM9JA47rp7qt1302pFugY12ngEQdBjr0E+pmdrtcZtrdpwmTujI6W+6yrjqNNpuTbQOPOSfoRICGIhX0LsyebB2iQm2qP5trq66u6/cnG1v35cB8rlsvs/7V0a92p/J/AXhpchkUo/6f1/1TEjzY8eWwzA5k7KeewXdhnkT/bOe4fAS0TkOyzKFNM5qFIhf5V1kOhNvV53a4Hmufpjm+e+wIsxM2Xr2MSYzcEnqTkxMyJ7ub1Y5jlhmllIdfKmZyjoJNudKPLgd2X3Y/UMsv1jPulBUy8T2NFn4hS17v1e3+8OIe79jP3UOXfw/+0XoeODO4x/GSI6OF97BY5eqO7frgyRyGEZlmEZlmEZlmEZlmEZlmEZlmF50eUlgUQCFjX7TkTWYwCtlkUGJOu/TV5V1qdKGqX/c/kiMpS93bVgqM31N5idQuze9AMXueswoiIT7Xf+6I8DAKYnp/Gh3/89AMBWx6KQ1SbrIAUzqsDmcoGT9NV1W6FFUW49aveenNuF8+RWFZmL7VQIyW9b7TSRZS790aMWpasz2rf3wEHW1/7++FPHkM1ZNG2NkeMHiLhuU5XyMT/CwmlTCn3q2WcBpByw47RgQFhDtysZbrveI4+ZhPeVOwwFuvk24/E9+uh9ONkw9GKrblHcZtvaTcbvhdIIztHA/Wv3m9H8/gOmBve6N30vAODaSgVBkVHCwO4tu5RTi8yDr1KOuVBE1rM+lvqjFF3FSyuVSshTzr4d9hvwSu2r3migwwjjA98wCXWZJA9KxmfzORe5c9etkBPGPhsfH3fcWHFeZIi8vs7+eOABF5mfpALufd+wNpkmh04R0DjqOv7mq171Kvv+Q09Y3clFGhkfwxYj63o+2X8IoaxUKu65li5c6HuuEyee6/tOrVZxkUlJ4StCK5Rq9+7dkKL4PO1mZOUgW4/J6WnHqezQCiVftHaXcmJxxNDfp556yqkcS0HxUtUi+Llp8hhqVezdZxHjtXUqxi3RlmSPPaefABHngtDJa64xtPIEpdMPXW9zaGpiBEvn6elBztYBzqcTRPhfOb8L0zM23o89bXNFctxTtKfIFPJYpbXQ1rpFsEcoMb9BQ3HZilxx6BAy5BzKELmQtX4Q+nipUcF6x+p68jnr6z17DcW7eMGQ0qnROWzW7J4vO3oLAODu+y1T4PVvsflElxCcPL6Is0vkME3ZvWZmrd2fWDZUMOP72CQns0tVyjHa2Qix3rNrN+oc21I7VmR9lIrEs8zyaLYaDs0bpyrlubPWpsW8td/qpSVUqmy3mtSibR7decenrW0KJTd/zi1a+2eZbZJwDm2QR3zkyPU4x7F90w3GB1V5Pr1Vb1B5tZfLmPxzoMf/l2WAg+SRf6p1WLxwZIEvfM6yN2aJpIPqyRDi0Y0cl9VlXTBKLaQtiboOdRjkJIk7qL2o1Wpdxk+ap8Ky4+FEkePMOiNvfsdFwQPPqaSHcX99xHXVnlH0vdQ43etHQQLeZ2Ji4jLkUGuWU05t1PueQ+0DAJvk4gmBbYUdF83XdbTmrZO/PTc7jZXlC7weFcKJ6HvMSKhWqwDPJOsbdo9prpfaO6TSGsex01moMMtphPvgDmafhJ2OQ11L7JszJw2Rl41VuZAe5QZHb5vPKyVRzwe++U3LVPjQhz4EADjF+blyydbvZqeOGvdzZYc4nhwBpyRJnKaA7MHUlt6AumSCBMdPGnIu7nSzYRcaIWLk53Kokw8XNzn+iRBtMJsjm8mnap7MirqwbNcTkuVJOb7ZvoyL7REl1P9HUeTaVkif1gRnMdHtOm6x9imhsspw0zztdDpuTpS4r4TdfgP6IAicDYPGqX5qDm5sbLjPC5HUvHQKwlH6nV5UEkhRPPd7JnMZ0uSUlqUmWyylViZRP3rqUPYgVaO9TJ2VyRT+dwBo2XWoGcB5IHSxyT2yV9HZZR3xWeJQ6sdU0o06ro56dlnw1JiFFHdCt97s5Bnp0WO2v4zqutwW4ihxCGGqHN3pewbP8x00OOgw0Yv8Xc4hVSNc/v+DiGEUh/1fiT23Vjlbs8HrJyn6rMv5/M6gAmsC/5+XcYMhEjkswzIswzIswzIswzIswzIswzIs30F5SSGRvRnVg2+3DGAi00sdYYRSKpfiyYlvkJW3VdiF8EApgYWMcAmFC3ygKxqK389PyVPZ7v/qbVgAACAASURBVEd+7Cdw//2GWN3xWfNjTBx/hoa+kBfeTsexyjOyMsbo1zPkNLbDBI2WUDK7jItEJzJUL6NJ5PGZE6cBAG96w+sBAH/3ceMgCpXyMnnUGSlOqCTV9QyBnJg2FOJcbRufogdlkUqOa1RIXbjCEIr17QQeK9Su0fdyzFCGMnPID77CPHhWo22cYiTwld9tHpC1mn13cdF8JyfKBUyM2/eO3mz80h9897+3B46odFUsoMsIYARrkz/+L39obcK+d/zHGCiTG9Jl9DAgwlNmxLDZbPb48tA3h+GYFpHJQrHgIjU5RrsepUquomHLlyzyNTo6iqsOGZr33HMWBVaEVn12cWn5Mr8gmUorSFSpVh2y12xb5E1RsauutuufOmmctdm5OVwkX+zuu+8GAFTpExwzHHnp0przW5ylYp+eT/6mo6Wy84McJcK0eNJ8BdeIoil612i3UlSSEd399BUsMoo+PzvvjLqFTIS+TLDt3qdOn3TRLim/Kmp9xYH9fd8tlvLY3uzn3ygqKU7X3NQkKkSsYrblGL2d5L3Yabdx8BpD2ffsN17zGaLrum6dPLxupwGPY0aR8BuOmGJzZdPuuXL+IgqB1b1St3bSIrGTnKv1zQ0knMOjefvsZN6uJ6XeS2yr1bMXHMIhP9MMjbaLE/ad3eMjyBBljKhMWiraz+UN68+M72NmylDZZ4lW7l2wez3+sGUeTDNj4Hvf+FaU8uTQ2BPg5tteDQD45pOmXhzkso53EhH5a/KZSiWL7m9ubl+mLif/2qwnzgi5LB5QEk+Uc1AIvcZ6vbGNtVUbD0Lym/q+sjqqGxgZIVJbYHYDMw4aFUOGxsbteieffdLxys+fsbF91S2GLKvaGT/1Ek7Rfv2e8np855rdz4XJ5vpV+VrtFgr5fq7KtywvwlTScwqf3AeIQOqrH/y9D+POO2z9zrPP8pzTith7nocm565Tk0xSHzXAMg6kSKiot+a9rlOt1C+rptZF8caU0RDHMdbo7ae6pv6C1n75YsqTjgfQyl4/OwCIujGq9JkUFz0gj0/PsrW15b4nVEr3zFKttVFtuM8I2VSfl/i8vYqUWne0pipjYILPefz4cZSJFO6lr6BDudjWB6+5Bvfca6rcXafEbdcdJ1I3w0wG3/eQcL1W2xZ4EuJXMVXKo3yFoSkN6hgkVC2dpIpylPR48fF7p0+auuo/ftLU3O+803xn19c2HHqkNqnW7BnkmVirVZBjGwp5URaAbpDL5Vx7OVSbdcjxzKS5MzMzbRkKABrkcU/P2ZoljYhuo4Vn6NGo7CpxSh3vK0nQlWJoxurTprp8q2nrpkcoLJvNosVzUDJg3h7H6RjSOW0Qke/1P0yVTcURlJKonAFYv9gzZArpHiYVVBX7LLPdBrwDU69W39WnM6AMq71M9fQ87zJOpH5metBU7Xfp/OzPRIiiy3lxCdur45DSlDMpfnOG57IE/dzjJEmct+Jg0fnIQzrn8/l+TQFxrPWcO3fuxDe/+c2+55JHtFDkQrlw2Zoi9HKCmiTdbtfBpdJyEM+/xeru3nfAXcP5fba5ZhX61yFrDz+9ds8zSUU/iiLnyah66bn0LFpHMpmMy+Zw58keD0ndW/ua02BgPTXGO2HHreX6jDIhNIbiOK2v1n/V48WWl8RLZAygA0Bb9InFUzh4wIRYYh7acpn+HTeM0nRWpUH5lMbP8mVSh5MoSeCzwyvVWt91ehXV3WGD75A1d3jQQSHA4SNG+D7GA5hEDpRiqoP85PQM1plqI7GXDlNfm3wjjpFxC6I6O8NJGnHhboZdFETS52L5hbvvsXuft9STnbtow/HKW/E/7jDbjgIX8U3WITM9ws/OY4Wb8/pZe0HZsWDf3yS5vh0AMX0LDlGYZ6poh7W3v83S5R54yg6rpZ2zWD9lL1W7+JL8lld9j31n4h0AgOUzx/HwNx4EALz6u0xYx0UM8lqAgFBGwByWenlUOmq5YBtwGMbYrvLlkSnDHhewCtMWPS9BIcdDEq+jySXp+E43TA2UZTqrVApOJC1kzWYTjz5qKb2ywLhyn6VCnDi+CBVNVh2utLg1mmlqhhaCAoWCNHaeeOKJvnruLhQxNmrPrENNN1GgxJ6h2e261JyzEmdhP+rAvrG9hc9/3lLgJMTgZ/oJ8xLqyefzTmhDz7C4aM/3Xd9lQiUXzp93i6VeRjV+3QKeJO77WlDrrNfSko07n9vZzPQ0pvkyoBffWaZ3z+zbDwA49vST2HmlLewrFMIIKfxwhofXqJtgneln2ux1PZ+H8ZkFC5Q8/vij7iUo07bF8/bPmIiUNocTZ8/hnT9mqezeCRvjy0xPCzhul1dWMTlpARKJlyiNVSIkykT0cxk3rpp8qZqZt/6s1Gyezk0voAF79io/s3TB0rn37zMRo1MnzrjD3qU1q88tt1kA59KqjQGJ3CyfW8L2ml375S+3F+sdC/azK5nzXBGVLTuslbl2TjC1+hJTz8rFEop6EJYRpqrqf8d4yL9w7iw6Wdnh2F9LRbteMmlr2dh4GZtV9RUDOUxjLxZ4QGu1kctYX0zSXiYTWP3OnbM2qUFrqYcWX0Lv/bIdlm/7ARNNyzuLlQiFnEQlrChg6FIlg6ybs9pUtf5rrdBYL+YL7kAW8qCXzfQHIL9lhlCSfkipaZlANip+3/cl3OZ5ngvGTLFNVldO2/O19CLlu4P04EukDizFYtHtj3mmROqgGHFt6U13TQ+pAZ/Trqu9bXR0FHNMcVUAQqmg+m5vipbSHlVqbHOtPdls1q3FWkdWSG/QGjsxPeX6SnMtYYtt8VCYy+XT4AffcKpM/9Xa7tohn08PW+xjv+eFFQBeecvLwaHtLHx0sFXq/NLSEqYo7iG6i+7hLFJ4gPSTBE3uZV2+dExmeRhnml8QJQj5opXJWptkaR9x7Ju2Z/zKL/+KEyzTPWR/Migs5PuZNFU40QtXfwpgoZBzwnb6jITWakx977S7yGUlVmf3GrSukKDc0soldJmCPsYX6F179gNIrWUurq+6Nkg4zhJnqWF1b3bC9EWpZ/4A6XRyqYgekDhxrAHhqkQppr47zOu6eoZMlimcXpAKkDhbhUH5ot7KDFSMpdcoflCIZfAlMAgC99I3WFLbh1SIJer5d28jyIg+Qdpe6TwcePH0MkgYQBtsk0Fhvny+6IImaeBHL83pMw2+lKZPlP5/wLVuc2u97/uxgpMckxsbG3jHO+xMqbPYynnu71lZnqUvTkp1d/YkHFMTU9Ouzpe2bS0YJxWjNDnNj9p3isUMkqh//Xo+kSEnnKVzrQZskq7jSmFWSnRXVjDOpiTL+mYua3e1VnrPdM9xNjMDgblMJp3nWgOdLRrTY7UuJYgQ1/oDSy+2DNNZh2VYhmVYhmVYhmVYhmVYhmVYhuVFl5cEEpnECTrNNhp8k37sscdx1T4ikXxTDqEIqCIlwN13mzmszGtzhJlbdb192/VLhRLajAheYGR9bo6S+HzFf+yxp3Hj0ev66nXvvfcCAL7vDYae1ZsNfJKpIeeXDLkpjxoioJS9MmWEtys1F51I+K6eJTrYiWS43HZpFR2hqTITZYTdSxJMLZhoycIV+wGk4iVlojdbRN/u+so9LuIWEhUZKVr9duywa0xMFPDmN5kozp/84Z8DABZPGJoUZ61eU7vGUWOKbJNy+XHe7vUPnzL5/eK43efMQ4uYo8R2mwjfH/3RHwMA6KiB2fGCS2f7ElHUH333EfSWdpQKrnTi/uiJTO4TGgUXCmW0Ni3aqmh1xglkpJG0LsNCrbbShSxClWOasx/0RlnteZWeXCKqUiVy7Xmei/S4aByRzl7pbRdFY91rNETWGM0Xsmh1+tNclNa6c97Qow1Kx6+vb7oIuMZJmwi10jhuveVmPPeMkcKFnCjKpDokSYIqkVZF8CT+su+K/QCAk8cNadu9e7eLRK1STCLPiOyzFGIaHRnBhSWLHislTBFpRcquPnjQRZj3HjDk69GHHmabWvRvhG0cd0K0GWmfYnpWlmnON11rc/Li4klk2bcTROGEZrzsBkutnpmZw3/7278BAHQ4FmdmLep9liI8pzl3rr3xRjzymNWnybm2uWJjfecupu/Oz+PgTSYAdccDXwcAtIlknaKAU35yHCjZeJJwRZVCQpVOv6F37HsIObY9psStrtt1RolcNJtNZBhZDImYtDh3lmnfMzc/gVOnLBPiyMvs2R9+6MsAgNlZS3v7yhcNeX7b234YO2ct06BqQwnbzESIuNasb20i7yL+YuD3m3L7aGJs1tZMoT6Kkm4S+Shzfk1NTCCJU0EHAFghkp6lkX2z3XJpcpWKVUzIecj5kM9kME7j706bSNXWRf6u9EAbC34mh9Ex2TzYnPvjP7Z16Gd/9mcBMP2OWSB59mMKVDCFDemYHkzEUsq7ShzH7hm0JigQ3RedfRFCE0IgldLvDcR3te+99rWvxcf+ysa4BGIGU5Y8z3Op50pXkpWGvhN2Om7+SFhkhP1ZokBJh+lbcRw7Oxj1PSJr/zEJwsXxZYbppdLl6WnqY6XcO7EbWX8Q9e21Z7i4yiwMhfmJ0FQqFSeApjbQ9ZRGmnTDy8RLlNIv64QpUjRWL11y/aj2a0iYJKtUwAhjo7ZGycz88LVGFXjqmKXGRV4GuXy/oEuN+6jPc8zunZYOn89kEJCaocyKyoqhKzsoCNKoVeCJopOxMb5Ci4LslrJYnkQm35+lknW0nP7URt/3Heqh0o2b/Jv9XiqVXFaUrD6UCq6fhUIBBba7+i/mvZSC2REtplpz/XnFhK3Jz/LcsUXEKELiniFCP+qjRwm7XZeO/O1sCyKNVcDBPXXSI2SH0wlbmJmZ6buOxlKD+3ou14MMsf9ecEp7cfoZVYvDdjAroPffbq8W0ukB0QCCHDvHof6UVd/3XKqkmiIT9LeJ53kOsXLtFfSL5QRB4Oaf5oHQRpVUfKt4GSInqkgfutpjIdFfiMIBCLkW6LystSZOhIylqbRC2Z1AmJB00ic6UcdZxii7LMM0bAkcNZptlDiHx8ZsDWwH/X2TCgql7ZzlGgA37ojkBr5r/0FBIs3FdqvlbNGCwXHLz3Y5P7qd1mVCSx4P0449lyTubJhh9pDWZq1vmUwmTc0mzUj2Ou22hKZ4ppoYQzZr69AkMyxebBkikcMyLMMyLMMyLMMyLMMyLMMyLMPyostLAomsVCr44p13OlRpbfkiKow0BEiRJQAAEb9sPnBIR7FkkQZJAovnkiNfrt6qo8xr3/oqE3YhTQZMS8bhw9c6cq1Qxf2U/71IztXM5EQqmc5IT5cEd0U1ncluGKaCBUQgRTx2pFvfcwIKiqAKidQzZYMMdhAZuf8B4xUq0nDzLbfa/3/D+In1ehP5gqSO7V5lRi4vLRkCs7bUxljeosfXHDQREolXnL9oIiQ33XLEkdUXnzHSucygX/s648WdOW+o1Nu+/98hYd73vfeYVcUmrQ6QGIJS3/Bw6y1m1v7W7/sB+5tI1PYRZIopTynnW2RFFKyQyF3YZBjGb6Gs5yRK00r6yeYRPHgM3aXcnv7oZhx3U9sPRr+iUJF7oqATFpWpVSoOOTtFefVTx+ynxm3WDzAxaW2pKJGinBK6yGYzrm/F15uasOj8wl6LPF+gVUGzHYIBXXzf934/AOAh8m80XsIwxDTRNn1PkVSZVk9NTfXwuRhdphCFRAWiJDVCVnvddttt/KxFGEMiuounTiFg5E+hsXyhnzc2PT2NZ46bgNQjjzwCANhNIQqZ6bSIoOcyWYwQrcuQB5Fhmz7La1xz3bXYs9/m4xNPWRucJzfSZ10+9enbsXu3teEmuYtrRFN3zxkXUhkOhUIOBZLV21v2fIUp4zOfosz95OwMvv6Iza1z63adyRlD48Qh3blzHheJEI4RwfHZxmrTDqOwrU6EQGOSkV4/tn4Yz1sfHjx0Ne4kWh+LQ8Eg7tve+lYAwO23fxKBZ+P0nruNxzlStojq/LT9XHzWuNr/1Inwrnf/GwDA7JS1jSKoMzOGwITNBiLy6SoV49vNEBGWHc3czLRDMmLyscRVUyRViNbk+BhWlmldRN6vEJmzbKtyuej+b4J8FEWkNX6DIEgzBIigVau2RkugqMOMiVZnC352gAtPUaq//thfAQBufsUrceNR47Q3OuJAMsOF20sUp2iiBNpkS6KIq/o18NOIfUyLAwT9CE9feTHCOhLzibSe2fU21qxfPvqX/9XNQycKxjpo7+l2u+h0+lVWJO2uz2ayvhMy0j5VpdhTISQ/n6hQZXMLFRq5S+SmyAwXIQMj5TEcOEDOMoUsFI2vN7hWtdtun6zwXo6rSa4regyznRgQnzdOhLZw/Wh3UCY32esxJO8tSeKlqAqf85JQ8QE+7PzOecdnlnH67A5DDCtb9pyrq6uYJa93e9v6ZJnCcvrMlYeuw+KZpb42mJ+39Uf7TJltW9/eRF7G5tJk4POtcj0/eN31iCgic2rJ1qGXXWv8y7Fp64/zSys4S8uiUVpLpAiRzRGN9YmJCcfH0vzablv/ivOayWRSPj/ndYpkcs5k80i4nuleGoPrEioRv9DzXbbVKsUNlbkk7lupVHI8QI0Pz+kHMNsjX3BnLsfsewF+IdCbjWO/a6+WXZcfBI6jr/ZxyLwsQzzPIUruHhBnDX0l6a0Yiz9gwWAiKzyLiEPNdtQakySJs4iTrdSgEIsQKD8TXIYyelE/igmkWSbegMhQLxIZD3BIg6D/FUF2O+3w8uvL4yNtk9jZY+jJPHfKE6Ibu3sIQXSCQsyE0HmpNFJ2WXODIjVgxoX1lfZbonkShGJ2zFatjimeB645Yj/P8iyxzTGpPajdbCPP86hupX1KZ53evw0KGglFbbfbbm6Ia5xxGgP2vA1qRtSokQH0ZDhm7Iyofc/zPDduPa9feGkiY/tyJptafEhSpttW5ke/cA+8BFVaoHTDISdyWIZlWIZlWIZlWIZlWIZlWIZlWP4/Ki8JJHJ9bQ0f/chfuChRq1nHg/d9nf+mqTpRIMnxj4yO49xZi7ZDecjMoVb0W8qAjVoLXYaaN7csktduKSIiRcCM8ZuQBpKuo5JlyHzixx5+CBVGHzfJW0OsPG6LVszNpibFivJV6MsgNU5FWvL5PHLi5ohTMCCjH8exizhUaoYWVBlZzNHoVuqlfpBJ5Z8ZxYqolNdVO5YDTLENqyWLPh6k6mXeJwq3tuXQ0xlGTfbt3w8AjoMSMkq0tnQJ//WvPmZ/y1nkLmbu+d4FQ54mRnP4BtHST37yUwCAt7393Xb9PcbXaoZAStOg0irbWiqekjNvd2K0xE/MSG2R0XNGgFqNhou+S/q4TbQltWVJc8w7bLcyuTCKuFdofxKMjjmrBqmz7qNy6H62TbfbxW/85q8DAH7x/e8DADz3nCFpn/60PffCwgI+9tGPAgDuuss4vb/2a78GAPh3P/9vrb6MPm1sbLlo16teZQjwlUcOAwD+43/8jwCAc+fOOTPd4oAJvL5b7VQxTQVRmUIP8jOcvHypiBa5BMeOGe/OS/qjVpWtKnbttAie+I05ocWETp858SyK5ArGhNJWiIYXiBxK5v9/+umfwqf/0dpH/NALVZtfN99s/N3nTjyHS7TZEF+gQA7cE88es2fzUwQ4w1k8SSVAIZzRlkX7Wh7w3rf/CADgU580nu+pbf6NlkEbK+v43GeNWzg2YvNgmYrG4p3WNraQZfS2S8SlCKGN9vxFKT366byUKrNfsM+eI5rRiB5wCHWRyrwZttcdd9xh1w08NLkWjFNhNgytz5oVa7eoZXPn3Kmn8Dcf+xMAwL9613sBAE8+YbzYaaLmZzdXUWJqhs+o7zI5r7IpiaIQ7S4jxV2ttzZ2FpixcYnobKVWd5L6OZl9r9s4iaTEV605jrKQKo3B9XWr+2ip7OTVFe3s5flaG5NrXBxFjnN3c9vGwBKf4dQp2yfOLV3Ao0TyxQv9n//9z1m9eP12CLBayBGBbLbtrwX+LjXBOO46DpnWGl2nP97+7ctlXEjuXXpuWdU8+eSTLlPgIudTrmB3TTnbGSQJlT11HdZPvMJu2HHXET9xin2VIVq2uc75liSO36j9JWyIQydLki42ieINWiQ4NDlJ0CXKEzuDcvu+435zrS+Xy46fJcRKtlxCx6enpx0iJEVYISmK5u/atcutg3oGjTONIaGp5ZGSswrRZy5SQ0FIR2e0iEWqkc+S35mXJgPnaaPRcBkf69zDEvoSdYmctkSHajWwl0rKOT77qG/tL8Tum48+hiOvsAyqozfeCAAYn7HvVKj1cObckts3HC+L81T0uKxsbNqhy0SJBqwEZGURttspL4wolyw1goA2YlGCHCeLPoOBcab+yZXK8NmfzTDVewD67V2cUqUyBJwaKM9OcYzE2RMQFYz61wRZeXm+h1D3ECpLxFVoUKvVRtNxeTX27HwUku8cdyNXH8dzhPZP/tqHPvaf4VKEjm2chG7uqc/cVdkP7W7oEMjUtoZZePyu+sO+048HucwIFrOEYDvFA1Ap2yuK03sJcdRP3dNn9k4cxw41TjO71CYp/9H1iWsT8lmlFOsniONs/3UGrFakPbG0tOSyq7TGiyvby0VUvYSWFoR0cv0eCwrYoirrNDndWdp/FPl8Gm9Ru+s6OebZ5hQtpFTfyclJt7bkOcaF8ipbYW1tzfX1KG295EfhbGcSKRo3Uy4k1wKt0dNzli1VzOWdPUk4oBquvgrgOdTUzTGeW7QWOD2ZwMd2ndzkKEVYX0wZIpHDMizDMizDMizDMizDMizDMizD8qLLSwKJjOMIzWoFlQ36042WcfaUedMpbXiLb/3O38j3UCMi5zG6Xy7SYNipRNl3dy/sQrlk0aUv32UeYg989UsAUmTTy3hOaVXqRDleb4YozsT4KErkMoyTlxgM5JXnWZds4CPK9OeIy+CaQRP66Mh4tD/ynPBDrW7bcd2Uoy+umiIhi6ct0p4vpIpZiqhmGVkZYWS0lAuwl8jB/Y8YIrH5qEV13vEWU6E9+egjuI4o25VXGb/iqhtNpfL//vCHAADzU1aXT378E44DM7PTIi0754xHIr5iUsrhwH7joo1SFWtm925+xp4318OJFIqUY1hygup1V+6/CgDwl//1Y/jTv/hLAMCf/cWf2TNs2/PmRywaUygUUqW+Tr9movqs023BY4Rm/4KheWtrhlSD0dJGjzrrJLmjBfKU3vCGNwEAfvEXfxEA8Pu//wGnCCne6jvf+cMAgEceNST29z/4AYda/+RPGhr727/9nwCk/Xtx2ZCoaqXmcv9/+3c+AAA4ctPL7JkYQT5y4404QQ/D0kCksstIdLvddgjf7LSNZUXfNRiFMHS7HaesN8nI1iY5gzI3D6MuNuhVN0mFx4scA2+gkvGJEydcdFBF6rElIvJSI7v33ntdrv9hqrF+/utm1q1oW76YxyrXhw4HjVALeR/5sYe5fYYgXzpnKM3uHYaYNhl5bNOTrVTIY3bEkIQrdthYnB+37z5MBdtqs4461Q+lUhwwwn74auMkrV1aRdiR7xPnHJGcgJHygOM4k8siR4W3mP/XZijVy9h1F0+fRYZrSNi152pIpZVR9JFyHmNSYGMbSEn3mqvMS1IeuicWz+HhR60tji8aN3WsSN9Zju1sJkG7KT6j9VF1y74vVcpasw7NUK1155f7uUQB15hao4qdXGP0nZn5fiXAarWKS+s2zudnZvl84sCkBuo19q0yI6aILNeJFnfZL7VmDXPkr8lonrRRlIiI33777VigN92rXm2+mh/5648DAL5BH9s3vvGNuP322wEAv/6rvwoAOHgF0VjZDQqZT+KUw+elfmzAt/GHfJ7iPL7IcwqIXtTJW/zEJz5h9/R9FDnPfRmyt+k9mEn5OI7vlBXPiGqB7ZSzL1XMaaqTStF0i0i4+OFJknLmxripTrJNtcaOjo66dUt7dJl761VX2tq/urbh5uwWMzw6DlUi6pWRX2GETocqwlpHAkLEbNxWJ3TRd/2f+Kp56RB4KRrSaPZzQLVXlsf7DbiBlNcp/uU7fsi4/OuXlrC5Zoj7yZPHAaQei1cfsv1pdaPq1rN17ktNqoLmiIoUOEaRyQJcp9fIy8pMWLttEJHfd/AQsuSM/tOnPg0AaHtUo+SAq9brTlU3I14j28Zjm3hsx2ajii771iEuRIPaUYoKpuif19c+HjUQ7O/9nEhpKQiBBPnTrU7HoZUh711iu0nVOp/POxRJasJCSmvMeGlUaw7R0RlJKKNTu/TSjIHEF/JFRKwshfwUgX3qKcu4UdHZSZzvTqeT8iwHfA9Ver1QI6T/7r231ookSdzY01lA/Efn8dduo8kMDbWJUEKpyztVTt9D4tYm7jkD1UySBL7WKFnRev5ln0k0N5yvptBT+03KuIAHP5aTgJBf8jLjNP8i8fpzM6RxAi92bRMRuVT2isd8DnEktcZcuHDBZYgpA6rkpcgoYO2nube5wTWG/RGwKpNjY1inZsLGSXvPKFOXQm2qewZBAI/7u/icUmnVmt1uN5xPaj5vY0fIpPx6i6W8W4P1f10ifqknJPh7AknA6KfQcmVIFIvFy7LJerU+ACCOYmSZ6diW0nY3/RsABESzPT9y2RPOV/NFlpfES2QmCDA1OY5tpm8kYQd5TpyRUr9ghxQQEgAz0/ayF3IzFZlbpqXqyD17duHwtZYGqAP38aefBABsU0jCC9KXmDal+fU/ug7i1KxacvYieddJSo05mLpx7CBjpTy1BjbMJO5eZhyrQZwKPgRusGpRkyn9a17zmr76dTod5Eiq10uMpPDbXUnu53HPfWZdsv9aS9c9d84I+Vtsi1atiiIXtbu/YYf5/37XF+xvPMBvrNsBsr61YRshgDGaTZciG+jNhrVFxg/wpje9BQDwA//SUgjh5Jz7zVTR81uFKU5ZTrpnn7HF3s/n8O53/SsAwJVXs48U2gAAIABJREFUmX3Er/yH3wQArFMAZWxszG2mKjp8RUyH8pN0IdDB528/9t8AwI3FL3zBnvuhBx/E8vIFtqmNj7vvvhsA8J73vAeApRvu2GmL3Gte/z0AgP1X2GH6N3/T0k+PHj2KDb4MrazZQUXWGVtc9LIZpbj4LrXm0iVLU7znHus7vZAtLi66TbXA55N4hWxiFhYWXIrkPEV4nAntgPx9q9VyB4I80wPzTUqec3OdmppwljkSIZiftwO8Xk5XV1fdQi8T7liE7bj/5e/RRx/FoQN2ANug6MWrr385ACDkgvjZOz6L6w7bC2a9Y/U4fdZS/PZcaS9OC7v2YP2ifX+KAjgS98lxg9pDO5pOnODur1pbVpjmvNKx/kg0x3NjaDEtSJthcdwOascZ5Nq/sIAqU2ucOTi/r33YY8pIGHcRR70HMKDD37tc1CemJp1tRJX1GhnhfOJGAmSxzvGgYEeVBuCXLthBdOWCtc3kZAF5puPnCkw5rvPwXOCBvd1Chi+xOWewjb7fPS9dg8cnaQ1RZXo97VngBIRCnGOqpYRv8iXbpOdo5ryyvoFuRIsRphGPOEEQa4tyvogOU0lD2nZoLVVaWZl2L10vwcbWJp+Th0wGDjc37btzc3MuULOyYuvEyto229ba6M8/8peYnbWX2iW+SCww3ZDZUM6Ow0MXPac3+/nPzO3JZfotQkKmHUmIRfP3woULmBixlz71Ryq0kQZaRcEYCZiiyoO6DiFTUxPumoPiJRGDbtsda5uMn3Hf0+F+UMCmXq259caJUrB+CnBksvk+QTAg7UfdW4fqusYU0v2tEcpaxp53u1IDu9O97Gkdk8BZtxtjjeutxpcO5VcwUFrj3t1sNt2apBLzme6/3+g1B/bt6UkRts+obZxIBdI1WOI9m1w7W6S21Jn6mvcTzI2V++qX4X46PW3j8PSpc5jZZXWdpvjXM2coiMZgw+T05GWHSgniyD4pw7NUMZeHz34MdIDnT42lXkuIhGl2orCoWPqnrFk4fpP+38dozyUKDgB4CV+AOzqoMwU29IFI0QAe3EVJ4cG2OD2JOp9LgRpfhwfNQU/UoCR9eeR1Wq3+dOVuNxXX02VGyjZ2tL75vp+mF7pb8Ttef+pqkvRwZNIa2m/urNefwgukojdOBAq+CwBls/3WZFlH15J5PRB7SunlPeLBesG9xAbOGoTjhS+DnaiLbKb/RULBgK5Le2aQJp+Hz8+mFAMFENK28JL+852CSO5k5iVAogAjx0WT52QG61ocCzMzM279cC/42xJgsvuMj4+jUGIwhWMuYmBDi0293XEWH10KOEncafA8DiRubXEBuG7/GuH5CcKwyXZS+qjVWbYn7XbHrXF6MXR978Ytg3aInCBRAtKP+LKnPmy32z3vDBwnosa5gEbsUrQVcNFnNDYVYOq0W2hzr9Y7w4stw3TWYRmWYRmWYRmWYRmWYRmWYRmWYXnR5SWBRMZxhEa9ivFRRgoTADKdVUoN36RHeiKibUYoRpiioOioxFaExhULORSIHOpnqUDZXtah0apD8ZIxXk8G7YrKB5nAkbYlVKJ026UkTR0EDF0V8q9nkGy4IgdBEFwmFCECf9JDztbnhfIoCnPypBF8FdHIZrOIuhIhsOvM7bZ0vmzLIi5+JkaGkazxHRbVXK9aBP+zd5iIyEIm48QLVjYsWj17lSFFczsMaXv8nrsBALlCHgt7LF1pfJfdq71IgQUnQBE7SwQohYLPvXzBIrZdP0biWeRv74KhZVWmWy1QoGd9xX7/7V//Nfxvv2piNG96o6VP/vQJQwn/7E/+1OrQaaZmvDLwTSTMwHTN8QlUa3bND37g96ydiDL89V//NQA4q5mJiTGcO2fojlKStjas3SQK8clPfhL/538yRPRtb3sbAOBrXze0a98+Q0y//OW7XFRP5H6hIzK+bdbarEsO3a4EN5iilO1Pg4njyKGBGidCKYWyb25uXma47YQyOF71/3Ecu+ssLy/z3ja+ZModwHOS5Eol2s30ZKWbnD59+rJx26haX2tc7NlpCE+n3XRo+JHrDG08/5whfUp1efcPvROf+KdP2nMyog6mmWyu2ni7tHQJV11ltjVbTFeRcIfHupxbsWc6cOAKzFI05mW3mHjPCknsH2Xfj01PYvPSCutIcY4ZQ9Q6oUXrnrtwBh4U6WRkscs1gJHPbMb6o97qoE1hnwJT5WtdppnT4qTR2kauaHUtFpiWHDFtn2tCp9V26fmbK/bso7T4yCmVmVH+KOggV5JYAyXE1xXZtjE1Uiwgw3Wt1bQ1b5RrsdAqIDVrHon6ESeNRc2lxPNxlvZLGvebm3bvcRqNZ7N5F2EfHR13zwUABSK3XpBxqI/W2RajpUK9tN6OjIxgZdXWmEyuPyUpTU8bd+N8g3N2ksjO6Lj167/4gR9yzyvUh1uFi55L6KWQQw/qMCimAdbzxaW2xu77/SiB1vFHH3vMfg/DVDyKn6lTuEZCRZ7nOZEXhyAyC8BZSfmX95/bgwaQyXaz7dpZe6rGl373PM+tO+u0I1FaWY32RvWNLYfyFgYsgRqsl8ZEoVC4LEvED2QX03D3FuIn8Z4RCk3VqjaGZudSaxq12/hEWmcAuOIK27/Onz/v0qZFIYmS/jp0o47La1b7KU3wicdNtGnHnn2YYJp/Wagxn6WxTQN0ocd+4lAj0SzyFPkYIRK4UW06tGZuztas9bq12xqfqVFvYW7e5pajJrBfSxwXoiN0u12EfJ4c+0zfUSZUt9tFN6BFgoR1sswgadGqY3XVpfJq/GovcnYGPCc126GzO9DfSg4x9NL/l0CVhAaJPodcG5Ak6ZSTGJXSNAVrS2jH9y5LL78sVS9Ix47GngSJdDbL5ws99iGD87xfTCbxE3joR7Oc0I8EVOI4FZ1i5prf7Re8a4ep+E7vedGu059hFccp4iRhpJzsa1jfGLFLYdRz6Uyh1N5Op+OsKgpFib9Y0TxVGwXZHGVheizrhFwLRfOiFBVTs+kfPWnBg+ifx/N7iZZNeqbSSBkZHsY3SadJx4Dde3R01PVnLidRGgmj2ZrTqDXdvcpEJLf57iBbI61dcauDDNG7WpfZMEo7lXhcJnCiO13+TJge7sZdxndiR77LW+UP/USPgA9tRQaFprR+d1rtnrW8PwNB8yuX8d0ZuhulNIbedtOuFoZhjyDSd0bGGCKRwzIswzIswzIswzIswzIswzIsw/Kiy0sCicxmc9i1a5f7vdlquejEFvkKft4ixW29rXtAzAhDnlHkkTYjPSuMUpBvFHViBGQTjxZGeT3KfSsaWxzpQWsYRStb5EKRvHq9ikBmzTlFlawOEzPGCTt/3rgKQSaLSNEzliimcWjeon++F7kIRhhZdLXsuCE0Qm+3sXuvIXFVioIo0nCRFidz5EyFnTYCRnrEWzqzZgjPrkmLUsZhhEzV6vyySUON4klDW5YX5lj3DO78xtcAAKuLxtc7tNeeL9i09n/TG4zz97Wv3YeIed/RKUNGdxcNkXzD978TAHDXgw8gmbDIzpfvN47lE488wbYlR6myjW1F5Rh1eeK48S6bS+TzFa3d7vn4PyAh9/G215hAxs+81+71Nx/9LwAswqvomSxfGsz1LtMaopOEDtV633/4X+2zjMCNMML+6BOGAIyMjCEhZ6XNyM9+G3Y4cJU9byc/jj23Wrvc+oNWnxHalbzxNpNoL/olzC/YWH/iYbOmmJ2xvnrD99wMAPj858xAPmq3UQ/IU8pavaK6oS2Sv6816jhy+Pq+51MUPaBniud5GCGqFZHvOztl6M+504auztCkvl5rOI5Uh8hTwEhgRjL1zTZa5OCJ31iU13rLPrtzYhoJUaRam/wpkleabRvrpy5RmCUXoM26P33OxlBIHtM2EZSn7lnGs/yMMzOm2MS4l/KLtlbs2a/db3PmGHm0WxWieWzPex59CLvXjUt5TcfqefCIcTdHaSfUrlawn8hqi3Vu0Nrnil2GvJ49vYh8VlCVzdlJSv+7iC+jt1EnRBQwAsj+vPZqs9cREht1O9has/mU6bGSAIDDh43XfezYMdTYCE7unYJSG0QCgpyN36yfBTqsF8f05rT1h6K5hdKYE/5QZDKTkYm7tfnCjp1o8dpC62UX023YWCgwbFpLQhe9Pb9iz1UetXbcbJB33W0jX6IQT022LIxEU9IdXog2x2CGSO02RZ4cwgxljbRQ4xiMmuTSeDZ25sbtuQuFLDbXbVz5MW2Xinb9a66ztn3Xv/huhE5+PuXfA2ns1stxX/FSpEPoepdx2Rb3kGImhy73qawz9eb1FJSP4fi0ikrLK/yDv/ufAQBj5PlU1zfRlRUTuYtZQqWStPd9AKS1bK1ae0/QHsnjmtCptVx9OjUKVRHuldhYmW3ebjdduLlGQ+zJEtsmwzkdtiHXDp972BbXX3FU/aSL7RZl5LNEvphZUeRnwkRG8nnR5p2tgJ+jUBvbttbedn0SEWDyiPCvc6w2osgtGB0+hDi8a5uWIbG+aWMin/ORL9uFmh0b07nA1vwKBZzOnL+A0TKNxJndc8OVR6xNyMNeX91Clqjps08ZJ3tm2vbPbY7niEh6J+fhwQv2GQlb1DftMzfecJSfyeHSOrnO5ELvnaWIFMU52t0IqAulsJ/K3nI2AToPRUDIdTDLnxmOC9llwPexyUwWZT7Jlihkn5dHRtDmWURI0DefMc2JMjMjJPA1OTbuOPLSjegMIB5JmGpEOJEc6JyV9P0EesCsAe2DFDVMUoEpjnV/gKcYBD18TtmbcF3La8+Mn898nXNFa4WO0vHzfIZ/kvhKoZBHqyUhFv6NCFGzZWthaWTEWZNluR/VqUNQlIgjeXJZz0fMfb3FNt6gVodsQDK5LLYpLjdPe67YIVfM2KjW3Fm3UyfyzkktBMvnWPAw6ua7FjSfugFdtl/UIzwmTQFlkCirJvA8J54k/rA48Zr/6vP19Q2MypolVENn+9pifm4Ba9SzCDvk52aZPaEBUxxx96ySc58JimxLzgPuJXHkocVx3+W+1w01RpXZFqXWch3bRwu0yhI4vrmxjQIt+cKuEGrqqvBZuiGRTb8Mn1/MxDY2s6H13bH777Z7BwHyXpvPSSSYny1oP2i3UZqw9pIwIDJWPy9W9iItdHIFh+BrPLzYMkQih2VYhmVYhmVYhmVYhmVYhmVYhuVFl5cEErl//3585CMfSWW+gwAtRm2yjEo3yIP43Q9YZPb2z3zW8brm5yyycuakoSpp1IpR7FzO8c9k/r5NJEURlomJcReZl8qdri+u5djYhOMAiAfhcsUZjZGaZqNRQyZI840BoEh5v07DogpzszNoMAqvHOwyOR1LS4bSjIyOoUtVKHEwxD2RebvQsyATI2S77dtvCMeFpyp8XosA756ecaqbip6IiyTe1+u/67vw+H33AwDe9a6fAAAsnjVE4bljhky+YtqQzUNXX4PlM/a3YsGi5QmjQnd99asAgKiUx0+8+yftnp5FPu6+48vWbvNWl069jYh521/5uqGgV+4x242xOUPurpy3fn7skYeRo+nsRz/+9wCAZzat7q2Qks8AMnxOUOXMj4igMCAVdjoun/zAFcalE7Ijg3KliWf8wPH/GjUbDz/3C/+7/ZERqjCJnXxzwDEkSet/+qd/AgCUskUc3WOKrW3yxs4sG7r495/6rF1HdgtTM2gRlUqIRhXIlxGnqBNGWOO4VaS3zfEiRTvP85AniqtA7joRGRm0i9u0sbmFZsXaMuD3J8v96Gxpegbr5NdUyUk6SZuZ0pqhxoePHMFjTz3B9rEfGr/iqI3S6LdWqbh502G0dYJI+irH+NmlCw41bvP7Zclo83nHcnmM5ahwSNT0yr02D9ZoKQBGd5NsEWtU7XzwkYcBAAeoViwOZ7Fccpyro0cNFXjo4W8ASM3fi4WSQ6G0FmzRFkSIpJNdDwK0CZd1utZXHfKa9++3MfH000/3cPisfUpsp8VF44lOTU25cTo+ZfeQ2ug6664IfK3ZwNys8ajWqHzbbImbbfWuVLdSzhvR9qU1u861V1ubbG9sIiTXZGyE2RycV1ofS1yXWq2Wi+6L86PsiV4OW0REaYoKjm1y0BUwbrfbbq6pDUsFu4civFLT7HRDNNluepZoYLzt3rnLoXVdtv8uWvvccMMNAIAY3mXS9y1yuWQqH5ALE3ZDBBmpD3LP4XcK5JatXFrD2orNiRteRnXhij336Ch5zX76zEsXrN2PHTME/b77HnBtCli/qi00BsSb7FVpFeJCKp3j2Tn7n7DjUAZxmpySH8dORpyfXAHZfD/y3ajaeOtyQemGieMsav9tu/5ge0UhGlTsFpIslCskx1h7W6Pedc8jXniXyqaljHieobOqmBqxMeR3qF5YIccpSpHzMtH/MrlRTfITtcjH2SwSooFB165TGpXyecu1xY6dhgJ2id4fP25zeCfPITOz8zi1aGv7JDNwMoHQLnsW6Tm06nWUaD4uZfGJSbvn08dtr52amsG583YeyDADRWbrC/ts3Xjk0ScQ5NmfSf9YDHnPjFQ+iwX4XWkvsAkGrCtKpZKbKxp7ObabxsfExISbW73jE0j3J/HAOp1Oj8KnENHnt8v4VsXzvMt1JAYsNXqeChjgJ0rFM/1sT8aI/m9ArdU+1F/XFCgd5I95PfUicstMBKGhGT9waQiae1of1eZRkri5tXuPZdWcWjzTV7/ypM2Vbqvt2tSprhNpirlQdrsJYiKqUj0VkuYsIZIuslny93lGddfjOagg9diedUjn29jx7VLLicQ1T6pMaz8Td13tFVpbOu3+9VfZGYVCoceKjHxdLnDKXstkMj36DuxHoanOCiboUVLuV2VNxwWzgHosgvRT3OK4p+u7DpaFq4c9Uzq2BueY44Ly9z7FXmW2xLKaYwaHs+bIuXElGXjPKczS2SFfcNd8odL73GoTqeS+2DJEIodlWIZlWIZlWIZlWIZlWIZlWIblRZeXBBIJAPA891bc6XSQz/Xz2OSZ80v/y68AAGrNFo4/ZxHA97///QCAP/iDDwMwlUwALh+7Uqk4H533/fL7AAA///M/DyBVbPvV/+PX8eEP2/dPnbS8/ttuuw0A8Fu/9RtWRaRRmzYjb1VGCH7qJ80r8OUvN3+748efdeqdesPPRFSgo3JedWMFvqIcRCnLeUNgJkcNfWiHIdZXDUGYJPrXcbn7jEiLW4PA5VtnmH+9i/nvFxZPAwDWNzfQoIri0kVDEDcrhkrNzBqq8ZlP3Y6j5F89RJTmhpteAQC4/mbj7d1x91cAAPM7duHCeeNUzh81xPDWV5ti6u980BRPb33da1FmpDhhnvrunRZdu3TBvhtHMYp5qtFdtMj9oYX9AIAtImzYYxGrC5vreOYfP2Xtw349uUnULWuR7TgMXaQtYhRM0SpxHbKZDibIl/qDD/0RAKBZs3t9+tNm6vwhPsNUccwhLh/+o9+353qT8Ryffe4ZAMC+625Cns+wY4f11cFdpkb4jS9be8WJj+VNmsZPW9/45DvNjFq9jj1ubb69vIwWI+uj43adZt2QHJnllkZHHMLUYWRqft6Qp+0tQzUKxbIzdK7TF0kolxCLdY7VZrONfVcYV3CdnKGIvE7xk5vZHFZ57VmOyVqNnEF5w21tuEjd6Ij1yaCamJRUn33yaYRElLbW7bqHX3ELAOAikaiFXAbnGakXV7DA5903Y3y7fCfCKJe0/fPGWVyiumpIZGEn/SgvVepokPx22402Z/fu3W/X5dwpl0exSb6UUxQkh7eqqGaQdapmUtlVdDlH9OcCTcS7cYQc1d/mdlgfXVy3+p09a1xqz/Owe4/NI0Vo5fNWF8csjpAjZ3GbireZrPiF1r/y8xsbG3OfUVRYWRQXiZAVi0XXpltUut23x9pP6Han03Fr3tVXGTop9d5NKURyrc7n89jiPHJeo0QF5XtY266gyb6t8t4dZpsowDsxNub2BI0dXWcQNSiXR7BVsXvWKtYG3VLEv1k/nL+w7NRnDx06ZPVhX6/R2H15aQWTM7O8l4ysk756iTYWZLI9Udio7zMq//D3H8cjDz0CAPjLP/8zAMAYEUjxHludxPnlavxfvGDI0+aa9Yc8ypI4TvmX5D3Rds+NuyAI4BPpi6g06fhosVAID51QiotE35SZwrFe5XoXRpFD1aWu+uwTNhfjtpDdOFUSJOIlGDTqqv08KG6dEzLXkXIi/Sx9qcpmsUY+pxCr0ax8DsVp7wKhjZkuEU6tgVPk5B04cMCh34F8HaUmXKEvNRGjOIkcD3yibPvV3gM21p8kNz7qxqjSP1B7R+WsoY6VbcvGGCuPI2YmRJGo/aa4vOR3ap/JlwoI2BZFKi6fucDMHo6FvXGCOlWJQ86ZgFymGa5z2VIBjWa772/yw9QanyNftDwy5vrY+XUOGJaXSiU0Oea0fowSgelFwoOBbCutI+K6Njg+2o1m6vU9gMj0lkG05lt9JvXDe2E1SampppfVjI17PtP/7Ol1+bNPYtnv+1siUmSi78Y9z9CP3mve+r7v1jFlABXYflvs326361RGBxE/ZUI4lMn3HPrU5VzxAiHNPAPFEeAJuSLvWCb3iZC70HEWxXfXc7rMKq0rUeRQXT1fq9Hpa0d4cA0fvxAKFyeOVzuIMqaoto3biYkJVLi/qf2yXC+UNRhFkRvb0oRw/erQwuQFx8zl489HPKD+q3ZP1XK9FI3lejuoht+ryPvCY5z19L0ehJCZj1wjQiq/J0mqhuuxHly63D4AL4DvsmrkCco/YeD/E+9bTctvWYZI5LAMy7AMy7AMy7AMy7AMy7AMy7C86PKSQCKTJEY3bLs3+1wuhzqj7wX6Nukluc3o6Vve/Fbs2Gm+TCUiANl8v9+V/KlGxkaRp+rUPPkM//JHfhQA8Oyzxjs4ePAQbrnF0I/z5KodPXoTr2f3bjRbKJOXpejG3Lxd74fe8cMAgFF6TK6trTnemfKjR6gWWMwrfz3BjnlDUcRZDKl0KGXYi2ubGCGSo0hehWp6BfKXNjbtu7ls1kUzF09ZNDPI9kdcao0WYqKerbZFdfbtt2gmGJHKFYrOC23nbuMMfY3cnD37zVNrnmq0R294BeZm7Pt7yGG86btNofSnySVCLoOucuIZLnF+Q4y4XHf1IdzzDVNuHSN/T20iP0CpZNWjBKtUm8pQmTYgCrFnl9UhQezGU1ncSHICpNYaRyFIc8IHf/cDAIBf+Ll/Y21KlOXQXvO5e9mR6/DDP/R2e+abbFzAt/pcea2hGvc88lUksD56z7ttfN3+tx+z+hF9DsMAi+dNQfRH3vNTAIA8x+0jD5inZGnKxkR75SLGRqzu9SoVLBllzk3YOKtUqggy4tvY88nbT9G69fUNp74qhT3xjNTG4rBMzcxhfochYeJT7Ji18Sfkyfd9xIxC7mSfi8vk/NU8z6GSS8ePA0gji/KmXD5v14s7EcpE+AJG8B9+7EmrFxHTsWyABfKR1y8ZCrKDXDoQGdi3sAdNRvwD8l+dR2PDovoPPGio0PTuXbiwbHVd2GvPcPfd9wBIFQXzxRCzVEFsss4zVGsVshOGkeMse+V+bkKOa1eeaJfXDV3UsEbkNaDvlUduXXms7O6VcsQZMeZnq/UaYvRzsiP2leolFPTS6iquvNLQlDrXwwYVNhWNj6IQ4+PMgKCKp6KZirC2Om3spA/sqTOnra7sc/k8ZjnPli4uI8PxLjS1xvmZmeDz12rISaaURVF5edg1Gk3HAclTua9QoFIhuVhCaPJx7CLQ8rpLuMY0uZaVi0UUS/Z8F8khveKAoeEtqgrfeeeX8J73vgsA8PCjxkv8u49/HADwG7/x63YvCTEmKbr7vl/8JWubs4Yg3njjjQCAZ55+BhHRmA/85w8CAH75l34RQMr16bY7+MM/MH9bcbHlp5Zn+4UZKRBnnIphm/6hubzNEXmXep7n9oY2+1yexzE5V+Vy0RT5AOTIA9TY9LlfFZUZ1A3d2KmcMl5uRtxUoTiIHbJa0NouHzryCZutFrpE7YXKSGU6TzRD+3zYTvnqGhdliiBXiDQ3mg2M0ls3FNeV62+XIfcLF5cdEt3Rs5ODWODPyqa1I/wETfbV6Jh4yKfZRlLD7qBDtXBlgBy53vjSdfIws0EBJ45bP1bq9HamP+qJU7aujYxZ+0WJD4/oZI5Ia3mGHDGu3yvrG8iynS5dohcq23j9UctaieJUzTJVASZyogwEZqP4WR8JP9xN+tERoZdBkHF81SqzV7TWiBMZhqFbH/Q3Lyv/Yik9pv6kjhMplKV/+veVQbTmxSCUKoO+g73/lrZARpKpSDmW8s0V+iYeZIIUdRrkYTq/ZPRy4lJUEgACztdumKJSGtsjnKfqG6FJW7Wqu+cWuftOaZZZeU1mfpSyRXS8ficAjwrOQlDjJILnC12kmqcgJE+oZQTwOXJEHrtSKVW2iNbYXAcJ9R8yWgMu4zvGrm1jIpyBg62EkkeI+VzO19tP/cV7SxAELhssYj92OV+VKVGp11KE0O/HyJ5vXMRJPx82GEC5kyRx/47Eex9AIvOZLJIBr11ljqi9nm/8uuuqjXq4uU51mp/ReS1KOIejlOOZlT9n4vX9DAK/hz/c/7cB2j/8JG0D3/8WE/N5ykviJdLzPJeOBdjiJLEYt6lw0SvzZTCB78xStfiKvN6mLcDMuC3ckZ84OW+lMk5O0/S4ZAfJQrHsSM06OIrYrP4vlQrukCYzbkkF33nnnQCAp580MZF6ve5eHsfGbBO87aClcF59tR1cHrz/Pmfg/vIf/BcAgM985jMAgAbTfI6+7AjWeUhOuNmsb9pGvs2D2RgNfduNJra2Cfdzk8/yAJUJtEnH7gVg/4K9IK2vWErdzUdNXGJp+bwjzG9W7Xo/+7M/BwA4cKXVffmibaDPLZ7C/issRfAnfvpnrB6h9cPhGywd6dzykkuzKPLJUW5lAAAgAElEQVQFUab0nToP09kMrrnGLBYeePghAKnYxUMPPggAuPvrXwcA7Ny3Dz/6ln9t7URxjs/+3ef5LJYW2O12ndS5jN1b3AzdFI0idBmUeOubLQX35DPWf1fvtRfje+6wcfP273szVmipglda+qNWxCotTv7u7/4GP/YeO4BKdKHVtufbs9/a+tTpSwjZF1ddZ8/3VQoQbTasr1a27Lu7d+zGVfv3AwDu+5q9YDdkIs9UlzhJMCJjYI4PJ8fNRTSbK2B5yfpY4iDzTEvTwqGD9shIajKsA/siXxqUflgul3Hw2msBAK+41QIvEn05x7G0eP68O2DLwLvAA0aYtWcIec/xsQn4XOwO0Pj7kSesH7pMOZuan8HCDpuXCVMSPaZ2tBhQWF25iG7Hxtm9D5gAzjzN7j2+VO3daf36+LGnXDt96UtfBAC88tbX9rVJ2ImwsMfG6VNPPuWeHUgPUo1mCzlu6h2ZXHPBUBBJImHdJHEG8dtViSfZ9fTCn8kG7gVOwQClyaabYISMUl35DJsUwikzDV7pKuPj4yiN0KaAKXQJU25GihIN6bjUKS126qtLFEqamZh06Y3O7J3iVkp3m2TaUa5YwDYtWpRixyXZCZxls1mXZucOJh7tbCT0ksRONEalpUAaUxRbXLObrQ42mOKtF9eEqbNljulsvoiAB0SJOj37rAU4HnjA1phiaRTf/4PvAAB89V5bb5Sq3W3zxY4HrCRK96cnn7CU9nXKy+s0GLY7mGPArc3rfOUum+8KuORyOZw5afPnueMm/KbzT4kv4wnHR5QvoMM1RdYy8cDhKI5jZ9UwmPInI+9MPufaucgx7cSQOBZqfPHsfVnQT81ppU97cVppJ97D/VMpqtkgh50ztldtbtveMMoAS5v76M5d1laLp89ilGNZZYMvZHrJzY3lUeb82ab9VRDYMym4UK80MQr7jF5mCxNWn4KsOurWVqWxsqMAJEx1X7tEMalxpv97KY2kQEPw4ydO2/e559aq67iwYvujrD127rK9f/EM9ye+TI/mivA9pfDaOSEoxH1tW9muIcjRkobpsWrbiKfBbCmHTqPFv9FOIZaLOQ+FPema6eE+6fup0ul03LqjILbOBHq5jaLIjSuXshn0p1r2pibqPJQ6z/e/JDzvS9/zHL7dSx4Gf3ov8Ln0Mwpixz2naH1L9UsFT5K0vgOiPRKauax+fuDE9fSy7No6SVO/U+EV+5nnHl4sWhvXWk33GZ2FVVPt60p1jL20znoJ9SKlKWstBSL01yPjXta0xsYutVvPqcCUr8Acr1coFJxgU++6A6QvRUmSuHHl0n/1gs2XyiSKXPu/UFqxfrbbbTRbjb7/G+F8mJq1s36j0XBjsCUKALvI7+nfxCVh9t8jdj9Fl0hVzxIGDLTu9ooiaQ/zeuoKAJHsnbJZ15++1//a5V70+Lvv+5e9SBdIeSoIjPGAmEErjwHGdH7pJdB3+4ALSLvh2r9nRFGUvhwPvmF+mzJMZx2WYRmWYRmWYRmWYRmWYRmWYRmWF11eEkhkkiQIux1kGe3IZLMYjD8pmiBRgzhOo3GKtHUYYddnXNS6VkWDyNDTz1n6qoxXlbaZLWRchECpO0q10at2GCYutUZFUQ9Fbzu8Xho9AqaJer759a8BANRqFkW/6ejLcNeXvwwA8JhG8K4f/1cAgD/8kz/lc0cuev7MCRP8GWEanzMxZ0Qk8QKMMR2txqhkWLPIaotmtH7WwwRTaySA0KXFx0/++LsBAHd+8fO48ytWr+KoXe9rXzck7OqrzVj50rJFWl//mjcjJCL33HNWv7177TNnTlukffeeBeQo/y6BDOWRLhHp2HPwADINi+IHBRq3MpqWZYT8xElDAm/aswc//mNW12Zsn7nzv38CALCxSkSmXEaOqQpljfIMU2/Yv0kUuVSMB++3VNJy1n4vMcX0hsOWqrpjehyf+7QJNt13z10AgPf97q/ad79padU3Hj6ExWcsXekCxRFyfM7z5yzNLUQGPgdohciOUL0vfsnQ1NEp659X3PYKPPHQQ3wei9gfPmCCR48/afcplkpoNvvTH8cYQV5dpeDR3IwTEtncsH5TlNtF+Zheec0112CS9+9yPu3Z9TIAabT5qquucjYiB2gB8WPvNmGpr77tbXb9VtulNJ6/aPUoEhmaFDJG9OCK3Xuwxs/cz7RpnwbLIfv38OFrce7CaQDAzp2GDv7se98LAPjIh//E7vP/sPfmUXLd1bnod6aaq3puqTVbluRBkmWDjW0IGBti5jCEMZgxuS+EQCAhuYEMl8SEhHfDAkISIFwTgyEJBAhmBoPxbGzLsy1blmSNraHn7prrVJ1z7h/7279TVS0Zkfvyntd6Z6+l1erqU+f8zm/+7W/v7zs0iXVrBRU/QGKSygmGNHIMzbJdoiiMCSeIzD/22GMA4iR9WJaR+1AhcUUMmzPy/vliChXKBWnovXrw1TS8tdmsw+XMpvNGy1eyLUWR4wT8NWsEvVAEQL2dI0PDy2QelPBkLSn/Dx44bJ5z6IDUm4ZBraecyBRRY1gRVq2WUNUnHhdEbcc2afORjRt5vwM47xzpezsZGTDLuknzvffsE6KzVCZtkCUtZzYl86Y6eF3PQ5NzZkalQogepSjJEIQwXtU2Xew1huArAqkIQTuMTMhPSKXoJSK5q1OUXhgeQZ0I8MCAhD/p3LkwT7KxY8fwm2+XMHMlRdFQwkc55i65+Dx5ZrODd/32fwMQk9xYvJ9Kj0yfmIIdUDKDLz/EOXV+btG8t81+MTyg4bbsv1zDbCIEpWIeLaYoaD3NEpl0uQ5GQWjWGH2/AqUqDCIQRWZOUXRRQ9tN2CFRy0KhYLzc6mHXfqZSN+1W24SWtZUERhFmlquQyyLPcV0hSZfWm8Mx2GCodcdvGmkVJdYhnw6Gxyhk32ih2pD3zDJktTgg73SCZHRBEBjiOEWkNZxVUZZyTdohk7VBUBAOQxtzbCvt62tWjSPHyJbhUelDe3c/DgAIOzOmvDbbRue4n98tklmRokdsl+HRMUzPST9VEq9VjLioUu7I8jw0GGJP9SwjUJ5jH63VmzGaIpfEREcmbDFGojocI4oIxeGacmnT91HoItkBYikffU6j0TDodcGkHVFagmuHXuu6bvw3s4cjnKfF65JBeGok0jrpNU9FsGP1oYIG9bIsg8SZMEiNVIXCjV1kJdCPop6fGhVnWRFsIyOCnmfp/W3bNkQ8JoyyK5ULADJexqBiGxiNdJgyazo+00Xu/9od2IxuCoyMRW/9d8JoGTHMyera7osm8Dx5lqZftNnHq/VWvP9mn14xNMaKi5E1TcXQyArtAwpGO85yuZP+9tTfa7WquUbLl+EcpvXn+x1k2V+zRO9MaDX7ZLVaN2thlwYJrRdXi6zlaL1B1wnrFfJ5DAzKONR5UufUaUYI+a2WSeHqN9vuRZw9zzP31lSndLo3jS7oRAg1JJjf97rkV7Te9D4GlWfFR5xTfV+j8jomwsW2EyQyscQSSyyxxBJLLLHEEksssf8ie1ogkXG8fOx18jsqoMx4X09zkGKviVL4aqyy8VKQOCXo8vprPtCtt4vUwkBeyEM0X6jdjqUz0nR5GkSC5rqx10JRAUWa/uiP/hgA8Md//EcAgIW5WYNaqJfkFqJ7etJ/69vegnnmYKi35KGHHuh5l0qljCPHxfvTYC7YIHNsSoPiCVUv5eLiIvxOL422rXmj9Kb7UcvEUB85Ip6tEkWYf/LDGwAAK1avQj4vHtgpkvZ0KKdyzTVfBACcv10kP1ZNrMV9RC9+ervkc/7pByTX74JtQi5Ra9SNe1SRnXl6oo/OCrlKPWyhQ6KaiN6rhSW5tqUx+/z8wP6DeMfb3ibvp7kFlniVh4ry++q148arpx4e9bRrrlmzXjfx3+0OkYNZSkIwj+08ooQ33XIzpqakrDMz0h41In3H90te1bVf+ALeTdKM/cxtOnhQECG/SY+jmzZobJ35ta/7DcmHffWvvQgA8NXrrgEALB6bxH4SbWwgKvWCF14OAJigdMvBI4dRJroyS6+XytbkmD9cK5dxgnU4yP6uyLn2MyWSmJmZMcL1Pr1pGUu+s++4kDoU8nkE9EKOMH/4HkrBFAYFJYg8z6DCmrOrIQJKsmQzt2B2cQkVosOl4RHeR/rfEL39Dz54PxYrcr9tWwX93HtI6jgzLON0pbsOFzz7EgDAo18X1PhsIslLzOc89oh4+0uFPCokxhhk7tUsc1vVo7dpy2bsI5GIklRkiKRobmStXjG5gYrcaE62EZAmO4HrusZTOTBEQpCmtFWZuXTFYhG1Sm/uovbjzZQnWVxcxAL7spLaqLe2yHHrcs4ZHBw0eX+KVk4T9dXZbGxszCBKSo6VZT+ZZW6jvKCMleHR0Z73W1yU/Daf7xm1LVOHeo0SncwTtV0qLyFL72qK5BIq+q6kBI1KGXnOwSrObhAEotqaG+m322bez+WUaE3Kq+jZ9PET5hkLc9L2il56bJeMm0KdiIsSuGwkGvvELkGqzydKe92XrsWTeyX6QpHkFD3kC6y3bDqFgHnbiibef6+MlZER6ev1ZsNIRem1So7SNpIcUkX5XAp5Mvso3XvRoei40soHfoxIGFmLXnmGKApRZzRClvNEivdV1FLbLuj4JrdG18QBylso+UrHb2N+Wuq03pD7uvRRZ0m45PstkwNf5DjKEUHUdVgJj1zHQiZF8hHm5FXKzKPkerVycBSHKK/RYeRNhVEZAZGTVCqFAcpLaT+YZX54kwj/CMfQ2MCQWZ8qlHxptIhqcA3xOyEi3vvgvTI3j1MSRteVUr6EkOhztaXlYFSTIpFsh/0HD5qcfe23M5T2ULTdcRwTNVThPJZmjnfLj6UECC4g7fRu67QvGGKcKDJIefyZXKs51oUu2YL+fEclRitHZQwpuRmtH90yeYZhZIiNToUgdpOYnMq60cZlSBqCvou7ytV3H/sk9zG5YCZnc/l7nao8vfmXvdbPUSBF60XZjFJIV35hin1O95FxfcXSEvJ5LAlhyJOc3r1n1AlMnrxBTeGY7wMiBdNmf9LxrpF3inynue4FCDE4KG2fZX551NQ6MDoSxjSaQPMxPfbRdDplSLUWGSWlc2B/+5bLZTPHab/SOVTfc3R01CCRJZJuaR9fWNLojMjswYK+plZU72TEOv2IcodEhktLS6hx76AIp7a11pvneV1ETYpw9xJg6Rxj2VHXs7iG9Y0dc0/EpIhxLiQJemAZAiJF22PJG6K+LUqSWKHhEDG5ladpCRKZWGKJJZZYYoklllhiiSWW2Gnb0wKJBOTU3DZeBgce0TKSG4EOFqTTijrGJ3IjgBppnC9zCehRslwLZYq0D7UF2XDpbTa0uk58T/VS6ElfY/gdK/5/vxB4f87I855/OR55RHLlVCD1MQqLr14tDJF79u/HSiJM991HJIde0XO2S17hPfc/hABSjtWUItA487Vr5btTRMaqtTJqRKUMXbLm6tArbzsumszbvHC75PaMEnmdmRbv+ejKFWjTk/ril7wCAPDww5IPdGC/eH5rSxSgr7Xxq696FQBgjqyiS0QvM8xxnVo6sYzFVhE/0Nt89wM7jYdnljki+w8JCjR9XH5X70m1VsGJEyd66j1tyTPVa7dUWURk9cb3a/u2Fc3IZIwYt1I9P/CIvKdH79Djj0u+i4PIeM8a7Ds+y5livu2FZ2/GHtbT/icEuc1mxEu3fo20XaXWxtyitNFdt0luZaUiHrhf+ZVLAQBHjgh6+fB992CBuU2dQ+L1vu6L10p5wzgnRgXTs2THrLLsKvwcdHycecYGAMDclNRbRGQnw35cIhJwdPIwRobFs645AGNEB9dQPuX48RMmj/P6668HADy2R1DBOlHx4sCgEdjW/DiLnrgikSfNN5o+PoWO5srSm1Zjnm5pWMZDo9HAWWedCQB44CGR6Tj7HEEkc0Py/iMTE/j+TcK0mmKOwi13C8NmraXyLmRWC0OMjwuiNntM8s/SRXlvZTjdvn276YNKc++zD/oqH1QoYJq5hYrSFFiXmldlBzHbXJM5kAPq9OY0VmRuE6IYZe70CRcrwjxQGoLf6q3TMnO8R7cJ6js+thIA8LWvfQ3Pfe5zpVys932HJS9cc20WFhbMOFos9+bFbTpDULhWo4XdbON5IriKhp7DXMlZenrtyEKVjLmGaY85OnnmeFheCh7lkiaPHTX1AwgKBQjCk2Fdaj5WjYiTzhUqXREgMmiPIr9VUuCvXCl14Teb8JivVGYEiMlTYY5S0PaRYk5rqUBEjn3x7p9LXpuyPN+38x5YnDdCRi4E/KlzTjaTwiC9+Q2W1WYfn6fnPZ1OI0Wk8BCZkDVfT73U6p1vNGoYZ35uFPB9iZjqNQgjeFwjQpOMxLmvy8uv6Emz2ethLxFZUIbeTqeDhivvpfm+jz0u81yjJuUcLJaMxJDHeWdkRPriKCNmZmdnDSLaLDPPl+un9rc2xwfCDlQZe35BxtemcRn/1Rl531QnhcZ8L3+B3ZJ3KblSzqAdoEHUTRG/kayUp9K2et43qIZIh3JNcVDG4O6jsiYqwWm5XDYM79p3lJE3RTbrarNpUMWgyeiLQPMBKSpPRuOBgSIWOY4UMYzZKS3zDmmixHpflfjQfGnbdpYhE7pH0QgBnSusMDJRDipP1FGx9C75As1567+vkd6Kulid1XTPlbJ6yhB2fIStXqbIp0IdT0vSQ/O7dAyGveyl3fcwSJ1BDmMksF9K4qlyLfvzLmMm19j677fsnSIbtqOstsyBZN2m3VilQGWvFoiO67PM3pN7Tdf2EPW1lefJnBMzuQZxZJ6d4WeaF2hII1BiJEuZkmJ6Py17jmjZ4lIlRk3Zv+yol+01DENEtrLGBuYzAHCz+i75eG5iH9S5oCeHFDI+tJ5UtmfVKokorDHCodlqmT2bIraGh4ODWN6pr49Yigr2jgOZJ3v7jM9699Kay5g2UYLtPhkcY2RyBrpQZ7aHvl8sTRIhCDQfXOotzX2L1lEURchkNNJO5gI997T9uimv1qW2kbaNzUJYMV0rHEZaeqlfTuIjQSITSyyxxBJLLLHEEkssscQSO2172iCR3RZ1+XV61Xni3JBUykVI9k5NAWib/IPeuORWq7XMq9HhiVxP9gDQ6ahYdW+1uF3OXBPW3ksMi2c/5zkAgEsvFTTp6quvxgg9xu99z3sAAE/svBEAUGec9GN792OEOpFpeqsVMSkyj6xQLCGgx0jZZisN8QSuIhL5hte9DgDwuc99zkClOfVcqLeJSGToWVhJ9rcKmeMaTcn/OHeTIDuP7tqLWkPq5eFHxatzZJL5HlnxVG0mw+vzLrsCG84kg+lqKc+ddwmTq4ox33XXz7GBZX34wYcAAKMr5fuqG+e6DmaI6Kin/8A+yeVqNbRdVEcuimO9KRLeZD5lSI/QTOWwyV/L0aNn+gM9U81mE1nGsBc1/zVSfTep6xXMd9mxfRtaikAQNR50yGzK3Mhz1q7DC1796wCAG24Q4foNm84FADy5TxDcRt03GmsP3y2MsA/fL2jZN//1C1KWouqateAwb6ylzGV8b9VTPDE1gyce38X6kXfpkIl3gH1oaaGOBmP2z9sh+Vx33CrPbvN9M0QIBktF84wmWRYfvk/ydMdXinf+ype+BBdcdBEA4Lp//TcpKz1eBWqiPnngoPGMKZJZpge7TO+5QYgQIk30r8Xy7DhH6q3VlmvHx8dx/LjkpL7oV68EACwyd+iiZ0p+7rMufg52ffB/AADCUOrikudfAQC48eabAQDHiTpa2RZS1CxV7+aZ2+WZj1CjsjBQwBlnChJXJ6q1dp2wUt58i6DI1UbdiBprJIVhcwu0TjRn0jKUiU3qXfkcgz5zudx0yrC5mpzetPQX1RWsLjW69CoBIM7tU0RG9aqa9TpyfL85RiyY/C62TzqdNp9pXtc80ZWZAanjc7dtxYP3Sz9IKfLN/JnHn5CcaIf9L4jCrrwRer9ZJyqQHTqWYX5uEx1XtlZFdJttHynml1aJ/NqskxqvTdEjXalUkOZY1rVilHNrQC3YlGchQxbDObJCjw8L06/LqIl8OoUSn694Qm1J6kLRxkcffhCAoPgZhsgoIqQMoDFCkzI5MJrfXyVyaNiLjx5BuSpjQ73mus54RLOHh2SedGzL6B2qlzr2zlOnsFqO8/Oob9hivbfbsUdaozZWTMh6sLAg64Ci9XXTHhmTG3VsUvrgujUSTaN6v0ePHEHQkjqoM29vcZ4RJERVfb+DPPNWh4cHWdYq66mXxXFkcMigdSuH5BnNRaIZgdTJ1IlZ5NJSLhXetqDsiMpSacMlpWmrScbEE3OsP/l9YoWgGfv27QM4Zrvzk8A7AzLe1Luvi7+CGcr+GCEy/AqqqdiPsih60A78kyBfDsuniIxnxrcyyJcXl3ru3+nE7Znm+yp5JojQaSSCZVmwGPkQMNdKWXLNGhIGKBCFUsRLfypnRBiGXYLpREhUl47rlrK2litEydGN1J0+4tdtMTsmWD+9OYLd9zgVqtjN1qrvbCLYDNMq69y2u9g//Z5nmtw1N0aazJ6Sc71ttDPlY891Y0SOz9ZxoBEXqVTK3Pthsr8bRA297x0GITz2RR2Pqn+tlrccOCmNrCM6zn2o5u8islFnpIeOlfKirLk6V+l8tH79WhziXNAkAl9knq4OiGarAatv3x2y7ZaWpHyjw0OGybf/vXQG1r7v2i7aXA/CkDmfrPdma9F8V9FTZa2PI9F0HnZNHwoCzVmU8mn7atQbEMa6w6at3Z77nazsRnNXUUvHNioL2j90vLY4P8Z9wjFRIqrt2azJeNecTdu2Y43vpjLt942ZKEST0S+VqsztYUCk1JxpiLiGnVgfu90XXfAL7Gl0iLRMCGtk0o7jRcVUjzLStv2uRG8NX2UlMPxofI0sDitGx0zYjHaSUolhjxQ9zqW7RT91AeoLqQhjggjXUSH3VM8l//iZz/B/kSFouPBC2eRaLXnWM54hYvU33/hTzDAMbbHCQc+J58JtEs56570PoMGN9MysfH9gSDblKiPx0b/+CADZqOlmJmDYUZ4Tvi7ISDuwOeGkKW4cBlLOwyTcqDXqcDyZ/I9PyzM/+KE/AwAsTMtg3bRxi9RbcQiv+fXXAgDup0QCWipmy41ks4nrrxeik2yOC11eFpkd58uhJpfJ4KEHZJOaZmuHDI3UQVdvxouYEofo5sHv6OClNEQnQHleBkOeoRN6aJmgnIGDCI4eGnnI2nGOHIjf+sbXAwDGR2SzMz44iN8lnf8LLnkWAGCIB2CHfevY5FHM86CT54S6h2GtbV/KsGHNGqwgWUy9qpIm0u///CNXAwC+cf23Achh9WNXfxkA8KUv/DMAICqT1IeTQ7WyhGdd+EwAsej7JKnAW3SqlAo5bNsqB6RNZ2wAADyw8x4AXYspN1RB28eJOdnU64S1aZOEkZ3Ng93iwgLe9973AgDcnPShOifl/YclFHft+nWYOiFlVWFnDcFSofEKN6lD46NmA7tqpSyCGsZ79KgQvoytHDJkEnt3i3OhSMKONaPSrjf/6EacMSHOijL74KMk/DlMgiIlAqlUKsixfz7rYjkQZ8dlvti7X9rMTXl46zveLnWwWRwse+jYOHTkoFy7Zw9sTabn4rJMkoOLGMIIK1dJ31NyphVr1wOISa4cJ0Krzn7uyvvWGTI4UJJ+U6s14Lq9C5HKlTS5CdCDyp988E/M/zM8YOp8aQ4NuTzGRqXew5HelAAl49m+bQduu/UO+RsXRpVCMgdFQ0xhGZIPXdea3Ci0yxpuDxxi2LaS5hRJNqTh4pNTx7ECOidzAa7LOFXB9zrDIjO5LFyG4eghlOdF47zwm03UdCXRzYOrYVXcRDQDRBwLGqqZ5v2mSaxlcX1Ie45ZpB2OoxbJblxXSWWyZuOloUS6adCf1XrFbBBDblwdHk47lH5qqIyHYwEkFYJKE3jSrrpZGhgYMAQxcWpHbyic52VN36lVGQpGZ93cnByylLjOhoPCkIzzUZIqnb1F5v+hIemTJyYnsYJjt8QDijoMp2elrw8NDOMYHQa5fC8xT4HkVBpCGUWWCZ2tcTzV9LxJawcR2kGn90NuBvWAF0aROdDr2lM1hBjcWB2kczFsmzCvOvuZHuhiwpMI+sRYqLtXxB2RjQb7nB7wXXVwcIzoJjYKlx9s4lSdOOQu6Gi4ovzMMwTXzN+uZQ53MZkKy8PyBT5DWKPOMomgFA/38UHMXib5YvZHYRwKqocDfXa8OafUDR0L3Ye1OMy0T06hh8RkOZGImiGo6SPAOVUYafd76d26CWz65T/MT54RLFiGcCiTyfZc4yuQwXcJo8iQteicHPSVy0rZJkRe618J0qoMy1ysTMHLUHqnLH2x0yeJYkJN7TgsXNs+7SnhGkwZdO+qBDs698XSH5E56Ha6wiaB+LBrQkvDtnEENXWf1qEDTIELRAiVwEXTxnR4dtW5Hq5OxU0UhyvH9WgOipwbVDLHdRxTB5oK0MPwA8BGZECCwIwDx3xfvhI/U512up+KQ6GxrFz9siR6QPZD3xzQ/U4cMg7Ec7Q6ny0rMk6ZWPakN9S912HSGw6r87rnOV0h1Op44bONU0zLHiLCqcfPU1kSzppYYoklllhiiSWWWGKJJZbYadvTAomMIoGsu8NIlehEQ7v6gxvGR4exKySqmCdZA0/Sw/Roq0d0YmLCeGY1cTmfJyJGD+H8Qs2QqYwOi3dVBaDpbJLQFvUGOQYPlmt4kXoImn4TWQqhKnHEzXeIkPr4akEfvviN67HrPhGT/8QnPy63NQib3D6wbIPgDDI8S4XeBymnoKLhadfD6IiUXb0jWYaAZgrys4PIEHRY9ExG9IS88U2/LeW67jowmgFD44Ly2CkSXLTEq/zjn4lUyjt/+2w8+oggkGWScqgkR4mhLA4i4/K5RBwAACAASURBVB2JkWDxpD5wj7y/FYTw6anJqIeNPo6metFJjCAeOfYL9ab5mtSttPBF4+XWUCxVaKktUbC8VkaGzTjGcMoc2/y2G34IAHjexYIiD5+xDm96hUhwqGD5wmFp16ve+Cb5zkMP48Lz5fpXv/I1AICP/4MgiCtWSvjXZ//hH/HJv/lLAMCqIUG+nnhSiE62bJRQyYBoRiGfxdiYeP6PH5dw2LNWibd/ZEzq4sorr8Tr3/BGAMDbKHuyfbugu48zzHVibAxthrcoaYs6c1WewSAVGpKC2JP3pjfJ+63fIKGd/+vaa3F4UsJCi6TYHmWoq1JuHzt6oiecHIhRkBUrJHxuE1Hfvbt3Y3BU+nKZnutGRX4eJWIXOcDIsLSnET5elGsevFPCC1eOT2DDiNz7prsEaXWIVq6fkH7ssU8eLFcwSeR96KCggPO7SYakoZ1zs/jprTcDiMPU3/J2qeO3Mjzwxz/4oSFcWVrsJUBYT0F29QYOj44YlEfRsoVZGYvr1m0AACwulA3qoOQ5NaJUiqiMjIwYFFE9sitWyPtVKA+iYVH33HOPQUNUDkMJe4Y4n9RqNROpoNItbf5UEes77vq5uaeGF1kqkqzpA2mGS6FL7kNFjTWcj3WTy+VQ5Tyks7sim+qR9VKeIc7RedEQifB3JTcYHR2FZQjWpHwNjlMN5XQQmncPGb7X9lVSg+Faro2ZKQnDzFNaYpbzq8qe1IgMoJA1dTu/IKH7rWY/GUkd2bb0J42M1PLpXNjwW2gwVNYhkqbIhhKSNVl/bscy3mkNRawwNHqY7TkyMgSHhB21epX1zTBnInSW46KhZFPZXgSrQHKNGIkKoaz0GjJbKWvIqvTD6ekZuHbvKp3hWMvxfs16C3ZaJVukMianZDx489L/vKzU23Bx0KAYR58UQqcwYj3q5OUCgRv11Kkuz+0g9uTrPWsRCSfa8p30gNRJJZD29NsNM3Z17agv9oYFWla0LHxS0cpYZN4yUgtKqNNp9pKFmHW+K53GkOHZffeHYxDqbFYlVpRwjP2ma+/UTyyjP01/azRiRINjT//WLZYek/b0Ih0mdNiyDMKk4cMGVVF0xo1JUYw8j62I63LR+/j//ShSjJL0Ew+FT4FaLguLtfrbrkvqw+rFVLqv0Xdv+u2ea/qlVlqtVoz282/9aF69WjV7Q60m7QeK6nWHs2rqjsv5Vse9kWBxXFNWTZWpcP0072Lby0JoXVcjJOK61VSw/jpQ5HSOqTuW42GIexMdjmlF8ZQMDJa5t0aO6P0UCUMUmD1+P7Ic13/cLlp2Jb/TtVKjJizLMnvyKIxRNiAmk7FhweO+39FrDAzK3w0MHRPruJybFQ+OIxGW9219bw1JjzodhJFGC5EIDfH35btKQhea80Qcht1bJ93P6O9fMBER6S7EnfOP1Xu/qCv60lqWPHh6liCRiSWWWGKJJZZYYoklllhiiZ22PS2QSMvSU3iMOvY5NU2egKKF55y9GZs3i/i2Og3WUjpDqc5XrpB8npTrGe/NxReJGPnGDZt4H8ntGB3K46o3C6KzRO+q/s2wLkcWYOsv9AYbcp84DhwActkcOvRCfOhDHwIA/OmH/gRALFKKADhrq6BGX/jKVwEA113zeQDA6974BgDAW9/+W7jpFkH9Pvgnkpe4aYvkZ61ZI0jHxRdfDAA4evgIbvzpDQBievYoI+VUBGrFqglDurButXx/F2UtrvmKkKQ024CXEY/zElG77/9ApDkmjwgCNU1h6YGVExgbYx4bPdcOyS4W6LEfzuZh0QujJDeLi8zRpBVSKUSW1NdwUdDUbc+8AADw7Z/+CADg+/Tc2IYrABa9mXkSLCjq1agEhvQiYNuoZ7tBUoJWdQkavl9i7qNPauvH9gtZyNFdIiexZf06/MbrBF382U9FRsJypY7++Uv/CgB40WteZRLH30x08q8+LjmyGeaMbDxjPX79la8EAHQ6UrfPfo7k5Glew2Nsj6WlJdxyozxrfEg84xHhDKW2Hh0fQ5Givypgf+211wIArvqNNwMAHn3kYePlyzOn4xzmSCpRxmr2pXe96934vff/PgAYUpmdOyWv8F///esAgFypZDz1SiajKJCijNVq3XilZ4nsaI6skn384R9+AIB44v72b/9vAMA+5iNO8Ts55gGuXLcR45T7OMZrlDzg0H55h6XpspHIWcm84T3MGx4gGr33kORYnrt1GxaJ5j1x4CAA4OLnPh8AUK5Kv03n8hgcFm+rT2Tu5luEkOheCsaXq3WUVQCchDOaT7Jhg5AfzVDYfmBgAHMLglZq/185JPc/Oin5doODg5jn31Icg4MDgjA1mpJPdmTyhPFIFovMj6OHvd1Rz6LmrgBLlFoZZpTCFMeu7yvS2YLHKACtP0WaQt7nkV2PIegTyFZPqIqi26wjJ+UZohpQ2kPfRfMuKpWKGauKhClNuqK0naCDqNWLBBmvLcug0Riua5v8y6q2B73qet+U7WDNqtUslpRjiIQ1igB4nmcQ1jYjApRUSaNPwoy876BXMKhpSxEYol6aB9VqBwaVcrl2pFlPet8gBEKlwieioz50pV3XMoUITQ5qWwXBh3r76GK1AfD6Qkn6zmrmgU/PSB86PHkcaSLHY2NybYooYb4gdVIsSt0eOnQI5VDq0GVEyROP72G9yTuUy1XjCR8jUU2Wc0TQITLRClCukPSrJOPTB4mTavJziJJIs4s11Omx73SYrxrF+XUASTSUk4DucM0lUoI0N2UjgpJlkKhDPfUkFFEyGC/lGLS40ZQ1wqVUSK9cRJz/1l0eoxZgh3Gusk3iGs0VZBk0X8513WWIoZEdg6KWMcqguYtKGqeSNynHMcicSYNSEfk+AfWG34qlsUz+VK9sSSaT6SJ56hWpb3BceK5rkHgdYzo+lVBH5VA6nY6pf8/Ik/QTeHTXcX/sWS/ZSu/XFAvR/LHlRD39KKXOj7AcE8Fmru8jTAphGegmTzI2jQrx20q+w3zswoBp6zLzv1evlfGgkkqPPPQoKpRDepgkbhs3yn5Uc+VT2YyJmlNCpE7Qi6wpeOZaNlrc2ywuMeKO+w3T3+wIiFTOrBfhjCBjJpV2DLlkh22sdZJlRI8igJlcHmm2senbXI+1nG3fR4ReiQ/Nl9T9suM4ZgN/KvkUI8/iOPDScd43EEfcGNIbxzE5u2r940tQN9al1gmjExyP5Q1ixFn7inKk6JyvfUJ+12fIn06Wn6vPDILefEctrhlnUYwU6vyvLFndVaR5pWbeMUREzIMPY4Q0VPknLYsikl19X1HU01HX6bYEiUwsscQSSyyxxBJLLLHEEkvstO1pgUQClvGWAeIxUO+GenF9ejkyDj0imXRXTDE9wyWKQxPReXKPMCmuGB1DaVA8suecJQjMANEyRTcsAFvO3CAF4E899DdVrDjtGVeAel0cime3KIegiEzKS8Gh9ohPL4BSb08eEdRhwxnrDBuUT6/r5S8Q+YJ0St7lm//xb7jqre8AABw8LCjgO975WwDEQwwA3/qPbwAAXvrSl+NGomQuKbbb9DbNkNL+0ksvxX33EEVZEs9utSWekfm6xLsXc0XjLdRY88d27wMATNNTVmW+xIHDh/GXZBV985t+Q+qi1StM3ag2kCMy4dNLZTFXs9EkSuBa8Dwyq9LTftlllwMAfnT7raxH0hOHAUKiHyl6AJsVsuwSxXAdB1XmqPlElpRp8syNGwAAA/kMOmy3xqLk5uQpO/D6VwtauHm9eBFzrgOXfUUFvAc3Sl960avl3e554H6MzFdY5p0AgC2bBM3T/oIIuO02QZbf8Fp5RpPesA/80R8CiHPX7DDCLURhM/TWpciItkDZgQOHDuJj/1NQvMuueEFPHatwfDaXR5Ue62miYsePM7eBCNbgiKAZw2OjSNPreOyE9JlrPv2PAIAvflEQzhtvuxWzzKV06Yneu0f6xxYyuJbLZYOGq9ddaciVPfm6a7/I72wxLGE1suQWKVCuXsjH9h6As/UcAMD6LecBAA49LmhxQMYxP7JN2MBGoqiPTcoYGR2UdvVOsEypNF74kpcDAP7tXyQK4PY7RZrmsuc/HwBQb/qmP3zne9IOZ54pTLXKplpdKiNSUeOWtNFqosTVmrynou+TR44bofk2ZVhm56Udy1Vpn+NTT2L7Dnm/A2SU1dwanRNrtbrJTasTQTtyVOaUc7fJd+9/UGjhO2FgELrDR46yTpWdWT7P54qYmZWxonkbmrMzMiJjZnr2DiNM7rD/q2SFYgTqwOym1lc0Y2yFzL8pZfmL4nla51mdL9Qj67faSBmEhGheH8Oj5kNVqktxLhLzsBxPxaDlRQdKJaxfL/no0ycoK8JcRIPWjo6hWVPmPqvn+y3Sy+eYG3ng8BGkiQgp86HmqLl8B89roKNsjVzLNO/Y9qQPFAds1Gfi/EgAaDF3U3OUXC+WUEjx/RTZ5PRtJHmafgCXz9C8tgoZf+cXmY8TOShXlVVR5nSNLggiqZvLL7sMAHDo8DGkyABbKcszbrhFmHpPao8+eeq/GTvyS338/53N/z96t7XrBAlXhuRUKtNFrU/RdiMfQQTGdUwupGEetntlC/wgXCY7oQiHCr4rS7ZlOXCcXuSxHciao9FA7SBYlnOl+Wf6ued5J0X9gK5oqxYR+VYLYZ/g/HK00cbyfKx+lBZd1/ShPVEvf8Yydv2uZ3e/W2Ty85iTpuyzoeZcxnMvt1VG0sqkznFsW504D3aErOFnnbMVAHDRM4VFfefd95roIY/tuHu3rGXKdhxElpHryHNcz86QNdkw/HLOCNrIEFHWemr5HOehSj+lkEqrNIWU3ed8FoREnBGh3VHVgV7kt96Q/qFSRKlsDtWazC0qHZKxe9vVS2eN5Jdncj/72HubdYO4xv1B20aR9JiRVPu4zsnHjyz0/G7btmHKTnH/Hecncg7ttGEZpltF/cWUVTtmdu3K3e1HrFVFIAxjdLKfqdnqZsRVpE+lgIjO6n268hf1Gh3nUajfgSmDbZBabSstsOahhgZpjbqiNwAYCbAw7EZ7+8fj6VmCRCaWWGKJJZZYYoklllhiiSV22va0QCKVndUIkoaR8WBnKHzsEeGzu5ma+n6+u+8nDh6Unzt3xg/7yw//0uXLnOSzvrM/0ie5xjrF3zac5FpVm1zb9/lVAPC23wUAvF8//H3JsTyPv57Xdf3LTnLvHtv5OP67+WXvL7r6F9sndgOfECRs6v/8br32O6LLeNUv8x0ikie1o/t7ft1+1naTN7l6peTyzbWlf/3L928EAJx3juSfXrRjO6KjguIdqopXZ6El3px5MjJ+7ovX4WWvkbzJcebjLjEHbmxc9AthA5dfLoihaqIpY+jffVryJ9//AWmh+tIczl4t9wE9gceoI6V5eI88/oTRltKcC82fWiQ7ZdNvGebGASKOTcIXilQcor6jk06jxbys0XG5FgPiTSwyp+74zDQ8imW36FEcG5P6O8z72LYNj55A9YwNMX9Nc7HuvF3QjG9/51tI53o9qQFHmLJpDq9chccOCJL2aFsQOouIZoFew4lVq3HFlVcAAH5y200AgE3bBL3cuUvyTBeZQ7Hv4CE02daBLaOPDlXMEx08/8JxPLpbcr9U1Ps4mTo3bhREslarISTU1GRdvuylgjC/6MW/CiDWivu933sPXFvuUyrJM9/8Wsmd/cu/FMbebKGIw5OCBM2QsXJ8XL6vTKleJmvQ5mZVxamJulE/TlE42JZxA3eIyA8yT05ZVmuNOjLM51SUTD2WYyvEG+55nmlH9YAq8mcY/Lq0xdRjGjOJyt8WKaqd9tLIUO9QUYsc83U1z6VUKpn30mcpo6DmcCkzNcIQfp8Y99K03GfdGhl7Z206ExlCCcrWPTwguXnDo/Jz7boN+PDVorv7a698tZSZud555tXOEYUvFvOI+O6aH6RIosW+3/I7WGIbWczpUxTZpgd+qFgy7WmzjZRNz6yJkUbk+HAcqac0cxgDh5rHc2RarrdM1IVHtuoqEety3ed9HZNXF0Sq6Uf00yNSwZzBVKYAn+3YbvayUyb2y5lGXFmWIjFNgwqmGK3TMcTvZLJMecgQgcxq32H/yjBiwLZdg2So6e+KjFmmL0UGodK/aW5kNzqourdmx8X7acRAIZ83+7QUJ09L2Z053mP22WhZFEE/shkZ3svl+XDdOY3x/3uRq2XIZmQ9BeOntewzQ8ShPyPNR3aQJ9JVJeup60hbZbk2ag55OpOBo9qAygDNsf3Tn93MBzqGlXX1WkGmlbVb8yhXrlqFtWtlN7j/0EH5W4WRRSxLgX0iCkKDSmp0R3GYbNZcIxutuomW0DYz9WiRObvTRpl7Bs2V03UgMH1ItXgzBjEfo/52syyRSy3uLTpRG00yRyt7ryJrnqd6tQ6CTq/+pVp/HmsYdhCGXs/fjOY5x47VFcXYb4bVGV19jQhfm3Od5TCisBLpl2D0WongagSkrnKdTmeZnmPQVwbLCo0+p2F71ZFlK+IK3h8ITR6o5lD3jp0oitCXmrms/8u1vfmc8d/6xlUU5/0GQe+Y+UX2tDhEWhbgOraZE2zb7hJFViKb/5wQZmKJncomyzW4qkg+KP1r6TjDNRwZXA/eIAedf77+p5ihULbNvvjZ78pBZcNa2Wg/94UvwvNfIIeYh5+Q8M4NZ8hCkM/JAeqL11yDC7adDQCocEN9ww+FDOmDO54FAPg0D5Pf+tqXsOduCX1NUeh2fKXcTzcT9z74oDn0rSWRy09+JgfgQ4dFFmTd2tUmBG+AYaIXXCCkRTfddDOAmBAnk83D40bbUXIUTp6P7n4cgJCAaPiOLgoq+l0n4UA+k0WrKgvIS1/yEgDAsUmJVbvwGfLs33nP7wAAPv6JvzWhfsNjcsC5/z458A9QMmTvoUN4wSvkcLZnjxzsbv+ZhG6vYGjQTODjs18lOZQvi/p8TQ5i0wwR9ooMB0vnsGe/hLqmGCLfakp7zC3Itfl80RDeaPjwMIl2CiR/ikLHHCBWjEodPuc5vwIAGOQBpUHpisXFsjnMqziyHjDO3roNAFCuVKAT4ZmbJbxQ58IcN2979+41m7MspRs63JVMnpDyatu12lWzQXz5K14BAHjwfpF+OX5crrUd1zgVZhnWum2blEfDGPP5IkrjQs5SJWGWlkEXbd08RO0OMtzo5CkqP8Cw4OmGbDQsy0KO13ievJeS3Gjod6lUwgwp5TsMvdJDeMT60/DYeJ2IZU5GR+Ug5bL+mq02jh+T+83wwBWHwMl3ZueW8KIrpb9qyJqS1Ci9vx7wYFmGyCVDOalRV/qFhlJ12m2zKLd4AMtm5Fqf49b1QkS2ilwzJJHvYqRSuOi3mm0djqbNxtdJ+PTwuHwrlUoZSY+wzEMkw8SzxVj2qEZZlybnIZUWspl2cefPRSanUi5jdlYcaGlP3Z29dtbmrQh1jWabqOzP0LDMj/fc+xCKJNTZfp6QiSkJ0tiwtNXx4+IoKg3kMcQQdN0gOxYPzZGGp8WbT93YKZlXrSbv1Gg0jFSJkkvo9zTsec0EScqGh0yotn7Hac/2PDOKrDjMkc9sLwvTjExY/s/vuLmnnuIwSjpe/I7sfRCTr/m+SmvE4Xg6v2p/ADfeJt2n1Y5DS10VoaeEAw9S+ruTSpuToc/7armMmHwQxA6Mdm99a4h5o9Hoko2we65RUsF+SRMgTnfRw7NaEMQSH4bhiBbLPISnDIc9aWhtZPdcY6TZ+NM6GQGK1RvS6DhOrOzG98iXZK7K0JGjDH0jIyOYn5O1Qvvk/v2ylimZztDQEHzWgUeipHGVUrOlv01NTaF8h+w9dJ7VdSCT7ZVL85stZOmQU6KxyCWZ2xClfaws8kUlEZNna1qJOuIOPPkkslwrOgw7DenRUCfGENe/fHHApGu0eSj1XD1gklQpl0WGRER6iNTQy1aXM0oJzPqdAf3tGSE+IBpJGtNW7OtREB/olLgm6u3jQceP5aQMARoJMqucf/Vg5nim3rUdwk7veO/+m20cQHrIjeV2wi5pnJ73UzlDlfiRm/Oa5U4P/a45UAYnP4RblmXS6+KQ1z6Soa6Q4ZOFf5+OJeGsiSWWWGKJJZZYYoklllhiiZ22PS2QSDX1sDpur2cZAAK6grrDSINAUA+HHrY//x//AwBw3Zf/BUAcYnf2WdvwvOc9DwBw1VVvAQCk0lHPd8MoNAmueiKP6I2x3O5q0tN/3980UZV//7u//xS+/e1vAwCmZoW4wGkp2QLfLQpAvgjzWbEonpsLLxRUat2GjRhmCOLW83YAAL7z3e8DAL76VSEEUa/pQKmAVRQdV8+xlRGPS21BrhlKDyBDuv1FetarKgdAVMmNXKQCEgQx1G9ohMQYA+Jl2r1fkLZGpQybougatjvNhOs8k/a9yDLhdU9O7sbTxRaOd4W3Tj7xn7/RQakL3HYn8In/BQDYwT+9pf/ar3992dcv1v985G96Pn/DUzxy5oQ888T0LCZJqrKaYXuHDgnip8n7x45PYYieU/WM/fgGkWxJ08um9ygNDhvhZBVXP3xQwkd33i+ETPliAdsYwuLTKz83JwiWksigE2DiXEEg6kQbSkTStL/eTSKbiYkJI7L+2BPSPxoMy9l9z73yLuNjuPxFLwYA7D8mZT3jPAnkbi0JqjTTrMMPKIq8JOFBoHd0ZKWUpdYQD9/A8DD8NtHFgVHWabOnfI8+8hgWibqpqHRxQNCRDRuEuGffnicwO0PyDdaFIpGXX/58AMDiojzHcWw8sVtCyC162j/5qb+Tr3YRIBgCl5wiL3LfD37wgwCAz33+nzBLoixfCaYYTlYl+nt8WrzL69atwfatQuyg3sx3vEOIuj77uc8BALZv347JY4IAKVnXCBHgffukn23duhUNtqMRNVbacXo7FyiZUiYKBMQez/lZ+ZsiWa7tmLCqekWRpsiUGZAQu2qVhA5L0q4pV8lk5DulUsFcq2VWmvwRDQfbJ0Qvk8FROKzLFRP0/HPuq5el3hp+Gz7p3tesExKeeUoCLbAdswy9XlhaNCG4Sq3vMeTVYqQAYBniJZ32lbRI+9ZSpQaXc2U6raGkbNeIYXNEbTOZDCISRHQ4fzdI0qLjttlqG+TcRPQQqSiSPMd1HHPPg+wzOYY0KznQERIxZTIZdIhGpbyT+53DEKizPD6JOrZsG2O9MdQvX8S73yvyQatXbQAA3HrrnQCE8A0QNBCQOo4Y5qxSH0sNhu2WY3moUUYuaKhx2Ecgkc/nMTTMEDoVRSeYyiAF3HKzyPb8xze+iYcffhBAPFYGcdy8n/zBiUNSHRUH7yUAcdzIIHPL6omgQdOgN2lDiqLyLraJ8mA4qeMYpENRPJU8075VbdTNWNPQdDW9nxKmWY5t3k+RnTbHmc452WwWRdapa/WG0mUZnl+r1cz1unlT6QsVZtc+1m775m8arg6GaOu7+b4foz1KTEKLkZNTEfIAMSHLU0iFaBgf23Nq6mj8t18mH2f+2Mk/P/RL3AMAjuz5Jb8A4NDjv/x3Tttqp/h8kc+W9y4ODiCj0iOcGzIuEVOiq24qHUczsY0GSXCpEUxhGJo+eCqSJiuO14xDoYm+KQmh7p9txzLXq4xIS+dJlWXxm8uIO62++8YRIA34nDA0/NrhKUSRxTDsmPspAdzJwrFVrkNlTgySafVGAQC2mW9CliMIe+9nW5aRHomsftQ+vjYK+8JYjYzH8jDvbrT/l7EEiUwsscQSSyyxxBJLLLHEEkvstO1pgkR2AGs+FliOBnD0iBIm0EvtieduVde3mi314ojHrFwWb3e9IafvJSbH1oMO5puCzDUcQShyERGTiN6+dhsW839Cevn0dxVxjmAZD4FHj7h6rVMqUkpvxS233o89e8XLpXHbmgOk3kjb9kDnIyJ+b4EewYPfvsG8Z3CKmOc4plruv7hQxeLsnp6/OaF4Ln0m/NZzTbTp1W/yXdI58f5m8pQ7yQzAyw/zKVI/ZXrKo4bcZ+UGyWlZKs+i0SYZRCRek41lITGp1og01NJYqJ78HRL7z1kqLW31ljf9Fraeux0AcC8JpPbtEzTv57fdLtemUnBzMkbOvuDZAIDbdgryWiVl9xiR5qnZMmxPCRjEc/fRT/49AODxfQcBAKvGR9A+JvmWO7ZKfuczdgjRTJXERutWrzFe5ZtJoDMwQsryovz82vVfAwAMr1yLJq+dKauMCyUd6LXLBS4++N+EYEq9h60uDzYARM0IaVc845mUoEiax3bl814FABhdKTPI7bfvRKsliNVv/+57AQDf/f4XAAD3sR6tlIscET5FUVcNyFgZJYHN6kuejUcfEMHoY8fES3v9938MADjCXJNmncQqdohsmoLd6rF3xJurqIbfDtAhGUrTV/RH5qGP/+2nAADv/4M/wDWf/zyAGHFRcprzdwiN/K6HZQw2qj5u+PHPAACXX/Z8qUuWPc+fz3jms3DLHdLGNgkjlqpSbwskXVhaWjSe0jo9ncUScxpT8vtwXn5WDsyjQ4IZ9bKWVmR5H5nfssUBpBoW64L5bCQRqPJdOoGLDD3XU5SrybPtG8ypSROt8ZwItabMQxPMUV6ckb44kpOx4ndCIwFTadDDq8zstgpnh/A5QR+YnudnzPkk6hOyb0ZeHoucwNNDgmyuGJD71zn3LVVrBhlyKWt0fE7epUU6tXQ2Y0hQanOCuikpRyEv865KrVh2YHKzS8whXTEmY/ueA4JQWFZkxsgcUTxdQ/JEQVOpFFJEJ0sFrnMcR5pjncsxcqDRQnpA2qFcOzlSUWkHGBmiHAyJqRptue8UpaRe99b3wCsI6n+AZCHf//ZXAABfveZ/AgAGi9oOvimHIn1OVOx5pmVFJncuRitU3kJRqcDktnlEFBQBGGDOpfrqN23ahEsuWgcAeOCBB6ROGJGj632zWYdrS7nWT8i1x44ImVhEiYNGu9VDEtNtKRVoxk4faQAAIABJREFU13W15sPLSh5bgzIsoyufCwDYuu0suba1iNk5gbiGStKuGZJlNdi+Z6xdZUiP6iRPqpQ1L1Tum+fcOJDJY2ZOIhlSREdSnkSvWK6g99XWKuSzEulx5nkSWVEg6j+3KBE85YM7ETjMLePYGyxKNEA2lWd9UcYn46OwWupyzKXk2RJlpShbVS4vYXpe+vYiJbemZuT3KOIcb1tGokL3i5qjatsyx1i6rY1chGEviU/JPijvy2sT+8+Zm00jJKrVZNu4AZHlqsrXhCgUKGvENaK2JPvwFMn1rCiLkGMlUBTU0SjBLnI4yD5XZfIyJBNrtKX/BRYjrRwPHZMDSZ6GlvTBSl36qGVZhjhISfGUEMe8nxIyWYBFOS6rj4jIU0md0IGrEY0Bo/lclZuipJhtmygCzQHV26U0NMLkTzomD18v8sGcy26UkTOXIoEG9bS6EHlOiwZb7E97VPmfKH6W5lSfriVIZGKJJZZYYoklllhiiSWWWGKnbU8LJPL48eO4+qNXY+8e8ejNz9QxT49sJqXsUOIp+GHX9973+x8AAKRc8ULs3SNeDs3ZUc95u902eTJK0TxC71egTGGpWMgjMExleqKXzx3HMuRe/Qjk4pJ4UR56UDyY8/PzJl9AicbUE6EWRVGXECrjqzuB+ZvayWipT2Y9jE1Kx60IIr0ynY6DOvOo3Kx4dlMp8cjmcqPm9wZlK5QSv0lkQhn4ivTkDQ2vQUHFalk3G84QFKhWlffds2cvIku8QBpar7Zy9Sb5rhMaxjQVPB8mq9/8jHypQC9uNpPCuWeLl3bXroekPJYgRNsvElbJtVtWY9de+duJaclrufl7N/Y8e8e5l8Ky5f0W6dFt2FI3l172HHk/iv/edtNtaC7INSFzQNuuvNOmjSID0vIjvPM3BS37zD9dCyBm9fNs8c5NDGZgEbmdmxakWuUFfutd7wIAXHC+oEmf/Nhf4ZVXiOD3i9/yf/WU/aabhZn0y9d+BW+9SnLcXvziKwEAF18i7Kcf+eifARBmLmWRvPFngpINDDBfkvmFKqGzYsUKM36Uxe2JfY/JQ+ltK5QGsHG71HOTSOb0vKA+Hr1gew8cNPkw524Tj/bGzdJmv/3ePwAAvPNdws56xx13okjWWI+5hwVXPNnFIuUMcjZGPSlz25cxUqJnXdk4oyhCpSroUZr99pxz5Zn7nhSURtlLj584BJ/e6WPHxcuvSIz240atalgW52aYg0jKcqVf37v3SSzQa67j++qrrwYQzzWaR9budNCCjneOU7aLERW2Y0kQzZ3QnMqVqwRFvfTSS/E55jNqWyki+eSTkv+nKHCtVjPluuW2WwEAP/uZsApniTRde630ValDGXsq1aJ5tfPzi6ZeLrzwGQCAPbulX4SMhBglmj15yMXQCmnPQYpNHyfrsUs06ewtz4QVStTEnj2Sd6kezWMcH43GNM4//3wAwIpR5n6VpS4Gi5I3OTQo97v02RfjlpsEcT34pKwDKmHRZjtPTKzC5BFBix2T/2HESAAAfqsOS2UPMkSh6NlOc27I8que58D3Ze5z6I1vNqROm5TUKBUHTOTJko4V5od2AmXo9M38r/1Kpa2UMbhKBtWVE6OYYYnPPkvka75P5FulFzKZDObnpQ5UZkfXwhbzJxuNplmflDtAx9HgsNxH+2jQqRrkvMScSvSlhLmui7POkqiEzm5pz717pS9ue4ZEP1xwwTOwdq202wc/8HsA4nzH0oA8UxlUw06AHMdBm2uZa/eyLIZhzMTY6WPs1HHRzWfQYp51inmsSwsyPrVubSuL973vfVKeoqCq3/+WsD3rXJZyXFMXR44c6vm+pkFmMmkEUb/LX0x5H5i+ilyugEZdxuow2Z2f/WxBIn0iIHOVeTzBOg3bguQ7oJQM+23G9eASnUkxmsC2iHQzd80C89CimC283pCyR9wD1H15iZVjK/DMZwkCufFsydrfvVdYnS+6iL8/dgv27Zf9TsbiPop7i6ij6CDr37Xgs8x+R9phJCXruyL9+XzezGMDzI1d7Up/0f1bpVJBmv3C9AOusbYKtBvijA4C1k+HfQeezBetsF+kDSgQ0U9npFzD4xLh84Ir34yI+509BySCRzki5mak/vIZqc9C3sbMnNTT2g3ynZ9c92Wpk668Tv2/7nWUnDlWJXARQVlZlflVnqkM34NcM88++1xcdKG0yfr1svfavEaYkV//+tcDAB59/FHUm7JHVbbjXF6Zt2UeaNZjJmNF3YoD8l779h/uqSvXsg27fEHzkTkutF18P464abd7WVRd5g7atm2eqf0gxb24onk6f0aIzNqo+7JMRtZzHYOpVKqLoVnmM13/TJ2HIVz7qffS3aZMrbGkRi+7amR1sbkuYz+N5wGP7WhrpCOjJjRX0ijNxAEW8Z7fVcmzOH/U5DAq2qh5xEadxI5zxPvOECfLeozLnOREJpZYYoklllhiiSWWWGKJJfZfZE8LJHJ+YQH//u/fwPyceA48u4hsRjzgHpG+VGW5yLHmJ56YFi9Vf46UeiBs20alIl6Yn/xEWCnf8WvioXGyeXM/vaEyPdGpZpjWmq0O7r5H8qV++EPBRNXzf+CAMFjWyUw4Pz9vkLMmdc/sfg9GFMUIZL9eUZeAaD/DkrnkVCxWXf9v+PS+kGXV921EtrxzKi0IWHFAvH1umsx9qSLGqTfUUuatfO+zyvSqD45OYICCu+W6eEmPz9NDReK2s7YP4/GHhIUPR3tuA6+lgq0O2sqcxhDxqZbkQ1i2tOv8giA+pWwJz7tI0LdcKA/Zv19QDUUj8rsKeNlrXg4AeM5lot2IPiRy06Ytpo0a9I6eIKvnwjHJEWkxz3bLunWYpoaTpdpJayUP6qxzBGkLrRS+fL08fyPRt9tv+QEAYLRIcfTZJUzQozi2agsAoMKcuTnmqv751cIy/LIrr8ChOcUdeu3LX7oGADAzvYDvfu8/AACL85KDNzQs7aEe2XJlDs06vX1tec9alUyTGc2Lkj5x6623GubRNcwt8+jt27uXzKJOGqNj8u4hPZX7nxQP7eiQ9KHy4iKm5+WZRTLDnrhH2F1v/g3hrK3SHd8JIhyelLb2+VlEXUz1XBZKRRSoc1Vryt8GmdOkOQphGGD1OvHAnnOOoDT79x8EAMxSu2sbUd6ZuWMolKQdLnu+MEPeess35Xb0EG7bfi4OPCn96tBBuc+OHdKum7dIDugb3vAGfOxjks/1xD6pH2W6VTOIjt9BhznYRSIBzZZGCMjPXLFk3llzfVatWc37yFj8zGc+Y1CnY2RV1cgKnY+KijRPTmIlmXRVL7LMqAlFK5vtjkFaVLtwgbmLPiMjjhydRET/5Xlkxc0VpP533i1je+0aeY6TSmPqhCC3R49K+QoZ5lrRY3zzT+7Cli2CXI0MKQIs733xs6Q9tm3bhgcfFLbM87ZdAgD41jeF3fjwrIzTI8TlPveZ63DvPYKM7tsjfWlwTOr6wx/+MADgU5/6FObIILudupxXXCFzw1mbZSz+wfvfB5vtX0rL9xt16vZxPI0NiDf8GefvwFmbJZJi/Xp5v3f/mfSFV75ScnBvvvV2vOpVrwEA3PATmRvGVgiiXKvLWMznixgbE+RL+/TNNwlarOuDImv79x0w69Nx1u3GM6QMmhfbbreNXpwybLZaDfM3QPIDFXXWvlQsSJ9Zt24DAOBW5jJPTKw2IujL1inahrXr8fBDkocbEREbZg70a17zWgDAHXfehc2bzuB9iKBR867TkPEZEX1LpVIGpXSJTFi2MppST822TeZhEKhQNiN51NceBSbXMF+UOvEZYVFvqB6poBqzU/P4u09IbvDtt/8IAHDJzpsBxBp/UVceZp3zkMu8aY3maPpteOmT5xWVqB2bLuiansII9Vdf+pKX8yPJtTwxJXnnux87jhbzughmmHZ0WAPNIETY0YggebbmASqyo/lPbtrF8LD0M0VMo5SM3UJe5po3vO13cGKGGnNkVh9bIe2ZY3TIiRPHEPCZ7VDmFJt7FZfMq5GySwY2LEapuIxcmGNUh/bnjJdGgTnni2R4t3if0pDU0ejYGrS5n+rwpyK2oeZNgqLwQRsB8/pDcGyEUv+ua7jkodYCdWptGQ8XnScM+YWJtbj/YZlbBsnYbLEuU22WPT3E57TgZeT/mretCGAcUeaY6DaDVHGvGUerRShwA1Xn/DO3KHOXw7XIIkvoz26+HZ73Jfkb146solyMgnnhi16Cr35dOAg8MmSHlpS9wHExOztn5mCHG9AlRhj1W9DyUWSud5NtlWPUW0jU17IsM1+o5K6aRfzKsV0UqCXc4Hyo66VhImY/9ry0mc/Gx6Uvjo3J/K9oJhAjt+UyUWiDcJJlOAiwPDmwz1Rf1DrJfEcEMJ4Ko1gH1eiSKkpOdNyyDUqpOdoKJDpGyzHeY/dHU3ZMn+d46nTi++i5IuiNxnAc26CKUR9CejKz+n6eriVIZGKJJZZYYoklllhiiSWWWGKnbU8LJLLT7mBqaga2RV1BxzEeRdWLK5SWn4+PTkpihuby6SlbPe4aXx6GIbLMkbrjDtGmu/P74um96qqrAABXvOCFhrmvrZSpZOP7yr+IHuMPf/Ajo6c2PT1t7g3E2keag5LJZIy30CARp9A+Ak6NKlqWhU6osc59THQnibvuv3dIT55F/0KrHSJHrbsUWeHyJcnFICEgLDuHNnMG2mSvKpDJUWO/AzLutXwP6ax4hYY8QXYaZFRcmBJkJm1HRj+t3yzWUSk7ggqhX58sr52AnkpXyjCxSjx8w/lR3HSj5AQ2K9JWw2QqTBWk/mvw8e3v/oAPkXd5b9+zjx0+Bovsv7W6eMJDi8gwGcJcMmOm3SKctvSrX7lEclY668Rj7GSkPo9MzSM9KHV5xiZBJmYnxXNZsJmPUK+bHLexcbnmHW98k/x8uyhDfv87wli4amIIt+x+4KT1ls3Ie15y6TMxTubGSlXQmQeI+q6akHbohDVksnL9mlXSVuV5Qf3rRCKnpwW9uffee/HXf/3XAICXv0J0Gf/+s18EANx5x10ARHNu74GDUi/0ot37oDCUthrynmedtdkgHc2IuThsh9l58epfwNyaRx4/aBAvS3O4+vRToygy2oqa06HjS/MkIgT4x88IkqDIzouufInUxWp6kOmZK5UKqNMT/rWvyfh+2cvk2i9co/p4aXz3e6L12iHqoMjaBNGkaq2BFSvFu33XTqkfRQUbDdX+o26WZcMnIqRe1hRzvrW8mXzBeE7V06xjbmpK5pzdu3fjwgsFUb3jDvXeqq4Vc1k43goDRTM3aYSGRmUMDUm5rbZvxrkydlr0rGpe4Wtf+1rcdZe835GjMu8+43xRQ92/T9DaKbKZrhgfhe8bYT0AwBK96IY12glx//2iAToxIehHJp3jfQTJnbt1xnz2m+94m9Q3cyLvukvm8RyRrB/84AdGJ3LTFslRrjV7vehhAGzeJDmyikL9/K57+bvU39YdF8TzNrUop5lHq4x+JBDGI08cwu07BSltM9ewWJA56tZbZAym3BS++Y1vyf/ZT9OMfmkyXyifyyFNL/kAcw7Vy5xl32nWG6zbCaxZJajR5z//DwCAt79dcqn37BFW5rTrAUHfusRxVCoxCiWVwhlnSsTBn/2pRD7s3r2H9xWt2zUTEqFyYmbW3OfXXiEIK3bd0VO3hXwJYyvkGarFumr1BgDAN/5DxtDA8Aief4XoNf/oe4IoP74o0R0Fj+OfkIxtucimOAmw/zcbvTqlbsozecOO8bQzHyvQ3OMmsuzDzcaSuTcADFDzOKTetOu6qNelD7/q1TIXf/cH3wEAvPNtb2d91o1WqbKhuhwrihhFURRrvk0e6KknmwjYANfTDWdsxqXPkbz3EqM67n5Q8rdXjMvvcwtHEEQyZwZE24KI6DhR2XYQwiMiqki6imorj4Gv+VRBCDcj98lw/vcDGYOXX/brAICqb2HTVkHn9z0p77Bpi/SHY4cf5XNCZDlfBNQadRyyUxJmqbPfwrbgMc83VFhqaAMAYGK93DeXzmDbVokguX/nPVJWItbKkh0GLYwyasbVNYL9xGNumbJy1moVLDGSSCMgwqaMrypRr27LDsicPrpaokxWEuGvBAFSzL22slKOeeoih2TSLg3JWtssL8KF9LcBMtwXjJSmtEO73TZRJdp3XOaxKqtvp9NBvSJlzOVk3lBsu2F0eDXP0EVElF4RMY9syqob/KOf3YLf/8M/BgB8+u+F5bvFObrW0P2WhU5L/q/tGmuOVnrqKuNm0O5orriMp1hFgHmebqxmoOuTMlsra28qleqKxoOpHyDOp431E+Nn1Ih+xn8KzU+9XjUb221ld+U+PAxhG71E3TufQiMxsk1++f/f7HQRyafFIRIAYDlmw5BOpZFOyUDUxTSTWQ6aFhmOlsvKAeL4sV5hYN1sVit1MxiqDZmMq+yEB7gZjiILFsPH5klR/m5S/6twd9vvYHpWwwuVqIACpgyRCbjARQhNSIB26vAUYand1i+m+lTXnOz3ZX/jAaxNAg84GUTcqOcKskgZQVi+fycKzWY7S8p1Jb3p8KA3vmo1n+BB5+OJCTkUHYrkvmMMq6zPZVCs6kD8aU/5Np4tE3W97qNNGv8Uy6PhntmCTJ+zpLYvN5uYX5DwyUJantGeZjgNF6q2Z2OpJW0MI3jba4u1CmwuynooazE8x/VUEJaitpUaxkflANZmGEjU0Q2e1NX6TWdjdJWE3aQt6Wc3cLNUtDTUIDCH2jbp45X7oePLO5RIh/2xv/oLFAdPfvieY5hrJpPDow8/DAAmhC1NGYkxCnGvWT9hFveIjgwN+YFF+QIeau68805873vXAwCOHpP6/uAfC0FPxI3BI7ueQJHSA0qpz6hkDJKkY3JqLj48cbOVIZGTxbCXmRmSRHgZFLLSRrropVNybUcXjXobrY5crwtQjYQUpWLB1MunPvkZAMCWM6VflZdkfK7fIAvxpjNlk7Jn31GsZvjeQwzDy6bkOzUu0ld/5C9w1RtfByAOhdm0UcLxjOivayGdVkF4klixLpS8SOUeIicy85rfUjKJdM87NZs+LO6OdD6Mx7T8rFTKOMiQJiW5eWKPbDz1QL1rlxzqBwZL8DK9YS+tJjdZPBhblmXa3+UGeds2Cfd897vfAwD4t699FWecIe9++KAQikzSiTfKcTE3J04M23aR4ny7yM1WNq1kNdzQN+vIZORZ5arM2+WK9K+ZOSFx8DzPhOJ96tPi2Bgi4UatIQfqiMRYN970XXPQsRymD3D+/cp1/wIAWLduHfIMnVKRdpeOxuk56VtrN20zIb26IZs4U+pJ+3ODoYWZTMqQtejBplWW91UHZiadNRTzP/mphLOq47FBGZTZ2Wns40F8YkLmj2EeKJTITZ2WHd9HMU+iFHaLHTvkMH/nnSLpU6lUzIF6dHS4p+zdbf7G14vzas1qOZSqjMhnP9tH2gQLuayMsX5yODXXdXHOOdJnVq+VcbRu81YAwOBKOSTcdMdtZmzMLch6kOa826FExECO80rQho14LQWAFElRdDx0WoHMp4hJKTRGzKPDybUcE8Lv6GdcDhp1KYM6cMrlRfiBPPPgYekPDz0sTrzzniEh3L/5tt/EE4/L2vPNb0r4++QhCTv1tM0zGbRay9NvAGAVZUEibpAnj03jyf0ynu64Q5xZx+dkPFz6bAmnbLXLcLiOB3SwWraOJ27g2xHa7E8W53TH5gGPa5ib5hoeRqjUKJkzKG1ftMXxMjIsjoXHHt+L7/xQQnoXeNBft1b61JnrmebgRGg05d4pHpw6vpIe0eHN8Wm5lhFFV5mT0mrpH6t4WBsq5lBgmO3hEzKXLM1LXWToZEDQNO1oh70khDoeLB3bjmfWPR3L68ak/oeH2M8OMc0GQMqV/vW85/6qlGuNzHeP7TliZCgGh2QczEzL3DdQkPFVL0t53/iql+ErX5I1KKKjKvKrLB/DDMPQzE1WqE7+XqDADgKkNSSaMhZ6uEpzP6nrQxgCAUPZMx7nXa6j6gTsRCG+90ORjXvv+4WQ8t+/StKotEoNFaFKF0YmJTzFUSIITX3rQbhj6p/vYDnm/1Gk8hXqCJZ+crJxos5ndaI6XA8dxzV7aXWILjDFyThercjIdWiYvsvv6BprPyWpzikOk4md0n5hOKtlWf9sWda0ZVmPdn32F5ZlHbUs60H+e2nX3z5kWdY+y7KesCzrRf9VBU8sscQSSyyxxBJLLLHEEkvs/307HSTyiwD+AcB1fZ9/Moqij3d/YFnWuQDeCGArgFUAfmpZ1paoX8mzzyzLhuel0CbE367XEJAiWuF9p7X8vOswgb9Fb5ihzY80EVc8OQPdoZR0MOTokV61WtCzMASuvfafAQCf+/w/AQD2HxAPYaEg11brdei5W++tHi6lPldPrd/0jZfbePmdXwwQ91MDSxjfLzjrn4RQR82PxPuilOKDI4NwSRgxSIIXRT5cescWK1WMkv65E4rnWumm1TFlEyFoNX1DMFCmpEGbyEQUiMe8MLEVA3lBEPDNv+8p3z27xas7UPCwarV44TWEdHpWEOF0VVFpEqu0muYdFiLS0pNMoMOwyLrfwDC98VFKk+h7bc2WzVhYUBREkL1OSjpIrihtVyHK2AoBm17vJSJ9Z6zcAACYnBVPbWCncOnzLgcA/PgbEpL6R//9EwCAT39UZC3SDkCNcXRsqbe7SNb0gfcK8m0H9GCijfnaiZOWfdcuoRGfm1vCinEJw5lnmGy5ImjIGMOhOvAN8oVIEKtxfmfXo4KALC6SFOnE0S6hbul3KrytyEQn8FEhsZKGDmlY1IkF+bxUKplx2VqSkKJsTvrQ6Ji0s4qIl0qDAMOus0Q8XHqZVSqhEwaw+fyhYfm+ehTzRGYQBZg6Ie8+NyVhimdskPDF45PSvhteJ17v8dFHEXH6UxIvJd1KEyl951vfgksuuYTXD/Na9gvKIYyOjGPPPiGzWVxiXyR5ho57lS1o+Zbx3irJVkAPqv4sFItm7C8QbbaJimvoZqtZR60q7bViXLz5j+2S74+MyDhbTymFqanjmNiwAQAwQFT7vp3iD/Q1pCibQ57oQJnRAIcN0inkN1dfvQdTUxKRoURaU4z8GBqU980QZW37HbgMGVSSpqAj7aJhZfm8A4eheEMMRZ8n+dH2HUKtX16qYsUKQbZ/ftfN8l6ksH/Br4r8gPa/sZFRQ4KgaGy1zJB+rj5+p40mQ7c8IqItrjnpvJTBbwcoDJIwQlE3EmmFnEc8l/NROg2Xwuk67w4rKRLbsFwuG5mUMzdKXaxlGLySGbmua9aTnffeDQB44RUvABAjmhpeNj83hxtuEEThooskNFSJRZT8pVQqYYbh6RqxoHIe6sEvDQ3i+usl4uDQIVnntpIMTMmZdM5wHM+EICqZT78dOXIUYcQ69aXMj+wl/T7n5BVrJvD5L8gaq+Qog4xWKblErDhWgmYAx9Eyc33nHKGhcUEQGNTBcnqlEiISWIUIkOI1Zhl1VJJGEEgl5XC9CI4j1+YZQvjRj34EAHDLLbdJPXopbNksqN1rXvNqAMDLX/IKAMCePXv4HDcm2uizWHBc3nPVitU4/zxBknOU3LnrvvsBADMnZN4cHV6NEkms0i4jMzjHh6yLjh0ireAR9zga+KRkZQ5DJuEEBg13XVkjLr1AUgs0Zmf9qlG06iQsrEs7Hj0o77dwVH6mbRd1hnN6KWmrgKi7RULETFaRsRo8W/5/JqWedjzvhXwXGffFQgrTlE0JmF6SozSWzQghdOoIfA2d5bM1JNRSgXY2dMdBZGkqhZTnsRkJydc1qNuKTEu58jIhONq1X8ZQfdHH2CrpK7V5hocTLZs/ISi0zznhR9/7OsqzEkmxjukqLudFRUgtOKaNtG0UZVSk3rZTAPc0RgpCkXkVoKfMnO/7Br1z2D/A9VhDVT3PwSyJ7hbL8g5bt4l80qYzNgAAjk0exneJrueKUhd+Y3nYr5TJgt0XfuoyZSxOxYrQrxahdaDlbbfbRsrD47oby1/1opZCzBR/D5D5Vb6rdWWZuSrNzwJPJcuIkNr2UxLMiJ18/ALACCXZtJ85jmf2Rlo+Q/DFCnC69v56pjHRTOy3Wg+27cSpLKynoK3hu7a5v87l+ibdqT+A9AvTFo5GvfVKgnXLlRw50ht6f7r2C5HIKIpuBTB/mvd7JYCvRlHUiqLoAIB9AJ71nypZYoklllhiiSWWWGKJJZZYYk87+z/JiXyPZVlvBXAvgA9EUbQAYDWAu7qumeRnT2kRhM5ePQ+2ZaOtqrz0Ii4tLfeIzM5Q4DwlSMTyhFrmD1iWOeWrqPfcgniZpqfkfPyRj/4Nvvb1fwcAVOipUcFyFUz1vHSXaHOr56dPkV6Nv3bdOH5bT/vtLqHQ7p/d1yyrmygyCcHdn3Xbqb4LAIFDLyS9PK7nxblW/Jp6QMHctU5nEbatgrGMtc+RDpp1rdxDpcGiIfHQXCGL37Uiqb9MeghRRxO0e21ojSBDA9kWRpjDd/CAeLuzDvPimvSwkJRgcGgU80uSk9AiajeWoVg1kYmR4giadPeNEAnot3rHxxJR1AWSrAyNUnCYYrYnauKNTRUKqLLaF9ivRkMinERZa5GNBofUW9/1dgDAQzcJ6vOHHxZB949e/Q4jJNuiD+lz130RAHB4jnkqGaljJ4rgM9eh3xRhq9VbmCNRjeZQuJ54PueY27tyYhRDI+JZ3H9QvE2loiBCU1PiZVYvv5tKGy+aSdLneDKEFp5tRNZzeeZcsJwWx9f8QjmmqWZeyizf76yzxfPebMh3JlauxuioeHpnZ5lDp95Djq9arYHFirynIktKCT5PGvIoCHFgn7yfvsNASTzt/5u994627L7KBL8T7rnx5VBRFVSlLFmSZRvb2MIRB/JqTDD2YLDHTJPai8XqRcPQGAZ6ATM0NE3I4rf4AAAgAElEQVQDY0PTQzsMbcJyaBsjRznIki3JSiWVpFKFV6/eq5fvu/meNH/sb/9OuPfJZTFrlmbm7H9u1X3nnvAL+/c7+9v7+3z6lrs/fzcA4MhVx7B6WeoptE7OYw2Xtsmn//EuE+VWlGd7a8jfyHi+uHzBoCoqBRSSrGlrXc7fqEvblxzPFKtXKF49DClbwEjh7vaWoeKvEz3SWr8BiV4OHTqEQU9QT5upFZvr4s8uMoPg1hdIfZrvX2Pm8Fe/+lW2n/xG0dR6FBkJB5t+cp0kPi/7DkHWFxcXcfONgkreeOONAID//vGPSxszav26VwuyEEUBdprSj8ePHpP7uUVQuPvuE8KMnd2WIU7QmuyJF8o8VQHuhfkkuvra1363tA8jz3GURPUB4Okz5xFH2ahvSJ+j/mm3007IGij7oIjM5VWZ56VSyWQz5P23jqkuJXlE8Dlb917jWNd1IQgCnD0vckFTlC9QmvaAzxaEQwS+w3YSNHBpSX4zzbbVZ2vtdhBQdqm5LW3hllm/znrCKA4Mgqt1rD2izlpL29zaNgic1mH+y58Rgp7rrruO7Sdz5uzZs4Y05tQpU9WSsdXVNZw4LmNOJUKeXpYMjfOU//EaNSyyPvKuu0SWaJIBf5ckagn1QQkI+UeFEHOi30CcycKRY7QmL/mMkETmgTQqSxSI/Vqr1gx6Z35P1MAlj0C73cEl1oo/8Zhkdeg+4xhR8iCMsbo6PoPkrk9/mOcV+7u/v8cQ901wfLzu1YJsnj4tshKt3S30uorWURKFaFwcKsromOcxaE+UFRbXzI8gCAxHgtbKPvXoFwEAm6uCslQnJnCASO3irXfwmqxD2xLfcHEITHt6PzKWBr4iwlyz6efmZg5jYZ8guMdOiP+whuK3+7uS4TDfWEQ0kLnl0KeGXa3hlWerui7K5MDQOkJd8yPKiQSmVtLKEBQCQH1O+n5l62nkbf+ijM0P/rWMzQOHJSPitutfhpCI6MCX52zSXyhfxll+PuY3cWi/PHOvJ/3wE+/+ZQBJts/62qZZ5zaYxbSzrRJcch3HsYx4vPqziONMUWxbaz9rrqllNLtkzexhxoXvD7C4T7bi//gp4aX4nf/lN6VNqrJmvObOOzD8IyHrOnHsKNt0/P4jji3YlApxo6xMVdayUGR6XgJAv28b32kIdGL9v87tBH3TTJaVFVmjlWSI9E3wPM/4Xl07DPrvJ/WX45C4tO31ffr+DLKckjIZPQ/3+ojMMfqdZWWRZYNeRrY5xjg91QPhp+1YKJNTQH2g7rf03suVCH6UXctKTNVQkkK1vaSbrsSeq8THnwE4AeA2ACsA/oDfj3ubGYsbW5b1bsuyvmFZ1jf+OQ9QWGGFFVZYYYUVVlhhhRVW2P9z9pyQyDiOL+u/Lct6P4BP8L8XAVyVOvQwgEt7nON9AN4HAJ5Xii2rBIfMgJIzrlFlvvWPYYk687TkzzvMR9+lWLthBGM+fLvdRkAK9nZTIhdrjAT9+//wxwCEnluRQqVfRo4GOAzDFCpJgWGiNBrtcBjZ833fRD41Eq6RkESANdgzNzsdCXk2lPJbmUcE0isLUhcMLaAm97y9IUjEwoJQWkdE9RrVGnptiQhOzMi9q8Cz0txr9MG1HbR2lXJahlOZTLWTZL8Mu33MT8+Pvb9rrrsdALA4FeOBe0R2JehR3oXRzRJZ+bwa0alWD81tuebiAa3rlDEQkZF1a2czicDuUZJ7eWkJfiD9OVmihEmH9PRHyDhJRlAMY8xNE/HepqwCUdkKa5v8OMIXv/KQ/PtFgrbNnZDovFeXCO/vv+8uXH1Cxucv/+rPAgA6PXmWamWa9075B9hwrPG5+b2hjImbbn4JXv8GkeL4kR8RUe+3/Mj3AwDOL0ntShg7hgVNo4UGZVSK966MVdeyUKqquDclc0KJOCoaUSo55vcaGdTzVmoJ4q35/F0ihvMUH3/iCZEi0Eh5qVTFYw8LwqEoQX+g2QC8vyAyyJlDlFLnoMorlCslw3Srsasm2TKVpe/xUyLJMDW3iHNkVWxMTPE8lHlhRDuOhqhWOPZY47OxKQiDRg19f2iAEkUFV5flvCqhoXVLzdYu6hwrMW9UmTa1rtjySqZtVRKoRubaKhlPw2BgauW0rrHbkbbxeZ6drU22QohTpwTR0Do5zZrQth70+6YGLFbW6Z709famRMprlSp+4PtkXH3fm78HAPCRDwuqcu89Irfx+te+Rp43DrGfAuqKdt33Nelfy5LnnWw0khoQ9s2QGkN6D8PhEH1kUTfLoClZSvtqZS5hSKUvrrBte/x/vTGdiDfzWsp+rMx9Fc81Pj3SyLD5ZO3PfJ1t4qWi3aw9t8UfaQTech0EHE9N1gbXiBZrLajIQSkCwWv7KnkBPi9RptiGP8weqwyF+vydTgfdrsxLrR9sp9BT/bzrrk/Ltbge/Ysflhq/u7/4ZbaJtNvs3LQZK7r+5W3/4j5sbWXRlR/6AZEDeeXrZSw9evoxvPzlLwcAnD4tc+SaI+Lz9jVUwIC+OsYoykjB+HSoOjb/zktkJRlBWmNVIQul+h2HUXklwQz8RBRdpXe0fnLI/pms1/FLv/f7AIB/+kepTVXkVdf74XCIcA8ER9UZCBDhla94Cf7qr0RSpd2UvvraV2U+7dsva2atXEOLfbzZFx9VoayFMn4K0bciEWTL1IwSzjNFJQAXNfp4U1PGLd2ZU1JrX59cQOUGQSCPHBVG62fOCDo+aMp4makvICjTL25L36u8SJ/rqu3Ig77wO16JG2+UOl+CbvjS3f85cw+X1hcxxQwPry5rhcu132bHBMMeBlwbLI4V5SpQ9ldLmVwRme90D7CriC5ZntFOROpf/3rxa5tb9K0hMwV6AUKinl36xQMLgloenBW0NvKlY1vNJVxaEl/3xFnJipnryhq2syM+ut0OAFvGfWNR7qM6pzIX3Pe6MeoV3bspO2kWVTWIU7ls9lrKSHrNVazHpE84f/E8Dh+We772Wsn++qd//BQA4LfeK2yt/WGq/lCzRErj955+FBrUVGvQESoSnr6/HNspt6z+UJ/XN6zyppYvyGYd6jrheR48L6l9BJLaauVOKJeTTCqdj8m7hLRjWjLEMPvuscce/302QyWO4xEkMkFXk/QJU9tqUFDW2tM/+VQ+iKPYIMlqTIRACEUrLeMe9bPH/kgju0k9Ka/B0yrrd5Jts3cN6Ley54REWpaVrkr+IQCa4/IxAD9mWVbZsqzjAK4BcN9zvrvCCiussMIKK6ywwgorrLDCnlf2LZFIy7I+DOBVAOYty7oI4DcAvMqyrNsgcYVzAH4GAOI4fsyyrP8G4BSAAMDPfStmVvAkURhD6Z4cO81CRHRwjMZijzV8To55KPBVkFQiP63mDoY8dpu6ZevrGqkX8/3ARC5MPabeuWrcBKGJPJvICj88VwVXk2iMPoNGb/N51mEYGqRFTdHKNPuriZIz4qP/12P0OnEcI1a2QZ53YEkUp1ae5j3U4VoSHawTZXnqCWHju4r1S/OzC1hdpQYc2R5DRkk81ol6GkqFBZthkg5r3KbJFrhYlnoeuEDkG/A6Y2uXpP5xX+Mw2rvy7DUiTbDlmsOB9NXsLFm8qhaGdfn3FKPLvq2IsPy0Wq/DZgd6znjEdt/UFIKAaCJZN/uMNC49Kih3bVDiPdUx4VNYeCjXuuZ6aS9FejzXwwJFfk89JpH2G05K9K/BuqPqlIW7v/S38hyutO13vvw7AQDv+SURA15dlpqT9/7Kv0Fnc2nsvR9ldPhXfvU38b6/+C8AgB/7CXmGH3/b/wgA+K3flPPtNLuYm5nm80mbrq7INRTRarU59qMQEVkZLYo3l/X/hjF1MBJx07GoUX9WOmf+pvNAaxAV2RxYQxMJ67P+DyWyr7UkwhtbNjzqnNku9d7cbA1c1bPQ6yqLWfb+NB7YYyT/YHU/Gg2iPpFcw+Vc2diR8bZvYRbtlqBHIfXYjhw+yvPK+c5dOG/mo845RZo0SqqIVhT7aLXku3kyB+9QyFjPAQBhrgLAoW9RlLHRaMArSeQ5Zj3K9ddKvZHPCXD0qkPmnrY35HmeeUrqgEquRPsVjZudnYXFOby4KAiA6llqf545cwaf/bQgVydY+/XmN75J7oEuXmvrvJJj+la1Mqcb8ryKOnQHQ1PPqKzcOj7U1ZfL1RGWS4PA5urbgGjEL7pEcPUc6XOZyHGoEeRkmXIYtS1TG1TrYg25pzKBIjZ1Yor89W0y1ao/6feNGLrqia4REd6iVuJtt12PPvu2wudbX2eNpqPzSu5vq7Jp6u0SJIKIPNeOSsUzCF2L0Je2lzIZR9EAZWbqfPazwkp8+rTULv78z4s26MY6mY43N7G2Jvdz9ux4Br9Go2GoJZeXxPd9/nNSe1UlWlOtVvDwg5IJ8M6fFNRnksuIovgqyO5YMeKQiIYhPvQyz1kqlUytqPojg+LTV1m2bRhbVXrZZA6wjbSaxnWTqH6eEL3sKooZ4z//hbC3/+Tb3wkAOH36KZ6IqFcYwB+MZ7V87auFVfjW218sPwHQbck42HdcMoIuXJa2fuxhWZenpupotzb5PNzbcK0cUgPz8sqqeY4a+3iCGRYtagbq/JpdmE8Yrekn99EXOvOCZG1tb+D0YxL/r/LZb7tRsmqWLsj4e+CBr8Nn/fdVhwTdOrcsdaKlKhuSrLtHT5zEzD4ZB40ZmbPff/jdAIBVsjwvnT+LHmsgb3ypaDU26FOV9RXhEMO+opysqyMyqXNQ61j7fs/Uk2vNvhOK/wlVNxsrUFvmvEQoa+XRY7J2P332Kew/LPe+ynr5o8eO8Jps265cc3L6MJ58+hkAwDT3SM2W8krIej/0S6avQvpgHW8O1zavZGF6Vu5j/wFBpBWRnJ0iUy/bRu8BSLIwVi9SUzuFtD7RlH3KWbKJK9O1ou+9boQ3vF5q4IeBIoXj6hwBt+whZIbFULVLoXroSXlaHjXNo3GO44zU49m5yZdG+XSPr4ik/s1kj0RBKoEhypwvve/OX2Mv7fVx2X75+3UcZ2SdSh0t14xjU4/vmzVHxyAzCKD1ii6UHVa/GzKjRNe7dq+Leq1uri8Haxsk7RXZ5G4hy27Q1wweZoE52bZ5LvYtXyLjOP7xMV//5bMc/zsAfufbvxXbpL9FUTRCajCuk3TdH2r6mdLp2ipYLBPg3DPPGDaO7V3ZFPpBVqg2DENTgG/gYCtLhwsrXRybhcbzAqZhGCYbFDq1ECqCy01FtZaIN0f68lcxvwdkI6rftZk2qvC/LqY+HZHneQDlOjwWvNcrMzy9PEt9cgZBLBOwQ0kCUCrlMunbJ6YaBu6O2E4lTtoeHXWjwUXVDsF9DqKAA3aHchkT8kzt1gru/fInMc6CvvTHhfMhXNKE93xuJiN9eaZIeiDnLcd1nDjCTSnT3MIp2cDq4uhYPhydpMH4OEY/HJg0x92uSpmQpIJtXA41tbAMTPD+yjJO7vr4hwDISzcAOLEHr8aif563P5DzKOHS/d/4Gm6/+UUAgM9/StJJdtfk2voSoxPbtYaY2MM5XX+D0HM3W0Pc8SJ5CSUfFF7zeqEo//DfyP312uuoVOXFLdICbTr8y9ywlElMFIYhAk0BIoGHqwQNOr8sC3CVbIRpEhyvNs9rlxIa7dhQdmc37jbnm+vEZiOssgf9UMZmY0KlZpJnVwKnkOOt0ZB+8Qc9RNzU+CT+0fEw5Atd4GuarAVwfG1vyhicnTzI802aZ2tyjsxRXuYCU2D37Zfxd9NNN5k02/sfkA2yKeTny3eJL2gVzzMU7uurJI8iyVWaPEv7XzcHSlHe5YZoOBzC57N/7jOSUvcnfyKECL/5m0KW8OEPSt8vLCxgdlYCG1cfE5KVQ0dlw6cvfYsL+8zLmZJsaRt43KjEsTVCAPDyl76Mx2QJAg4dOoReT+5VUxst8MWO/TwdxSbNTn83MOk8CVGAXcq+ROl60NqRzZFKy5TLZfMM+hKpL2m62SpXq/AoTaRvELqg6/nDaDQNykeWuEDLLmDbZgdWqvMFLsy2Ua1WM2nhJfZjoyEkQ3O74pvPnTuHCv2r3qsG7XTsaNry5uYmAiMPIULxP/dLkhavZts22h0SQW3L2NYxOkdfVS6X8YlPiU/WIJiuJ/Pzsmk9QimSXndgXtC1jXH3f89c8yUveiHO8+Vic0dePs8/Iy9X19OXtrY7WDonwavf+PWHAQA//L2yaX3hTfICdZDXjsLk5VH1yNUF6AZSfAL3CXRrOy1pt6kGf5xOfTWkOdpO/FQXGydX0VQzEyzTADAscyPvf7+kod52i/hifVEJw9D4trzdeMO18ptbhbzoFa94JX75X/8KAGB6Wsbm+Usybrc2mfJ78sXwKCWzuiovMSo1NE85rd3mlhlzGlyzSUZjkxRmbk584exsDTs7Mi4GSkazLccePMJAUKWKNssQHnrkCwCAhx+Wl8rFeXn5mJ6q4+KyvNyuLMv4qnqUb+LL0B0vlfTlJx//Jr56z/3y+33y+9l90ufTTPv/6Xe+GZ/42D8AAJYpN9Chn7NUysUG3Kl6pk1rlGCrz3NNYv8MggALPMYry7oyP8OyFaWgefyb5jybDNhOTUibnD0rsi5ra0to96RvSgwETdRlrZiZEN8aR0JkFYYRDh+WPj7Nso3dNSlx0QDpoNUyqYu6t5yd4j6hJOOuXi9jYUrWhp/+cSlTueE66WtmmRsrlQDlWDFyD9zyaEzXD807hgmmsHtx990ih/WZuz6N668T0iMNMG6ynCFvnUHf+GItiYn7fuaY9IvJaNpouOffRj91T+sZ/5gPDo+7bnL9KPd3a8+XxisxU3KQJu+Ksvsg1fLS+5SX2+xzwRDz8L9mnXFQZqmUrldaYqRzHG4ZZX7n5gKNyTuKhQrLR8oV8QFKRNRn2ZeuuW4+avZt2HP/ZWGFFVZYYYUVVlhhhRVWWGH/v7N/jsTH/82WIBdhFI6kpzjW6K26lHzQdFMlD+kxJVGjpnEcGYIHj9HvyMvGMOI4Rkmj0bk3eqVaDoNwhO7dpNuGWWTTsUcLeQNGKxKCkpKJeudTrvR727YNcqPprPosGqWenBTUoNVqmWe2GdWIAy2uJwFEdxchSP4D0qrXKCxLgpKlpRXUSLSxupIlUlC0sMm0NK8ykRAZUcx45fJF3oPc5/LSg9hafxLjbLcpkdVLly6iyvuokIQniiXk1u1LZNtlP/Q2V7G1Iemx/ZZE93ZduZat8HTYhRMzMhxlI2RqTy+dwTDKRq3ufNWrAAC33yGkAh/9pKR6zSzOYW1Akg9LrlW9ICQE/cuCUpXdKVTrElFsR9Jul1YelHt35B62LlzA/Z+RiOcE0a32pjznz73rXwIANrel/bqbl3B0sjH23j/wob+R8682MeAj3/ESQYbe+1v/BgDw+ClJX6zVYNI8TxCFOs7UqRVGvdt9pXyvoEkSByXJUckDRXiCIEC3l00dnGbaosbz2u12Kgon3ynJhxLNKHoQhD6ijnw3IILlW9lIbd8PMoLC8jdN85Tfdjs9NCg54tlZAeo+UQJNZ3/Td78BF5cEDXxyXRCT6YYgOzOT8iy9bsuMC00FU3kHy5Ko8OLCflx7jUhffOWrEql3OddKNZkPvQ7TjTwXGhVtENUedEldX9X0cKA+IX2uSNDBqySt6sIFEbE+d34JTZI0TJBQ4YtfkKj561/3BgAJujI9OTXiY0pMY1cShk6nY4Sey4zYKxmYpsJZloU5TcHd2cn8fnOTpB9bgmo3m81UerP6RcqzQKPODgKm4ilyoCQAhv49sDEgWZqm8ej5qkSo2ySrmZo5AF8FmZlpofrOSpQ06CVpwxqhV58ccA0JYws2+68/JBKpMLiqa9MP+VFoItBqXodlEia6HqNP+SBbpUdIgFBvUOZlOMTaiqB4l5lS96IXiv+5fFn8nI7barWKt7/9bXweGZP33Pd1XkuJqkqpdUqzdOR+ag0SwHklvOIVdwIAZmfpb1OEb+nzzcxOwe9Lexs5qJxtrF3GC26WFPsnnj4HAFjekL5pN1UmaQJdErZtXhJE8g//vSDo85Su+PVf/dcAgJtvug6PnpKSgqWLska0Wtn1dGFxHhMT0obHj8p8nJyS+c7KCnglGLjC1ioJ3rNmVpgkIisyxFy65tsg8qqyTAMfHiP/Sr4zNy+Iss5PzysZtDhv939DFNAurcixn7nr0xj0mOLdlvbScTugr9nd3jLI0NykpkQy24G+7+DCPtNvmpllkElo6hrT5sIYZcozaH90Qmn/EtPkqxMhGtPsK5LmnD0jyFqdfVWyZjA9IT5B06YtzpVeV9bIJx4WlHtmYQZ+W+ZGx5NjN5dkDKhUQbi5jEnIc22Q0O7ikqSGVtjWk5MNYKhC7IrwyxhwmILvxMwYsBwzP8O2zPuVltyfV87BeQB2NqRPupR/i5mp8tKX3Y777pd+63IPsHFRxmalIghkrSbt4DhlHD0imQZllg0dmJU5c/GCrDeVeIjZiSyaag2lTTo7JNmLpvD1Uw8AAO7+J5EcCVgmpOmthpSt2zVz12RRMCXXVtkHx0aFpEWhIlXMkNCMlM31dbNXmqQsWkeZoHJWqVTRoV8L+jJOKiiNHLc3wrc3Spkns1GQrFRyjIxWHl1Mn2uva2aQUeXv2lsdb0/LZ+TYdiJTYkWaQpuVRQsiB5FJsc+y29jMQHMdXYPrqJSzSOTAEENJW5dKntlvW8zMiJWsyNIUadtkEjqc7+Vqdh3VjK1/jhVIZGGFFVZYYYUVVlhhhRVWWGFXbM8TJFJEYfUNP4oDUxejlNHxmJzdHgWjjYA0j1ECjgprCeM4xgaJAfSYof+ttSm1ljGd+6zkCBphMMQ4sdYwJlFA/beJtBDFiy0lDYoNyYjWbtVS98x/JLIMVrZWStGRbUZ8Pc9DpURSD0Yo5/fJ/Q4YybQcx0RJPRJsxBEjoV3WA9ZrCAOKuPaJlNQlmlZW9BdKQtRGqAgA/2aznuqJZ6Su4dD8HLySEmBkTYP8J6+/CSeuk9qSy9uUWmC0aXlJELXdbYlIe6GNrS2J0JcoLt3tEhktaT1fDy4JdfZiLy7ZMWxGbd/4OinknyX193vf84tyDLvhbz/5GZTnJGJnM+DWYMSsyqLuRrVq/qYRwHKdkcsNufdw2ELAiNGJ4yJu/6KXCclCL5bnPnVaEK3zTzyItSdHRZGBJDq3trmBzS3pqyZJaF720lfKeR5jjV53C1VG8K6/VtCCd7z9HQCAX/uV3wAAvOTl8pvNnW2J9iKJaOv4NzI2XskgVRrRUgID/f7Y0aNYX9vMHKNjWglnNIblukkHmbpmRcspoO3ABWKVUxjyWJ6X91n2SogoXzFkxFgj+FMkdtFapz//0/fh/AVBfD1H5szS+bN8BpmLg34HVaL/GpHVyPZTTwo5wUPffMRAGSWO/5DzVRFFrW+74/YX4V/84A/IfbENVi6tI23d/sD4DY81D5qB0CON+dlzF4x8SK+nSF2Dn6wP5Tl2mh2DvmmEd2NnKXPe4SAw/kfrT9S/qWxDFMWm//VT6+zUD2l9YhiGI3Up3Z6MbROxdRJ/rr5eeczTEWkdT3pMlei4jjcrlUmQiMgTJbflmcJYiQYsE79WIiFLM0AU5bZdBPlAtoq3p2r2gYQEBgBijoEKiSi0ZrXb7aLqZet92yR8q+paUrLR72Slcj760Y8CSOp9Az8RhzfrCqPM7mR2LgLJOND1SevwdV40g47p85e8+KVy7xwP3Zb4853NBHHW8aByPXlr7m6jTaTpyCFBSjqsXS6XiP64SX9tbQpSFfbkczgh93nyWqkVDAH0SazzybtE+smKZV2ZJeFI5ZxnxtzdX5Y2uYqEUlOT8mw333I9pidVjkvu1VeCHY2h0/0MhxE8+nLlQ4hzpE/33HMvXkspGwVT/uAPRCb7h35IJFKCwE9kD3J24KAgV48//hjvqWzmyMamIHP9AcneSMjU3tkyiLTOHz83F5XICUhlSfEGDYkOJbya2+uJ/2YfecwCWqKIe7u7BsdlvRTbbTDs8rHFD5U8YHKKJH2KThIxDGI5/2OsOXzhrd+L+Sk5ZntX+vzkVdJGWrf7tX/6P/Gyl8lYrCsBzo6ggk3Oi43zAzOPlDhoalrqEgP2p9YbepWa6QdfO92S+ypjFCl+8KuSdfTSF0sdZ5VENl++6xNmXVeCwmhAhC7WZxI/fml5FY98XX538qTURk7W5VozcyS36/aML1Hk0HWye9i1tbVkvWQR5IB+bek8EVOiUq7rYo517zoeFhZkfVC0cPXyZfSGrC+l79WsNSWm3NjYMJk8AffHZuzkrN1uo8JjYWkRanZPvZdsRv5vz3YckJXN0GO13cYdm0ci8whnHMdmb69zOM7JdjybWabeEea+kMu6MuQ2lmZ3hIgtJWSTYzWTqkQEvcEstkqtDpukZzpOYj/O3Ge11kjulch7yNUtNhwWydqn2Q0JMRFRTGZSBuEoMn+lViCRhRVWWGGFFVZYYYUVVlhhhV2xPS+QSJEkdUztgmUFSbQXWRQjbRp917x+RZzKfMtWwV/f9w2LpNbxRFqnqCK2wdBESfP1ia5RME/uwTU5zwmqKPeeRCnyNMJKlmxEvgcDcw0T3SfroEaQA98319IIY5mhQY+RjDrrg1zXRcTI6c//7M8BAH7hXwmi9hP/w9vlHLCwTEbOZy6cAwDM7z9k2gkAtpZX4LLOwCtlo356D5OkmV44cBjzC1KPohH8nVhquGquROI2l5/ADTdJdA/3fCzTJjOzgu4dPno1uqxBCiJpH5s54ieukVq1A2RWG3ZW8eXPfgIA0Cf1+cQko2qWRphcgHV1kT+epnpyEOKmq4Qp7sN/9B8BAB/43d+Ta9//CADgt3/2XwEA7v3AxzAcktHOlaj0Cvv+8GFG/SshJomUxKwtaG5IdLnLerHebhPXXS91ifWKRJ4uXJzjgKgAACAASURBVBRkyKrJvV9DhrTFmQa+rgE31tCo3XiTROwPHFzEgYPS3p/73OcAAD/6IxIR73ek3vEv3vdHCIdaD6Pi7YIynLheaNtPn5Z6lxtvvhnL60R8GQl3tCzIIIm+GStak6eMwTqeu50+Dh2ScaU1cyrvoGNd6+Z8f5Cp5wKAMFRmZGUHjbF/XsbK7AKRjl1BdHab8ixbm+vodigsr3OMrLu7OxTVZo3BxQvLKfZUyrg0mAXAvgvCPipVicQqeNrXseQkddhV+qGE1ZMsawxfV4jCP/LIYzh3Rmp8Sq5GFCczvy2Vq2aOVWoy90wElSjqjTffCtfTuiy55y9+5Z5M+1UY3ZycnDTReI3gVxvTvHd5qNhx0R9obbciG/KbuXlBThwnke3Q8+gY0P8bAegoQWLUj5dLWRmm2BqldtfIrJ1CptNSRwDg0fepH+/R95c8dySKTMA6x6KXlYQYl21i+qKkdbU56voUyurzItqWgUcW5JTgtaKJSufvsO+1Lq3VaqJeVYRVxrSRGlqS2qvrKBA+MTFhjtE5t9FJ2PgAWdN0XTLPqailmyAeiphrzWZI37C+Jn5D+3Brc8mwDRp21pw98/TTmCAaFXNbMRjI3Hv0YWHlvP0lr8BN10n98CyRsLWL5+SaZCv++v2C8L/oxSdQYb3dZ74kYzvkArNGiZNSyTFr7H7KR9x8s5z//FmZZwf2LeJP/uN/AAA8dVrkJz5NqZqHHpR69RWib/VqGW95y1sAAG9961sBADPT8iyPnZL14BvfuA/f9V3CKKsi4SevvTbTtpYF9PaoNXr0MUEgtR2DIDAZH0OiZZUKszta0n7nz2+bvui0lKJfxmatprwPPcMFoXsaLb1qBbJuWZqFNQzQ7zILKZTzxZD5FFCNfHp6Olk/tYYOMte2iVDHUyVU6WcGA812oNxXV47xB+J3H33gAePPVBj+yJyM48uXpV8uryzhwjkZ0wcPybp8802SnbS5Jfuibrdr6rZ3yAL81FPP8LzSXsr0PT3TMGjRDmunDx+Uvhq05L7SVmXm0kEy3t5yyy0AgI9+7L/BIrv91KSuc4r+c9MzlPO1th7B2hoZdB1Z12e+441yX+zXdhCiUWVtMTNJFI212Z7lahW7RA6HVBtok7W+TOZ9j/XAvV4P680sG/nSJdkvGObrYdfIshlFAfrZBx8StPjQgf1JRhGzYKJwPOI32ZgwGRU2mdrdWNlGR2sb96pTTO+Rv2UtoxUZ1DNQtm7WshvqZUR7oonp+8qvPUmN5RUUSVpZfxvHsWGeV7Z/pVx1tW7RiRPpKfp9j1kUVXIUeKxXdJ2yQc5VmtAg1uR0qVRq6LO2PlC0kT7Bou+3YwCxUvJyfWf2lspXxQHXNj/JYvl2rUAiCyussMIKK6ywwgorrLDCCrtie14gkYC81ad1YbTeScVO49gZ+U2bwngazVD0zkTKGR0uuyWTW6x1khGjmpmIhLIlGY3KLAtTGAaoVbJ54MooqHWG+gy1Wi2pR9HouyPRJ1P/WKvh5EmJMLdZX/TA10Wzx9QxwTHMiR4jZXq+qQmymTKyMT09jWVqPX79a8LYF/8in7siUY4z587i/AWJbmsdUIVC6hNkeT05fR0i6iOWSqzrYo729KxE6S6QMa/aGBj9RkVHAk/QKa8m552bW0Rldnxu/Q3XS11gp90yNSGdvtzzNde+AABw8CARLQr9RoGDO75DosErK1LHtnJOosrNlkRAPc8zgqoxRscOANx25ChO8pn/j58VrbVTXxUWtsuf+wIA4K3vEkT3zv2H8PnHGN2+StjXTvtSF7F0TkS69x8JUZ8m+y8FkLdYd7dyTpC+2ckGzpySazQ7ZIok0lGbIooRyPezU3Vcf5O0Ae75XObet3ekrdY3tmC50raPPibaa5/9jGi4VViL1Ot0ETM6u0Xh+Q//1w/I5weF5dUnCl+rlDFHzaqVdYn4T9bkvpTh1bFsIyJfYVS0nWLxBIB6pYrVZfn9LbfdCiCp73r4YbnPS9Q8K5fLqBCJ0XEf+BrhJWJXrxk21/f+218HALznPe8BAGwQ7Y2jwOT4N7fkfq666ioAwJkzgnDUJhIGSkUVryWS0JgU33Dp0iUAokPpcM7deNP1mb8p1ePRo8cNzazWKTpEIOtkON43LyiJHQXYv0+QvQky5W2yjlXrKhcWFhAYzViKSbMmxiCJtYaJaqr70v9PMmNAa552dnawRmRJo90Nw7wnY1TmipM5n6IZau12G/sOzWb+pn2lfkT90ky9nqpZyaJ3dpqxOqe1m2ezjuPYIDDqg6cmsxkR84ui17a5fhlVRs+TGtC8P7fgMGqeRMC1iCVBJCeqRD/1mFDXILJBpiK9LeoSNokoVCakf5Ux2/d9w5StdXUmk4S6kYcOHTA6eO02EXNXESE5z0UikgcP7sfcvMxPHQ/Ttvxf0a1ut5tkDQxUu5D9mdIQ0zVW0V1tt6efpK8ia+uBA4eMPvCTT45n2bYRweGaeOiItMHKNwS9K1fl/r7jRXdgZ4d+gvWOk2QhfMEN4iM+9jHRPf2bvx8g4Jz4zldJDaKizj7H1tmzz2B9XWoF18kg+um7PgMAOHJY1ozt5i5++C0/CgDYpJ9Q3oE3vFHq4N/7XtFWvebqE0aTWJOPLFuQgBe/5EX8fAm65GLwyD8wOzfJRmB2UxiafUHelEFe9dksOKbfDhyQe7YsGScXLrBGst/DzTe9RP5G5EX7SsdUf9A1GTdhKN9prdv6uqzP6rNtyzWZKIpm16uKVMvzNyplqIS1MnETmDQIoOvaWL64yeeSY+bmZvgbGS/z5BiolCp4wfUvBACzn9nqiS/tc71zyo6pVOwQGRkoK78n+5DJxpyp15tjDdl+AS0Rkk21SX3Yza0VDMgcqvvIs8y4CeJR/UP1CY8+Jsholb60VJ0wKO4G2VMDooSx5pfFgpS22yuYnyVPQ0f2JrtkVb366hN8lAn45EWIyRK7WMvuj3a2N7FANNZhVk2J6/CA59N7cKseIs73Zod1rGS51WEYOTF8to8VEbHiHDx6VFjAr7/2OsxzbdjgvBr0pI3xjWxbBf0Bqp7yY6jW7rNpLebnw2hNZLqmG0jYY2NT0z56/vx3NpwUcqmpjaNz8UpqH/c6zryT8Bl8Hwb298h74hjuEDHHcswa79Hn1Yg8OmzHSFUmhoHxH9qkulYrh4rjOPDI6prnnAg5LrqDbqJXy/XNYeaNktxWNGPFfe54YoFEFlZYYYUVVlhhhRVWWGGFFXbF9rxAIuNY3qbT9Rr56MS4KIQerxFZrcEITG0SWeFKFcPgqrophw4JQqFv+P1+3yCPGinWSEjAmoUgCNBlHrhhVipp/WSV/9eofKJ7qZH7NnP2tTbMsqyUXovcs9GzZHRybm4OiwuCZMwSIVpeEnRrgtErPf/qygpsrYthvdKf/9lfAgB2tuU5d7Z2UWad4+T8PK8lEVVliersDmDbZFMl85NdkmsdOnANAGBrW2tJPWCoLFNyHieUKGd7UyJf1TLw87/443K+9yJjW1sSjRx0e+htEVm2WJvWElR16XE5xmXbVicqmF6Q+jivJt8drErbPvDwQ3JfMRCrRmA0viZyGAzw6jtFW/GzH/gvAIAf+0GJTn/0ox8HAFxaFXbU626/Bl/bkqjrjiuRngbbuLkriFtr28ZWTa41wWjTIUamWh3p327rLIZWm+2lDMREldoSba2yrmqw7WM5Gl+TEJE9d3JqP6ZnpGZ0bl4+P/85ieYPyYjpOhb61F+8eE6io7fdIrUm33hA2qvH6O5EtWZqi33WBvYpulZhRNSKY1O/47oyxg3TJ8fxxsaGQdyfflraUOep1gIcP34cALC6toLtZpa9c7IhvzWagYMWLizJM//CL/4MAODCOWp1keUSYQSvwpsnstphXei+fdRSJWI6HPZRYn2BTQ3PSZ1fl1insrOOibrc64vvuB0AcOzYMQBSuwgAjfoUGkZXUs6jNc96f4oINOoNnDsr36k2XYvzX+sNwzDE1o4ghlpPkQjZiQ2DyOhQqZ9QllatU9RovWVZie9jW/pWNuJbKpWNX1SfldRgMIsiTlCPPKtfmNPXja2kRlAROWWB1P51XTfJsOD5XHPepLbG0doS3of66xrHkJ6v4nmp+knNvpAxqf5RauN5j3Z2PVGtyiiKRli1k3bSzA3WrtiOQYS0/5z6o7y/mjmHrmWK2mttpP52dmYaETNZVJ93OFAtYWmL3ab4nvf/xddw443Xm/YBgHYkCLGiSlEUmYwZ/X01V6Nqx1HCvJiL9M/OSLaJ1p5tbWybtfHY0asxzg4dOoDZGdaJsXbLIhqiaNDm+iqiWNmO5ZiJhiBVMWtx+1zD/ciC19A1SO6vRvS+NC39cMstL8aBA+Lzrr9OUB5lZZ2fZd1RCVASSQ3KK1OhasUpUbBljUbVI0buQ9UbDICq1ioblED67rYXio84e/as6Vtsr2XONzklz6vz1fM8REQ0dljjXfPYD9RL3m228eD9kr2hpJKapaBj1XEsox2pfVzlejxRlTlYInJh2y7Kdflbi8haHGX1Tds7W2Z8KdN4o8569ZgoaHcDfiz9ZaurYu2zE8j9KeLa6fl45plzAIDmDvdcsSCaWiMJJCyzTzwh86hHEeTGBNF2q5qwdarIH5d3RVGnmNHjOiEsIjA1DoJBkyzzFWlrrDxjrq2IH6pyD9tkDt4Nu+iRlTgM5TwVl9rQJfVL0o7tbgd1IoaandPuyHPuNKUfur0uLG69y8wCC6xsbfbCwhwc+ii3JM91cJ/MS82EaLflmo7jmD2r+l3b4nrCuVPyymiQx+JFdwiqfe214kde/xphh/cHiRQu6QFwcUnuHX//10ibDctkMGgWXmSpRqKuV2ktyMzPx7KzmtpbPrdtOZnvhfV77/eBceeWY4m2IVn30tkuz2pjUMxkfUoYr7VWcYo6rsr63eokczIY6POxllFZyW36Cu61LbeUsEPH2Vr0OsdxGPpwVfgWygguvkBZ05s7WyjZWpspR5bp7PT/VqS8EM8dT3xevEQijhH4kUkds6xRQc9xoKku5iVO5GCYTalIitG72Nlu8yzqaMQJ6AZjd3fXEAw4PEZTnxROj6LI7OfUeQ9zBfSGjMF1zUZMF5QBi9fNAA5CPP64pEKqELC+0OkEbbe7mGwwfWdLNqBtLja9tjhw3dwN+wOz2TrztLwsnDkraYu+pjM5nhH5Xl2RBS5clQXEsuXaR4/diAk64jCSwTtJMd3Ll5tsR1msN9fbuOZGSQc06ci2tPUgls9+t4v3vvffAgA+jqzFkaY3dVDjy1mdG8TrrhKn91Wm5u6SJAWehwplGLTA+hWHpc+/yTYPYwslEj047vhhvrK7if/9Q/KSPcvU1D/+6/fJfXGn8aEvCtX+qb6Fp2Npi4n9kq7VuCCb/So3NVs7S+jWSV7Ql88WU5Ia3KR3B7vgHg3uHM83JW379BOSQuLRgUw0ZuCTVj1vm1ty3n0HjuOaa2Vj92u/9ssAgNe9ViRCdtZVpiXZwOpGc8AUJU0RG3AXvdlqYWhz48TNrq7V1XJKNoDHa7CiwxSbJJ27YdIJdR7onPFZrK/pz/1+39DR20pYM+QYZ+pYY3LCSHs8+ZSQUxw6IKmMkxwLt7/gFtz5ylcAAL75gOTfLMzJBvuRRyS1rsdzfOWee01Gzc6WBAEsUtqrjMTMzBRaLRnvX/jCFwAkPkedvOtVoVw7mqpW4QZeCbG6bXmWyWrVSHuolEAXCRkKAJQ8z8xhp8R+YAeoH4mQLGQDFt6r39DNpZIoxKk10CvzvFxME2KjwCzyHr/TjaN5mSy5mJ+QYJaR9jDyAtxx2MlLpabT6rE1TXVPvdCZjfZIGUFCgFBiG+o19HytUvYl2nPckc0IwqxETYQYNv2sphBpeq2mlIex9CkAREqvznsokeDCHSiZg4UIfHZdi4YkeaI0yuz0rNnYaWqpZwKQ0iZLS0uGWGdtTdqkVtXgANOYapryeAArKxJc0xf0oSOfml7peZ5pr9ikXlH+QOd06GNzU/yXkiyYvmY7alv3ex3Tb6OEFGKtdtPMlcW6jBOf64zDtnniiSewfEmuuTAjQcA+y1Q07UpfqJxSGT3OJ5+DuO7ty9znyuouNrY0zVbS1asVJ/NZrzmY5o54lqLv114jaYKz0xM8Vp6/4nkIY6aZGjp+TX/mZsxLSiP6TEms1qVvLq+LT7765AkzP/H0qUw7HT8uL7uPPHaK5/Dxrne9m3+ToFqPgWRNabMsB/2OpvmH5jsA2OQ1ozg07a8SSroZV7+rMiH+MMR11wkx27333gtAJFrSz91rt+DwWfWZ9YVaSx8GwzYibiF7Xfr4ocod8QWWQQLHcdGiJEVjSvrh0KT45kcflRfGeqWKfdy7bbO0ZZ0lFVubQlIzDAM0qkk5EJAQVJl5xeBbOBgYYrUe939hSGKcMfxQDcpknF+T+XX4egEaDl13CM2mBP79Puflrjxnl4RkuwwkzC4chq1vYlwj/b7Mow5lQC6vbmBzXfxDpSxtMTM1y3aStp6oV41/9NiPQxIn9enXVPLNH/bRVl/MdcDn3kuDvfV6hAFfMr74pbsBAN/8phDqbDHN+0ff8j1gXBtcsnDVVbOjDQXAtW3zfIZ4TF9MUv47/5Jm5O5Sx6QJaviPzG/SL5H5lNcrsYRELSFEM/NzLzMvj6PprHo+lSarVDxMMDh07Ogx+Rt98SaJMod+aPZRgc4f9pmWqwzoL62hb4KaSnZWsrLB5k6nY3y8m9vfRikf5gfKLse1UdPodQzl0lqfixXprIUVVlhhhRVWWGGFFVZYYYVdsT0vkMgYMaK4j15vHC323rCz7Wr0kikPLAquMb2syuhudzhA6BI5ZA7Kow9KBM5EqeMkajLUaCsLy6tM+5mcnDCREMvJRtY1Im4iJZaDCUYoWyTjKDON0dQY2wAi21wfAAIDsyvJhIuLq53suQnPN/salWQkx4lNpFLTL6KSRPJUdL1arZt0rxoJZ4aKIjnywJsrD2LlorbpDH8nkcsOEbb5WYkK33LDEVSYGhLzWRxW4McqmRCX0GqOTxu4eJFEOK6FkO0+HEo7bQ0oXn2NXOvsWYk2t3ZWscmUGG3/R2I5pstok+vYAKP4zmB8SujFdgcrjGL6ARGYKYk+athodpuI2yBAvc50g2ee5PMx5ZJRnYof4OJpQcmUNv7ECYk8V+cY9cZ18CpZApDmtvTDsasFWTNU8VGcoDU5G24TFekAN5KspcYUxtffJn01MytpKssXL+CaExJ9LzP1s86i7gaFuA8cEGRgeXnZjCdNrd4MpB0Vhfvql74Mn2OxQcKePseXipHH1RraTFPymBbX62sKNCOYrpzDjitwNV2sw++qMpYWiNLGcWwkeyaJFFlKvtCWa979ha/g7i98xRwPJPM7H3n0Sikig0ilHOS7OY75ffNHYNH/KGqkKYCK/MWxZRA0Zk6lpD6y2RSDwcAQ1xjEsE60YJgcY1JSc1NGZS2AMQX/JpWIJGNuguDptUpEFEpMtU5LGaUzKNLPq59pKnalHy8ben+mUCliVyqbcav37DLlJp32nKTKZuVd9L6GfmC+q1az96zzXn/rOI5pZ712pa5C49KeYRgmCFOOPE2/dy3bSHDko+ZJe/H/lj0yziI7m5LrwDLjIaSfsE3fJb+97VaRE1hbE1SgydR5baN6g2lMfmCIUlQ65/wzIqFxlJT/hw4fM6UFAdcK21DNc03sDRNNLFslOTQyrlkFich3lEPo8mZXp7C0zoyZVSm38ENBSF1wrMcDfPM+SbXXsbN/v6SjHj4sMkU6XmzLQpl9VOWnzxTfMtu2XKoh6Mp9bTNd+km2jbZ/GIaGwEhTu1Qu5cB+SQn5vu8RCYbKvANHt0Rh5sNIRcACmPiD4VDnAVOO6Yf6Fy7tmSa3tilr2+yc+NsoivD3/5DNz9F5lCacMsiNAWv0/ByjqetpiqUZ0xxDKmjv1T1cJEnd/quEzGftMUpM8DcHjxzFzTeL/JPOq4coBaGIpm1bmJqUNeGqxf2Z++p0pK+ioZQTtHe6qMxJezeIEit6V+U6un1pG02S9tS4TkWaHca5g14PfaZH97dJdEUfoXuceZbp7JJkT9sQAEqejI+oM4qo29wn1FhCsnFGsrmmJqbhcc2qMVtltsHxxVTp4Sb3lwMbdaJSiuRPqKzWeZHd8FstlDjHuEXEHCU/DJladx2rF+R4zWpQP6Z7TR0fnueaUpFhLO3lDxLUDQD8aIBSmdIxzGDbXZO2+CgJ175x7z34hV/4BQDAcZJjsUIDtVxbOaWykQ1SWReXhE6K2juOjQFJXkqGNE19OzMu6nUEnLs6PyPNM+eCqqmWw34PE3VpJy1rUChN01x930/WekPmpu3ENhoOE3QyN0+Nf4ufBV+Lmao9IAJen8H+Y3fI3+oy9loBSw0c2UOhBFhcA22LZS/MMCyzLXT8WkjkjHQtC7knHvTl0x/2gJjriUr3MANBKzXisA/X0cwAzdZkdk6czbSIrPHSTVdiBRJZWGGFFVZYYYUVVlhhhRVW2BXb8wKJHGdJpGDvYzTCq2/iSXRaI1SsO+p2TaTYHBNm359jK4lqG/IBE62G+b9GvTQ0qcfko+ixldRUmshILvgl18tGRJJPzRn3TSRRyTISSuUwd592IsqtJBU1+dvWQKJy/f4QLiPQZSNYTsFijQT5AVy23SrrbxSV0kj20SNSh7e9uYWdLakX2N6WY6JgwOeW81WrVVQr4yMd15y42hxr6ndYv6lRJ0XNHmUkNAgC7DYlIqNtc46yJVonEYeR5O0jQY/AmhG1iYkJ+IwS1hkB36HkQr+XJQZ529vehn/4h38AALQ78rw9RtD0mCiKjKSERg21+F37auj7SS0H293neNOIo+mPIDSRybwdPCqRwtagic9+4S4AwI/82A8AAH7wh74PAPCZf/wUAOD4oQOoKdqwI/ce8v5uv1qIkrSNr1s8iLmZbE3xwn6pcdLo3+mXvcYgJprf7xL5eJLEPR/8yEcMlNbust6GqG/ZVVREnqXn+xhyXs6Q3EaJWIIwiTYrKYVGXWdZw6L1zaVSKYUUst6UtXkzfCaDdKTmsv6mb2qQErQlEaGX/+fnV8ktG+KaBO2U32vfaWS8Vm2YeaTt1xs2M9cJw9iIByuyaf6Wrs1W9JN/i8Mo83+th3It28xD/Y3WNKWRjnH1iLw6/++MoG5KuLS1tZ0534ED05gkEYaOoXpFfaG0eZwCtHQ+IM76y1arZWjj80iyUtfraWzXNVIjWs9ZIprhuOl6vijzO9N++myIEIVZ/19KkQHl70WzECJkEeXASvohQT+V4CiL6rmui6eJeijarvTxMQfBdpPZHkFonusgZSyuOSEIz31fF0SyN3wGN9wkkhmTdZkbQ87FQKU1pqrw+W9FIB0iWHWHGRYalI9DhKH8Tevt8jY9PY1Wi+iAeS5pN63j6fd7OHqVyAkoedT5C/LcTz0t3AChFhgjmT86TyemxA/pnJ6cnMT1NwladnFZUJVdEnRZRB+sOEFUF1hv16Tw/KGD0m4f/OB/BSCyFiqxokR3G6w9V+ksADhyRJ7h3e+WWsZGQzJI3v3OdwEAzi1dMPMbD341006KJBpkrFQy40zXCM1gSHgXEuQkX6Np5rBlGbTU97PkWEm2lcq8xCOIvvpQHQuXllfNemTqJHsqHcI9ThxniNQAwHWVfCorzXNx6RIunBeEem5OsktCJ0GG9PyPP/4470u+myCRyMTEIs/vJP5HUZogW3NfYwZCGNXNMfq3HtHsZ6uJ03Xu/HklQbuQzBH+TknPDHLYVrI8Fx6zcyxOh8cfl/pXU7/teYlcUzVL/qXyKevr6+b6On/U9Dxp/6H3ofc3w1pU3X/0hgPzXMpFMKTv0vVveuZ1OES+B22eD3/obwEA78i10WAwMNJy2seacZSMt9BQ69i5/XLMxT+IopH9tu4pYu4j9dmiKDL9aSSkFLXk/KhVqwkyzTbVvtNPbbMrsXGZF6bPSfo0MTGBG66X7K82EeAz5+gvIkUXY0QhEdcSyXJIQhVzXfDBDKRhaLJWIpKUeZzb9brsNeOJCbMfMGPTyu5fLFQSpDXS9U3MYaaSrjPD4NuvNVUrkMjCCiussMIKK6ywwgorrLDCrtieN0jkaA2Bvt+Oz10GktoqjbRrhFdz0dPR9LxkiBVnI+6WZZlkYr2ynROrttNU+wY5yOYlp+toDFU8lJZ4fD1J+nd6jOZ4pxmuFJkYoUQ2zzAq3D1LeZAu6w/iKEKJaIAiYcZ4nr4fwNeoDaN8A0qb+D4jyIZKumToypUxTll20xIng+H42r5HHn4AgOS9G6F6RueefOLxzHMqWobIMmxmGoUZErnSiOql5WVznnpVOd6ztr29DYfRtJbSZZO1sUHGz50diWx/5G//xrS/RsIHQ0q38LeTk5PY2ZRIokb3VlelJlVRM9u20VF0MidBoM+pNXlxHCcoTc4OXS01RKcefgg7TYl6//Zv/6a0BZHSWCNwnotN/nu6JkhcI5jm/8nsyHrFetVD74LUy6yTBXiH7a7R9Rtuugk2xZXrZHudXhS0rcpg9wv/5/fiwdNSO/rlbwi77kBZXtlHHvtndmExU58HAPOULdH/l8vlRCIkVxOSrnPTv2lbmnogfublKIBknGodjon623ZqXuf8h17TKZlzT0/NZH6/vi41ayurpzL3lP53RDHz5GZSdXa5Y9PjRCOxIzV5BplMUaHnaMqVWTZfH5i5jTH+NmlTlTHSts1GxnebbXS7a/yOiIuTbfd+v59INLEm6pWvfCUA4OGHha1xdXU1qWcMsuiMfioCqNfJtkk2M2Xc8yUSUkl7GcSRzZKWHEn/Ngh80yd6nnJlInOdcilBHdxStp31OpVSwiwba69Hie8EEpZWTcIH5QAAIABJREFUkaLK1rp1WlqjRkH09Sfw9YdEVH3ffkErQ9arKztxs9kyqQD7Dkp9XoXsy7peKWpfq9XgkcE1XZebtomJhqkD1wi5ojUR19GS56DEkLqncl78fTJeI9NWlq1jWe55bU0YOjc3OabcMiYmpW0felB8zMb2TqZtoigwjITTZBz/6Xe8AwDQaoqv/rM//WNeJ8C+BUG8lHX9yDHJLFEUrlKp4E1vegMA4E/+RH73+7//u5m2ueHa64wUED7w/kw7/eQ73g4AJpPm8uXLuETOBK11bRN5Mv4tHs2KMvuFMF0LRh+lMl8cO/l6adhASWXMeOxQs3+4tvm+P/J7XdMSVmd/xO8oUmRq+ePsvghIkL4ua+01Y8h1HCwvnZP7oX9T1Gdl5RLvNzlPqPeH7PNtbpbMNfMIWKW6d+1XwHGmDNrtQGuZw5G1Rq3cS1AyQMeAIkRkzQ+ze5/hcGieT32L8RFm3EaYmpS+qFU1Gynb1rr3icKByQrRdt5ez+5DhsOhkapTXgStQexTnuSeL3/J7HfiSMbym9/8xrFtVa2Wkz2w1vDnqCccx0lYsN1sFoZaEMUol7VOnuykZj9L5l/uL2dmpswcWeC+NqmrT8aFzlX9TsdQeq+vYzvfnyOZKWPYqJUPQtH2+flZ1KkEsLEj99fZpeKBIn2DHrodadtamdekPJ0So0ZGojBASMbWiH0c65saMyjt1H1XSalbr0hf62tGr2Sl3ne0bbL7GJVDHD4H1lu1AoksrLDCCiussMIKK6ywwgor7IrteYNEZs1OIXMmq3rkqDwSl+Q58y07FW3Io3cqOGwi2algdaJ3qNE+6v34/kjkIkE0srUi6Wu6WmuYe9nPnmvv9/kwR9OYRxtVjy/9fPo5HKg+IdHCKEbIiFafGnyJ7g31woKBEf52TTSf0T5GLP2uisOX4LB9akS5umR71YhlrVJCTCZYJIRpcowKn0dhEjVjREZFdftEUVusH7vhhhvgOllx3SfPihhzh6xns3Nz6DLi2aKw9ajZSeTPoAuMRnLsaBQrDEMzRjSgWy6XcseWTJRV626UIXh7e9OcR9tFI295Fkj9PgxD7OTaS63F6OHs/BwmKH69TrbGSepsgkxokxMzuPkOydk/QRbEKvPw11cExQgY+dpe28XmutS37O4KornvCJGKaUFTP/eVe7HL6x84KEjHpa8LouyrAL1rw+IY+s5X3gkAqLMuMSZLoH5GiE0/zs4IohlGST0zIJHtwbDDdpLv0pqDgIz5MBWZB0Yjium6CDWNCuvYSWqTohGWtnSdkvw/GLmGspeqpSOhWtdsIpxkMo4ywsxEyeIs8pX++zj0MG1WClkz44unSVC70RrQfE1kOpKf1J5no7NDaqUlfqk0Mn/6AxkvGnH3fd+gxtonn/jEJ+U8ziiSkEeQ9RnGiUYbRsI8amzbI2ii1oklAubZLJD0NUw7jRGgNutLmI2M23ZSk5rOzEibbcUj+meKuKRZXvUcca7fHDs7piYmp3Fh5RwA4OFTwmg9wzo0rdns+4G55oXli3rRzH2a2u1y2dQc6X39VO75Tz36KE4/9RQAwCP6sO+AZBMoA6uDGEePCrJ34IDUXhkm4kFWU3no9xO2WPqALrUSVe9ueroGumAcpY+anKCOK2t++t1Osk5yPX/HT70VALB+WbJEzpz5bgDA7NQk5pgxcvy4sFlXc1ksr33tq7B8SdCGP/zD3838TX2953l7Zh0dOiT+cmFBnvfo0aMja/YOteXaFOvb2toytdSKsgTG/0gbhWE44tt0HVVL/FMq+4Gbkhr1CtPzSJ/dzKcgWxfoOI45l65pJtOAyFiiG1wzfkOfoVrO/gYIzfOo9rfyWkShZj4le0NFx9WP6Vqu48WyLDiWlTnf1kYrc2ymfTiudL6asRkESQ28k/1dkEMZbScyPt2i3vKASJphvnZs2F42M6bflftK+5puu5n5bq86Tte1U8iyHLvIdVR9TW1+Dl2y2tYmpK91rul9vfOd78TP/ez/BAC4lWzRly6Kb/jL3DV930eZfW54G7TOLk7QvDQXROaeSzpX3CSbbKg6y565BpCgqZ1OD43GJNtC95blzLGWZcFzs7wFWouue7MwCBAr4miPX+/2YqGWg+h3ycrslV08+aRkG11akT3YBvdQE3XxR4NBB4MWWXbJzjosaUaFnNa8z8RxUurJMal+uxNwvFlWsgbqXMk9r+vYRkNV6+gr3Cv2yZxvmMP9AGgmdd/fjj2PXiL32hTtLfGxF02vNqJlJRuPfLqo2TykxkqygUoKx4GEjjho+2aDmE+P1cFoNmxINl3aUapTnL8On2b8c8a2+dvo8+/922STSodvK1U/oFq4SgqhL8lmcgCIddJzkYlZIKxC1C7phauuC6qRoBRzcZiWSZ844T6sPKsQrcz0JtdyDdVzlQXaxjlxQlW4OfEHPo5dcwyApKQCwA1VIVjQwvzdZhN13cB2x79ExnFsUlEdOtKpWaXnpjwINEDhYGpC0jDNb5xsSlAcx4kkgtIs29nUonRqTD6VRYXV1alPTk6OfekBgOUL8vI32ahheVkcVtCXNt7Hl7WVJaEIf6LsYXlV2ink+doUTw7pTK49IQQ7tUrVONghSU0eXabQs6Y+9PomxeQhvmgqAQo5HeCHoUllGXAM+XoMAxG6KQyD5EWsx8BGZVIWunRRfD4FJf8CEUXRyGbGyKXkgkium6QQ6qZmamY6cz7f9zEYZMkp8tcMgsDMrfwLmC5iuoCmJT4SSaDsy24cxylCkxzJzbOk46gbS8Yi/VQUj/rH3AKZDnjlF8/0omoIFEpZkeNkw5y0jYokt9vcuFCiYqeZbOK6veymNJkjHAOViul/HTv6LI6T7Y8oikbWg73GSfrf5jtLyYtSL93aD0xzs3NuON1upp2UxCiVApukzGbvK9mcR3CcfIpx9lqBBhaiCED2mr6fkDIBwObSqknrd7h5WF0TH6Evhr1B37T7MtMp6X5Mmtb21oa5Tr6P8ra7u2MITTRdusUXnw4DTqdPnx5JL9fUOj2/Esd4nmckaXTtOHx4keeTMVXyPFy6eJZtQCKWBjdN9APWZBUlbtj13v/qL98HAPgepur97r/7LT63h5Dru7aFBn0qFTlftzvE/n0L/Jsco+NkVdN5o8jM77xtXNY07yTwXeKGWttkcV5e+GcpWXaI8ktAOvU8S64XhmHqxUilsoa534hJGmg2Rf70k88ASFJq19bWzBjM9722jW3bI4G8mM5rajJL/BUEkTlW17sgzpZx+L6Pkit+35DLaYDbSXxy3kfp/kVfHkJuqm3bNi9KmsqppDKZ0iRalynjoaZcpiQmLPNilN3HRFF2P2hZyXd6DdfVPUDywm8Iesz6lKSx6nkdVwNR6qsSqaL0NSPfMntUba/WNol+OA+2t6yEmG19NfM3HR+/8Ru/bvzDg/ffByApw8nb1PQkevTtOoeD3AtZHMfwcs2c97uBPzDPPM3SGE2prdWy5ExBkEg+GaLHXFp3jGR8VZQAx5ArJeuNnicJ2GbTWNXGvUx6XpZE0y1ZePIJkXbrduQanV1p/3ggz1Atu0bORfe5Q8qhKcdnZi1h8NrRDQPHeEhQyHIdI4kXUBZNA9E2y0u8ctXsPyshg2tOtixBr9kf+MBze4cs0lkLK6ywwgorrLDCCiussMIKu3J7HiGRecsS64wzg65Z2UhzPgU2ivxMehGAdIX6yHmT4m1FG5RyOEilFOj5wGvwGD0tIpMiqZFQK5/POvae+b3CEVacibZnP8dH3NOmKJxGAV1YBqVw2G6WaZPkXpRUouzlhgiv2WfqX9kV9AoAPP5oh8QuBmkrJ+QSOJ89XYPwuhUnotw+0zm3SVJjBMdZgP2mN73JRCq/685XAwD+tz/7Pbl2S6496PfRJ4pUJoELWtlrl8tlTPH6XaJRLaYSKQ35sWMiQfJ3f/d3eMXLvxNAEqk37Mkkbhj6ffOcC4vy+xUKM2v6VjrlUj8NIQJRKUv71Y6xRlHovPV2mQLS8U2fXBxIKsXWpjzokaOSutrebeHepyRi36cIdD6aef/qPeb/Jm2RUfjOrLT1JsWJS46HacqaDHp98136vLblmP6cZhqsIrg2o2yTDSEO6LUHCBjJVlmX7Z1s2pHjlmHZWZRRZ4yldPdWjJhzXpEgpbDWNB8lN/E8L0GEXYlYrnO8pdNPB342+ptHUmzXNdE9NZ1rw16WTt6yLMScY0MlcRjk2AiQEJHshQrCshKad22DPZBEZ4z/DJgao+l9ab+RT81No2gltlOeOl39bDr1VEWlE6p/Oe/hwyKPsLy8bAh5FAnW1DUl99ja2jKRcduQdekDM3KsftixTGtoX1vIEuKkScpGfKY1GolOfLMqz+fIi+J4xCdTTzojgxDkCEDyaWl+FJq1Ya/14NlMU5007atar2CTfkzlh+pMYVMphkrFM8QfkxMJ+QYAdHebmfuMoggRKeD3khwKw9BQ/qtEjUGuOVZbnd0k2yVFtpN+XkW07DjJKlA789Qp3pfMt1qtZlKWFQ2vmvSxgbm23scEn/PDHxI5kf/0n/4QAECgCPVazfhiRWDaLfFvaammBA2Xe3/Tm94MIEsqo5ka78m1k7Z/QpjUS6XzSfs3aiS3YcbGcNgf8dfaNonsjGWun8+SMsemiJ3ySMzc3ELmuU+ePGn6Wse/IkSKAjWbTXPPSmboh0kKqNx7YP6fyJrIeYf9LHmOZSXSI0k5gqKMTP/0fZTc7LymrntCnkOf43muQbO0nTSTbByirsiaZuKoCVqcbS/jEwypj86VAL2e+keZX4qk656q5CZkbPl0fb22hQiRSk45OR+j48+gmOl1VxrDoIOasVJyDfJVZvsoodHmtqx71WoVw36WlCbaQ/qhVqvB7ydzDEilHqeQ5XzWVVISIX3fbjXN7zUNWdOU86Uj8/PzZq+jFVy6f1T0vtvvjc4VXnuS6NswCFKZSXwgrarKrZfj/LDO10XOldnpKTz6CJFItnHA1NzQIYFSuY5GnSVYRJ39ob63JOgzIMh6UlIn11RZNL12HFiwYiWk0uxKzUwh0onIyKVo21a5v9q3KJ+uZouRMPO5WIFEFlZYYYUVVlhhhRVWWGGFFXbF9jxFIsfUAcaj77t5Qh0TPY/8zN9t2x2R4khIJZJr7hXNNzWHUYS9mHDzNVNAQuxwpcKmcpFROZFR+RBFKrKR7XSkXa2jcidxErG3KDLtGg57+XBV0sSzE0KZ3HO5uaLztIC3trFXSmQZAIl66nd5O7j/gLl3jeZp1ESjmFo7p1GeM2eeNjIDihj+6Z//GQDg1a8WZDKKgQqj0q2t8ew0cRybCKqbi3orqcylS1JY/j1vfmOCCGvUTwli2LbddgdXXSXEEVqrqZHANBKu40GjSlYusqhIjA1rzxoki1FKGzZiJT/h/Wy3pP2aTwjRRRAn8bVQ66lczecnOVCJEcxKxSBhRkZiKH+bWRRkM/IDKNdTbCuJD/PwSwnpgtdgf2pNMIXPtc60y2dzqhVDysTAGTx3b8rp/DxNR3XztTQjkhCpKOlI3/D8selfx5AHxPk5HCc+oduTsWIkSAzBwCg5TZ4yvEykLZF4SM9znkfRmxShhaJ3edO6vTQxi5MjC6iU9/Jz6ccbjcBqLWS+xk8j/1qLPhgMTD8oEqZRaq1nO3n18YT0gW0Q5DI1jh49mohKI/tc+b53y95IjY+TQyLTz7QXWUUUBSPyKXnU0kTVUz/VYwf9bJbBcDg0CJHOd33udJ20XtOgvEG2VjbdV/k6tFJJiSi0xiw0fdJqsXaoTcRpdso8Z4ltGYVETFgLVnG1jdheNhDq5cOcJA2tVi2jP2D78Nn1eXsk9JD24ryBklcRLdB6KiclqROnCK4AlDmvIiWG67VNtoSOHZ9i8hF9TOh7CEKViZH7uebqEwCAN73hdQCAwyS76XbbZiw2KHL/mc9+EQBw//33yzMNeyh78jft4+///u+TdmNGznA4TMbVxz+Saac7XyEyNga5830zbvVT155xfmOE2Evr7MbUBJu5Y2XrHweDwUiN+JBJBS6zDfr9vpmryXyQ3+iaOz09PUIWpRkHOuZ1LU8TDenfSqWDmd92ui1zX1qbmc8gq9VqBrHRNtbz5fdgYRihT7TMtnVPuDfHRrWqvjh7n+l9VYJyZe9L79sfDhOiIEPeFY0cO5LBQNN5WyqV0O22s+fOrWHpfWEeoQ6IKCrybwM4ceIogGReXl6X+tyZafHRQRCYukHdu83QXyCXEPXGN363QW7n54XEp8k1Sdem1dVVbJLsT58lX48fR5FBHpuU5zl+/CSAxLfvtuT7ku2YrAm9v2OHZe6m6ynzbbpDqTL9vtfrYbetbZtDtdWP5PYNaTP7bW5W2rs7iJQkke1XYd2kEkdGwy4sT/pWidAc3VvQF/a53w2jGDZ9el19A7IIbhDFUBejZDlljt9OV4kHIziR1nzy3tn8DseF+sR+tzPynFdqBRJZWGGFFVZYYYUVVlhhhRVW2BXb8wqJzLOiZv82GjU3As8mdz8bLUozM8YjdPnZCK9lxSlq4vHv1lLTNJ5l1NCtp1FBUlUqwpdn8spExpknrUVOabRlHN1++lrpaHpeuL5NZjzNtffK1VQdSbbWJ2T0w3VdgwjViYpp9FERhh7rGfq9jsm7thl9mSTilEaI9qqlMexh29vm4bV+p1xhfQsjNNffKDIVr/yuO02E63u//3sBAJ/7vESMb731VgDA5voGumSC1OgyiBiphWFo6ulUYLhO4XOtM1Ih6E47iVIHPutviJ5duiS0VgsLC1hbFeazBoWC60RDs3Wt0l6KWOWZ2pSWfHn5IprN8ShqrUoExiuZ3yt6MTNH9Efpr8MAPbIXKjudsl12mbuvz93vDwyS35iS56v2OF6GGqWLDPOZQ0ZGbS8N43b7fXN9FbL2WJ+ikcqQ42+6MZlQdHPclawsMux5nkG1ajn0Lj3m88yoatr+aaHsEUp8rSVIIVFaW5IXg077o3zNch7hTLMb5lEuMNBpIvpxNCJdZJtaoqQOaoSh0LBCI/Nbx3GSDANl84zGo0npY/L1S67rmr8ps1veH+kcr1bqpo8MyuJkadd93zfH7zDSrIyiWnPlOM4IW2nexyvG7jjOSE2452Z9ThSNadtcTVIQDEfQ7DwamK6LHemHIEEgAdY75ta1cdJUnbzA/B79GyKhzTc1hzbrzbXedjg0zOTVmrRBj6jSTlNq8qrVMkL6hG8+8CAA4MTJ4wCAk0TqHn1IZJPa7TauPn48c038rw9l7u/OO+/EznbWv7YZ3dZaOsuyRhCqZK6wPzMod7ZO1aZ0gp7Dtl3Uq1qbLG3c2iUbMOvgB4MBaqyl1/F27pwwkZ595mkAyRg9fPigQTSmJ2Usah2+1oZVyxWzT7jxppszz5JHhseZorJppFpRScNEzecz86laNRkjOi/rZDt2nIb5vs0+zo9px836yV6vZ7jSDWrjZ+dnGIYpbois6fn7g24iCzbI+rz088n9lcy5jb+m82u3E8Rthszia2uCkmmb9okwV6vVkb2Wnk/7UTN5er2uWb+1jTvtpG4VAHApIWlYXj439nn/P2NEHr8tW1sd+/VHPvKRZCwSgZ/dL+zJulZaSOqtZ2dkPs3o51SCHKp/OHxQpIB0b/eud70LAPCX7/8LAIJUKzquGXEnjwtnhcpzbW5uGkkhHQerq/Lck2Q7np6eNhJ2mj1jWG25X9ba5fX1deDpJzPPfoDnXyfj9c5W08jpVClPUua80H3loD9ET+v69f2kpL5eZRt4AdtCuar7R2m/oKc1jYosxkn9eG5vo3uzwA3RJmeF2WtyXei2pc1Vimd7ax3P1QoksrDCCiussMIKK6ywwgorrLArtucNEpnW+UozRBqWu8ga+Y3J/85ppqWjafp9gkyM14PJ/j+PNibv2olgN9FEZQZztaZJ63qsFBvaeFa+NMqYr/l8NjQ2r2OmGkgSPWSUkJE2zYFWJCDwB5omj5gIkbIYqoVRDIcRmm6PGl0NYaJSpO+Zc6JB6IchJuckAlUn0jToZxGZMByi1xtloQSAi4wUuq47EqnsKooaK8uc3Ocb3vB6LC5O8G9yHo3avvXH3wYAuO9r92KbkaLKHjWpjuOY6K/2n7JqudSasiDnbbfb8MmkqdGhVkuYVzUi1Gw2cfCg1Hm0mYfvuFm2uXH1EIrMdVryvFpPqfc4zhb2CSoXIVUPwSbuUe+qxDl0cP/+JFrLqGFo6gZYJ0fE1ELCqqpju8ExoMypacRPUSnVWeqxLqtUqxiWxn6cQ41SOl6A9L0iV9q2h+ekHRWVOnfunIlCauRf+25uVqKaQRCYcZCwFo5vPz0eSKLlbk7rNXue8Uyptm2be/5WNXRptEyj/KGfRbdKpZJBHnXM6DNpe1YqFTNXdKxM1OqZ+9PofhSGpo/0NwPWiGmkNq1blmc4DIKEYTOPoOn5tIZrYUEYHtOangYNiZQ5jsh3tWKOObAov1OfNc1MBN/3ybqatKGeTxkQDTJmx8aHJrXxMPejbZtHAysUiC9p/0aW8ZmmjpjH1mvZfnYce0SLL6QvVh9bTo2/UNFmo73Le/Ej2BwPJTe37uXQUNt1Mtku0rbZ+RRFgUFuqzVG3PdJJkm/J368P+gaHbxjh94AAPj6vaINd3lJkLrvesVLAACXLi5jl2yvB9jHefvz9/3x2O//X2Vnnvr2jl+WNRB3ffKKf6J1X2Y8B0NMch4OOJ/KrDFLGEpjU6umoszKKK3jL4oig+ImTKTMOAgUxk9Q7pKbRWBUTzqdRZH3VXnGZtfxzBhWX5D3EUaXO0p0Ig0DK+sVJ+pJTZ6K5GrWiZu7z8FgMFLvrs8Vkidgt9k293TyhGQveWUVYK9k7gGf/xQK+/at02mZvt5mf6xtC5ql68ri4iIa9JmKhKkOrM098fGjV6F0UtDEHpnjrz4utZv33SuM8S++43b5e69nxoNhoq7IZ5fai7fcckuqjlY5JgSBPMj6yY2NDTSJTJdK2TVfn0nPP04n86fe9pMAgL/9+78DAJw6dQq1SlafVsdX2WM2Xb9v1CQ8Zjdo/feAjMGRZnENB9jdED8Rb4rfLXPt173A7Ny0+bdeSxHdpF46QK2cZP4AiU74OvdVWjvuxOO5N67EnjcvkZZlwXESeDdfSD6OWCe/mKppIXP6pcuIbz8LmcTephtue88UJ+ROG41LBclJcjyrxUnRtBFOzhGKjEuLVTPEPLrhSYnhWro9Uv5gMkSo1IdluyjzhcEhmYblysvHa75bBJof+KakM93ztS/jeEMcfpUFvisrsrgmBc7Rns+s6Ue2kwz+OW5U1GGoKPG5JTnv9NwEugPdyMl5X/7ylwOQDY+aSWPdg5ym22rD5SQrOdmNmPZVOtVUXzA11UEXSE0fcB3HEALouFUnNGDqWKfTGUlDLmsRNR2XvgCI4xmfLHDTC2RxvOrwEeM89Jq6AOuiPTMzh4sXhSDo4H5xpOrotYs8JcbxvJH707RUfYlr7TRNO+m11MyLzkQ9kY7hy3+V/bGwX+ROjh+RxaJareLi0hIAESQHgO6uPIsWqM9OT42kr+bTRtMkLCM+IcoGj+KUqLzZHPm5VFOMmWsmSCRm27Z54Up/92yfGQuzPiwMQ/OyXa3oIsG/xRqcGSIis9HCnLxAq9SK9qf+dnpyyowLTTOaoNfX4IVtWaiQ6ltf0K2ytHu9qi+TgRHcLvPYiEEopVfvdZN0ug6ldkyQQUkhwv+LvTfrtS27zsPG6nZ3+nPvuV3dallsSqQoMS6aUkiKkizZhhXEQIQkkB8SIA/JD4gRQ0CAREighwRGAgUInTwFQRTAgmPHkeOYimSGEiWToUjTFKtYFKuKVXXr1m1Pf3a7ujzM8Y055phr37oiKvaFsMbLPmfv1cw51+zW+L7xDZ+UvOQXLkiTV9z+mO+Gg0IcIhjBft7lUIHUJ2Ouq3AeHHB/QzmzVD1X3tRgcyPftxkNinBZbBp+Rkg0Lrl9/HdwMI1HofjQarXyLwN8vVxeEN3/ZbmUzZXcA1OnoSlTk3jvIcRR6iVf143hLE/kpbSFg5FpTNBS254MJZXSnXedI++ljzpBiz/5zreJiOjogXOS/cxnP0cJpyh68403qLcf3byojOvjToTHjUMrmqNFXOxcBS+FFv7QKVmI4vkG/0Mgy13cfRQTT//Fdb34TijkhLIURRHtQWwZRiMfPiAiPkJxjfdvaJ8Vr7VVWvN1QEkeKydWKLxkBQjdi2so+oeXF6wdv/qf/Be0YFUh7BExT4Jev7m5GaVhQZt0UdQtnbi2lG0j/KJNX8/Ttt315kxphGkBJjwbERuah2Iyq9VK5nvM8TOmgOr+ZoXMYJZCX9ctJS3WRlc+OM6RVu7i7DzaL48GCJly54yHI7p61c0tlw/cXml3y+0psLfAGlJkOe3uh/uNNgUNG+JuWRCyQkR09bqjnyIkazSc0LODMF2YUMlL75TR5dYGhxr2bZf29mmFUCKmY2NPlqp0XaCWThJ2mLNA18aQ91sjdi7O5jRjB0spzlgWZeMynM+WlPBLcsqhSSPut5LCRaX9GQ3D8CCIlokoFYfy/CjW01l766233nrrrbfeeuutt956e2x7YpBILVOsA7otzUpbRJ2g0NMj4guNR6K816s7aLzbRPy/4zq+/Pr7pI29GPDYPMr8OUio3lLThvdK4LUmA8W3ysMFipNp0yRtJcWC1MGkiGizAY044fHFFBLi7tjvfOc1IiKqWiSLHtPpuUML5uzN2d1x3hhPK1sPlcPLlOQZ7RYhpQbPHojir//6r/P3JB5GOGL/8ZccpeiX/ppDSifDEb0HpGVN4u7PfOYzEsAPRi/QHiQlDhKLV+F3SEuhpdCvctA1UEV49hZclp2dHbpyxdF/QfWAmIMmfXaTAAAgAElEQVSlBB1cvuwTbv/q3wzK/rnPfp6vX9Hly1eC3/BcN8aeFnh135VLvHQshACvYc7PN28SSTkCIZ2jgim/TAmaXL0syHbJbYLxeYmR16tXr9LNZ1y6E0u3ePttJ2bwe6841LEuK4HQgKgl7KUDKtuqQHLbP3QaFOsZt59d0upewAb/k9QpRv3D+ShN0yi5sT82TIWhE5XL3FUxjZU99nWjEQD0RUYA+Zg0aSWB9Vyk05l2y1PMxgSiVHNpH6QrWVVAAnwdRqNQQAjnXFyc8bGZULXRf4Gyf/WrX5X6Ebk+f+mS8+KDbjsuNoJ7tm3r2REgRnCdgJA1ak0Q2ioLmxWCIIZjBvUhclRBIi/CMJlMIjQ7Nf1lUBTShv4ZMyOiAV3QpxIBTQ6e7Itz316+PBTcA2gsvMDnFzPxuksyHoOqSNhEW1PKyzaQfiCb1MJr3VDFfS+TlCjukGLA7InBUKizL730EhERvfm6Qxk/+9OO1fHaq98lIqIv/ZN/LEyPn/7pzxAR0Zf/0e8Skaeb58MBzXnsDhm9nl64uWVzx9Xt6OgkQu3lOaRhWqHZbNbBJggRsaZpIiEiQaWANA8GawX3/Dzizl0sFhH9Xafawn2skFbThGM6uFca0pITXgdw7HK59H1bzg3LWxSFqqc7Bsg3EJA0TX1ohjCKwnJ2pbUBJe6CGUGSpmgwoCWLhaD/R3PD9EzWrNXSh9QQ+WeE3xeLlSBnmBNuMfsECBnmetRZXw/I63w+l3kHv2F8oW/pNBk6TMDVPUynMhwOIwoi1v4jTg12enoufQ9tqcW1wrZNhQ2CT6Qo6w5r4DkwjUMh8twLHRIRbTLjC216+fJSrrdaLYLzmzZcK6uqitA1G85RlqWUEd9hb4Nng8/5fC79Dc9hdhG+TiRJ4tdGMwZlb17Vwt7C54zDejC3agGya1euclu4vc3ewY2gjfb296VPo754vocPXb87m14I+hnt4/nfLtFK2LVr7p43bzhW1yuvvCLXQZuA6QVBp1VZyfPjLROdnfNcwHN+hf18ktKY94YTzGNm/SvLkqY8384XDlnOMTdA4CtPoz2ShFBNQ1R7YzwhugiF0R7XeiSyt95666233nrrrbfeeuutt8e2JwaJ1IIj+J/Ic51FGOfQS9FWdTd/23tcPBJgPQ4iq/sjlPNxvu+65496P+upfBxrE4boTHLdlDyCCZd7Jufgj1S8j888e52IvBdsylztl176OBERvf6D79OYRVnmLIQzZHSgJQQ4pxSLFZH6zaEQOQceV/z8xuxRgjfn137t14iI6Etf+r9oNHKlfucdlwX3nbd/6O7NXqflcikxBHss127t1Vde8eIZkPhnJLLpQKrhVYanE0gCUMflckl3WCjomWddvN9nPuM890jIK8gieW+ajWE8Z4/t/v6+eNisrZZIt7AvqT3SJETJ0G7DfCxxH4sSCAXXZcvFCQCdLsvSp9lA/MIACJg7Zmdrm64z+nmJYwDQNvAy3717l17/wR8G9QLKWCEGg0V4qG4kBhUxYPM8lM0n0vHHQN65fwFFrmuJpbEsBREq4eeq0XERb4DTG17lJI09xibNQ5ZlkbCXeJPBPEAIXdNQXYdIaMaMg4SZA7PZTPqFiNMwwpRVHjWDpxheV0EtWHDjhz904+GFF16gIoU3kuM9eG4Yj7bkeuhzEvPDbQG59I9//ON086abC157zQmQfPn3/qlrCxYQW3KMzebmJj1krzLKh7GiUSR4323aFBmLHcht04bxsBoRtij00AisaXEPIAsWhRiNhtF1cI9qFc7DOmk76oW5QQvjoE21CIqu9872pgh7CQtHUkmFMZEJke+oUj6IDvm2BbpWcPunktKKkU3K5Zolp1B68SMfISKiV7/rEMh//XM/Q0REp8eH9OUvf5mIiO7ed3GSn/2ZXyQioo991KUDuXPvLrV8f8RxX73CsbLsnd/Z3JC5Cv7rdYJOSZL4OCX+REx1lodeddcUIdIBq0r/zEVbgBDnHhxKk8lmHHtohPjathWxqXVsB52cHghaU4aomddoaKUvrhNTwjX1dyXH/1YlRPsSQdnQzwoel0PeQ+1dcgjecDiUeRrHgg1zpuYBCNnh3oilw3y7s7MjSNVozGt+E45hXH8wGEi8GO71LK+RGDvn5+fCDALCffuOW0+rpR/39+6FgnYwO5arqor6g53PNcPNPvuu+HkYUkTYVFJ6z4d+h32MRoLtWiHjVaVxwr4AzwoILBDcj37U6SKcnJzQiyxOg/q2FPapPC8E2YNJ3KpCB0XMjdOrbfBadMDsE1JtZBl/EEUS7YTzczo6cvoRGMPD3AjPjArZp0B0CvPiguclpKhaLkr6k/uvujJD+I2+R0S+b+7v78taAwZbxvsX7NPKcinPTfZXJsZY963/gEL7H7/4d1y9gSBWDV1/yq2TFxgj2PNg3A+GNJsj9hb9CloH4VyR5JkwKRLDKvCsw5pqsEty6HqEqT6KPA3WPiIvHCn7D6TeGnWn4Hsc65HI3nrrrbfeeuutt95666233h7bki71oX/Zlud5u7OzFclCE3lPD5Jev3Prbfnt0v7lzuvZWCR33RCZ+FGRyDjOcT3aaI99lOLTo8zGg3Z5KlGWuDwmzUjqvdFAGxP55PiiZERbO65ttxipepaTuiIm5i//4s8TEdFf+as/Rzeuu2MTqI8tGe3qiAH42te/8vgV722t/d3/+e8TkUNOL86ZE288bhdTn8Acnrsaks7g+tdhDGiWZYKa4vMaJxGGd/jk6JiOOCHwyeERERG1dRh3M1vMpS8ujOIZkDGgj9VyJR5OeAYv6CK43mKxiOJkvMfdfT+bzaJ4CItE6tgp+5uko+jotzB7Tpqm7zuetYcbCB/uNR5OgmPu3b9DN2/edO1ikhJ7L2Trve1GeRVxaBoJ3N+7HByzvec+zzmWeTgcite2NGgbFAqHw6F4jOH1xbOClxnlrKpKUhLIb9kkqLdLRxTGsXk0yatA2ueGmGUfD+W9rxbJHBVhvGSWZREKaPtUmmXSTrY/2P8Xi0VUh9rEnrRtHalS2hQ6eZ5Hio3rUlClaRrFtmmVRtQJaDbmAhgUiNM0FUQfMvCIkUT7v/rd7xAR0XPPPCMJ63/7t3+biHxahs9/3sVmX7t+Q1hDb73tkJKtXYc8oT2Xq4qAqVbIcS9xzmH9V6sV3bnjWCb4/PgnXHop3+b12jVVPO9VJfVBm1gECzF5u7u7Udx1weiNjqWWuYXP74qBlrgkxYwhUv0u83GZdk4BQawrJhK1tHFteZ5Hsdm4N5Ahr5g6kvUAc/zBwdXg2KOjhzLf12YeglVVFcWMoW+PeF5DHPz5+Tm98YZjRwBZ294O++jm5iZtbjt2BFBL9G2U5fDwUM4XBIt/Q8J5QePU/CFxsMuYvbZO9R57p1r1rUiVn02n8Iri6B6hxmqfvY6xtAwXINbCjFBaAJrhQURUTEKElEixfdhEfV2hn5P3QaT0uMKzlj6YhnGik8lE/h4wAomUSroMWLPPT9xzxfN7j1ldGqEvK1YpZUTthQ//GBH5OYLIx1aCCGTnbc3uQ4skadg2muFy6913gt9eeMbFkFcNx7Yvl6I4D0aJn5cSKRMU1ZOme//epn4eaZmJArRzkLrxCiZOlqQy30BhHEwjMEGappI5Dybxq7NQjXUwHNPt228H3yVE32zb9mV6H+uRyN5666233nrrrbfeeuutt94e256ImMgkCT2sbduKQpnOW/T+Fnp8vLcojp1o2/XeoUfZnwWJfL9zH/d662IvIkVYda54rtnjCeXDlhqpeysyYhVuTkRENaXi3fvs577Ax7rf/vgbXycion/7l/9NIiLaGo+pYg9guXQIRcH5yqrSx6msi1/t7Uc09vot5zPaYvXDghGFJccabl9y3ty2bcXzn/MYg/cXuZMQbzEYDCQP5g/fcR647/yxS0K+Wnhv+tB42AVdQc7GqqKWkQ2oWlrPqkfzEmo5zmjKqECdhXmv5vN5pDIILydibEajUaQYtw611yijoI2sOJwxUopPXWYfw8tew4YkRsoe6z+hnOrz9yEUo6xNfFeSARyWdksaIEQ+tkti+7hep2cOucVzPD11Xvr7Dx7S9177UyIiev7554mI6KOFYxVIjO9gSDXHVi05ngQqfFNGucfjcaS8CDVsadu5R/mg1og4XaA9Eq9RFPJska8MyGtVe+RwsQoRHeA/WB8QP90mjY8XQ7497q9AWYusEE92zfE2aGuJo0xzOuO2RPvbuD2tJGpRQeT10uuV1JmROtxTkMm6kmOkv0p/sChtHfXlAfLUqtjSBbf/fIHYt7BcaZrSw4f3uUV9XB0R0b27zqu/t+PmiIcnf0JjVu/9/M/9JSIiuv2GU+n+6u+7uNj9y5fphRdcnsnjE4cefZ2ThWecV3Qy2RSl8S3OBbfFSt5oR6ASw+FYYsJQ35zZSGDS1HVKjbSzXQu5+epEWEdg3qxW06D9gL5tbm7GMZVVqK/QNE2MINh8s1UlSB+mFjvnoW+5vU44PxYDzrWIZ940VBtmRVesNp6/zX3n23Ys/0+nyBno8gcjjzDG6WQyETVmxNJhXQC6qMuM5wY7PHJo0KuvuH5ydHQU5U4+4HzQu/t70jYeKQnVI3HstWvXvKooz4eicmyQycPDQzpkxgx+Qx/XyHLbGoVf7jtN49E9iZvHvgowFxhtQJFIaUuwZbkZ220rezA8YzBKFmodRZtqtJmIaDb3czKRe94b28j77K47XS6C/9u2JYBtQN0qRsSwX0haj/zaPi75CVrfbhKzD6Q6Gwfn5vm5X/MpVEqVtskyUQEWxds0ZH5sMWLtlHkdco6+fe+B65MXM49CQx1a8iMP3f+eQZNRzuWwcZ12TevK6XnC/UsQ0qSRZz5n7QmvWuzziQ45V2PLiCTUw4Eggs2VpK0ohOcp1rSQZZMWGVUcX54lrIsAnQC1lmCsCvPSoOzDsVsbN7d2iAwS+bjWI5G99dZbb7311ltvvfXWW2+9PbY9EUgkTHtNvMcj/C08fn3+QT5C/ooRiR8tFvT9kEcR1+s4riu20aqudd3HxndFKpDiISd1DtcXea7QFIkvo89BJvKR7n+qqGQv/lPXnTfyhL3Ln375U0REdP3AeanTpqT7d5zXcTR03o7T0sc0ETESyV6Sfah5Gq+TiyVwHpSLi1lQP6jLIR/iy596mb74xS9ynd0x/9nf/i+JiOi1V5x610c/9CJtjJxnLOO+9Kv/+X9K2v6Hv/3f0ZS9eiNWmE2RJ6mG9895lEbjMTXsBQJKg5greJ2bxKMLUr/C55SD4Xx4EnFsyefCy7a5uUlN6T1ZREQD5P9bOm/Y1s6OeNiQ83E0cdedz919Dq5dFSU83AvlvH37NhERvfrdf0FEoQdYFEDFG8ZocklULENvoYxd9LcioTP2/uaMkCaMTMJDWItSrM9nhNgrMn10OBxGsWn4DZ7nxWIhCKvN5YZjbeyJ/i1hL7V4lfUQRrGgdqzOrUyMQzROab1BQRTHXrk69PdnNVZ4N2WcU0IF923UHaqG3/jGN4N6F/mANjedl7rkvvT977v8nMhz6rzBjNpxblH0A4kvVHFUMEEXgZzwPQeDXOKWJPcpFcH/mYo9FGQzhbcV6GIqUpCNyW2bsnffz4GZtFsKRK5EDBGr/S0WUi48W+Tzkvx4oyElJccWcj0rE0sEtKCuG6pXPhaKiGiDveCNUjtemjGMOg0wP2VeibQrj6k+160ZjIYgBo5jYoCgrMpK5tAZzwnzWcjoSdPUK0ti+mev+d4lN88+uH/X/ZDUotT5Ls/1P/68iwF66im3Prz++hv0B3/g4t2v8prxsZc+TEREDx86NKhuU1EohHJ2y+3m4209goK/Ueavf8vFaGLsulhe197bG67fIgZoMPTzLp4NEEeL0Al7YrVSKArHQkosKlDeNp7z2nCOacmPDSy8qINcF6yKLJU1DGrVVsW3bduIhYH4U8RcVVWjUHHE+YL9Y+bduo5Q9eFwFPy/Wq3orbfectfLQxRVo0m4JuqLNgA6qNcb294HVx2qBCbJYrGQuvtyhTHLdV3Sqg5zUI5GDrFGjOX161elfHjWc0bmzo5cXzw7dWvjw4cPZU6Y8TFk4q2TJBNEupY9EnGbhOqq7ng8E0bqIj2OhBIocdL6NULnACXy8eBQTa9UP7zgvi0IGtbTws+3uTBrQvQNc1jVrKK4yVhLhD/TjAYDEyNbc7+Q9TSn3OJUCeI5GYWrK9HiEAaOYtwQEU3n7tjjo1NaLMM9fwZF/9rHZ/o8sGDGhGt/kqQR48Dvt0OkumsfPzCq9WfTM5pxf19Wi+C3k3NmglSVII1Qwodi9ggoN2HfXEmeT6CWg5zXXt5DJW0r6wgQTZggm20rWjJgyDTM4Ml4Pt9gRsjO7n5Uz8e1J+Ilsm1DWoeTKA8nrMehgsIe9aLnf7PCOo9Hb7UbRZ86I6aUrru3Lve6OnTJe1tqjKXIZFkWSZ0vQcdBug2qvYw8ri/UPKS3aGTy/nt/97eIiOgLX3C01jdff52IiN54w9FfVss5XWY6ynLuNgKXbrhJHJvO8XhMmxMfPE9EtLHhNm+gbKRJLhS8P/z9PyAiEsrNigfog7tO2vtb3/oW/eIv/iJfzw2Ck9LB9p//3OeIiGh7a1sokoNsfTdHAD/4A5iY09YHkBO5RbLgwb7Bm+/EHJMkiUww+JQNipKOthRQ9BgrUZ40fvOA3y5m7mUem955eUFbe64NXnjB0RSvcloGUBnefvsdoZ1hs4ZFHgHqsslJU7mnJMpNeTPO3aaua6EKoo0l1QHTtGaLOeW80RE6a2Mm7jb81PeYFGGaCy0cYdukU/RizTjUSaItPRMOA/3Cv86Bo2kwWRqLb9hj8BnXwfV/0OXG47E8m+EkTBeBlzVdDlDMVkoCn4io4DLdvHmTRtxXQDNsa2zU78k9kRBbbzSJiDY2vBiJTbCNzbNsbIderGY+9xRBIqLRlhtnpxeuT02n08gpIM4YJX6DY2zKnS6pfvQHjL0ht0G78OOt5P6Kl8dNnocwJu/efyBjFtdDm+J7vGBnRe5fgPm3h/dC+m1eeIqepX9p05tkfT37qQWhRGAjcefCAVAUBeVMId2fuPrhxUJeTttUqLJj3vDM2OmExOBPP+ccT6vFVDbJKMf9152zAmvJJ378JfqD33cpfd57l4V1uI0/9rGPERHRvQeHnkK34I2reQHTdGdLIdxlupzuH+gzgwHP8dxN9Isi2hYvkSumT0vibX4BOjw+igSbMJ9Jf2vaIIF7aH4PUeT+pdN9uvaDkA3+H41G8hIpL/gdFGbQt71oS+gk09e0NEjZH/AGvmlrEfaxfbpLlAb3sI6OJGn9OsQbff883Bi8wqkhDg8PpX54Dn/8x39MREQvvuho0OPxWMoeiw1xrYtcUjbY+R/zpjgCBgWNc7xMufpe4tAPPfcjBQ3a4PjY02GJ3DqIPjJfrOQ8fW8t3oW5HP0hTUOHF1EbjWuYXmcs6ACzAkpN00ROgbpj3ljgRUJS1LBwE8IahhPy75nh+Tp9EL5vzKtvwS+sPo1SK6EJIvaEeSRRgmlolwbUaNen7PPc279Mi0UIMOBFO+P+PBoPRdRNxASVQBWR68dZFratfzkO69QFXpVI04WX3eFA+vT+gVvnhKaMOb8pKWnxvHhOkD05KL+8z6KashTUVnfPuQEn6qaR/UC1Yuct9/FKzVl+jmIHjnGGlwgL+dEwNXXl3nrrrbfeeuutt95666233np7DHtyUnxs7Qay6EJNMh7nw6MjOQ/UyHVeHQ3Ni/eW/6/bDsqaP7iznI4u1ATXkVOEfsdeIqK1aIgtU1fZkRBZe6RssK+WdMfvno7D3niG+SXxapHTlGlCF0wpWqHM8NwnJCIjzz7rxDg+womoJ4wovsOiK1mSChoo3qHlWVCusiwF1SqE3umlrImInnvuOTpjlOLk2J3/OqOeXhLcpRvY3NwUCsz16y4B+vMfcuUEnXE4HEZUxr/1t/7joI1//df/60jO3yIxOnkyPGP4bOoQSVmUK58gexUKpggdKs8iSpPIYIMmAfcTNdJe8NDeuHIQ/J+mqXhJERQPr5gkeK9Wkcy79aZrT2OEftQx/UuETQy1FN+XTS1tB2tE/MII2ihRLQSAI6A8oACtGU9dyH6X2JSuvx4rcm7VQdFNwmcERKbLSxzPQ2E9s7SI0ObxyCIKjaDiVtBF/496ob8BUS8NaqYTSHskwd2pEhEYlZTbiEzoOcfOQ6gLPL7wjA4GA/H0irx6i/Hg7w2xFxFPA58Js2ubiliUZaYISqIebyS/X8beeMzP8ozbUDY/yxKflJ6v48enqyfGXpEP437QDoPrr1Yr8Z5b1BI0wUGW+yUH0u51GXy2jb8ePO1CPVQhAfLZhIi3rwujxioNCObAURF67mHDwSiiXS+WTn7/nXcc6ri9tU8HB24uvv2u+w2y+1euujnrxRefo8EY6Ja7B+b8hvB8mY5abFE+cHP5Yu7a4CbPCRkjnLM0o+MlEngzcsXzz+zczYVns1NKcsxR7joTpnK1F25+zJiQVYw36YSZOyueo3azcK3VjCnZCxRe0AjHdIn64TdXf49g1W2IZrWrmMlgU490zXPol+tEQfQ6Y/s4kElN97dzgAjaqFQ1lplh0VD0rbZtZR0/4j3cw6MwpYMW8wFii+vo8Y/5wrLUYqQ0kXYDyjgsPLWdKKR1yxgpwnl7Pp/LGovrYB96enYcXG86ncpa60VQxkH7dSGH/pmRmP3NPnM999hnHovY5dFa2MV2WCfc1DThOp8kbcRMKctwv9W1lwBV4HHeO+Jzm6gOySMYhOsEsNJ2/f5As4aIiJq6pvsP3w2OuXHpILieZqBZ9sRs4fdirUE5SZ4Nr+t5uN4T+RQfyco8K6qj/hDVn/x7gAjIITyEm2Z7F+ncrtC3vvZPw+L1KT5666233nrrrbfeeuutt956+6DtiUEid7d3QpSAX66tx+CIvVlERHuMRq0zHWvlYxf5/yTk2uuYm0e1CDzXUaCxQSKJOoKlHysdSCzdbZOlrkVeyccFAXl8Zt+10fauQ/EGgxGdMmJ1667zGB9xrJSkFEjzKIAfMYg/+7M/R0REv/Ebv0FERPfu3BX0SJIZs9o3EpXv7OyIp2Zry33nkR137vWnboj4g8SjSALfUP59uVxGKQNWElzskUMbO/Bbv/WbQWv9yq/8e5JcXSf5JdIojZfq17GnRERty59AV9rGe7Kg0C+ePY9E4rnBSyteVvYSXeLUHJcvX5b7I4HuXY43glVVJV7QdektSHkNuzzh7ntzjrY2TLfhkDBGPwxKhv5bUxulzvBjLPReN00jqRokVjCLvbDr+703Oy7tORpljK5Th7GzbdsKMmSRBe39s15f72UO+1Sa5JGHl5KwbbMs64y7tJ8I3J9Oz4N7ABVEv5lMJtIv/HXJXE95jJt1925lDOvA/bAuPlY1M89vaGJQ3BwP1MMnu9blq8pGkEhrlmVQtbHXuyAjy5+mgiTLeIdCv0Ii1zE/gHbp+9SV6Vd1iAp2ogWtjaXz8vsoTxRXJakJqggJXra236WUmaXGIh9ZauIjiag1sZvyfCmN0Kg857me+9vZybm06eaGY6YApQF6UxQZbWywmBj3X6RIGI8d6lhwkvq8GNM2x9EibjgjXh8YtWxrn2Zg1bg+OWVhi5YbYDTc9PFdEFriGFKkpELc4nA4lrRUScvr08D3HXesZg+FcybiO/Xa49MR4TNc95Ik8f2JLz1IQjE2nY4oQmLUfKcT3neZRiL1/Yl8nByO0Sl4LNquWSxYezA32BQOes6ycwriFO/evSufdl23qah2d3cj8TRbPj2X2ntin4Y5UZtlCiDdw3K59GjlGnQQwi4XFxcidoZ73HrPiZ5hHEyn0yhlXSyamEVI8jokUWsB4DsRzQqOD8/rWkdjDYDue3ehglZnxLGHolsE99GorK2XTquDT1v2NInr8DiWRAJC4b11e967/05wzPXLB9Ex6/pipfqfHecwOTcPx6QuTyR41HTtTewhnjEm+1Fea5H679K+0y+5fPUafe33/0lwfo9E9tZbb7311ltvvfXWW2+99faB2xOFROqyNGu400j0SRQjkZGXTnleYhWsENXT94RFLZM0kcco8hCKx6BRntzu6yVJ1ukNsnXRyl+6zPAyaO8JPHhAuWg2Dc5N0pRKSTLLUvWI0WF1rWIwoCUnq0Z6hiF7MJAkGrz/vZ1dUdMSZTUKFQqHw2HUXogDqZhHPx6Pxau9zmPmkyiXXkWVr2dl21MVZ4fzf+f//m3S9lf/yl8XGWiLPNo2z/M8KgfOhbVJGvUPSkLvUpsmklrBJ2hm9TuW45eYy8Yjm/B0bnByWItOBeUw8QdJknQoCRpLYpU/sSpsW0qy6Hl6rzWrh1Eb3VNQLgq9fc5zH3qMoVio77POG6/HkEWfu+I+7DnyzJowTghJmcPjY7VWjXSFv8VzjI0TTYuwT5VlGanPWsVC/czFKy9xKa7/Im7p4OAgUkUcC7rn21aUTTkuTieu55KqMrr+YNVGy8ojnn7s8TgCKA3Pfdko9UikbBgHbVNWTYAc63tZz7v7ZI+1IDpDc04VPVt7XaJmLeMjSWJPsZSjQTxVGFeoUSmS6xDX2yM9EkuPWOAm7MepqKN6jzbQrSbHvBmvJRaR1AZlZnveAGhU7uN8onQYC/eJeM80JVosXf/a2XZzFOLbEA9/dHREeebKurnt1pFnnn6OiHzScKA4xXAo54FVM2NWzITbJp9dUMOK4A3L+JcjVuzkODRKh9Qu+BkhqTq3yQqqiCmreFNC2dKNmwFiyzY3grZJ0zSKBQO6jVQrmk0AW4eu6P4h68sqPkbH06EcRCECiHYSdWLE7irFW5T7/eIddWwfvoN1IR/r5mZdTq5kmfIAACAASURBVMv2geH7yWQidUA90R+glDqdTqUeBwcOEXr66aeJiGh/fz8oQ1mWPv4YqbtYqRn/+zXYr7t4HpIGKm1Fb8DOi3aOWC6X/jqNG18Pj10fRWovrfZaKtV2It/W7nnErDRtnWsYdCnMMwuPWX/dOA7TxhwqdVYghMysyNJhcKReBx6lTeDLEa6jXWt2NMdh36LUZO3a0GU6PrLre33unbtvrb3On2frkcjeeuutt95666233nrrrbfePnB7YpDIna3twLsj6JrB7zQSucsxd7BHIZGwRyka2XuJKVUle/662MiucnXlsFvHTw9jIkMPjfW0aM+N9byNVdJrIuelL9iji3xLQAUXUEksaxqMw8TiCbxifP1PfvKTREQ0LAZeAQoePFa0W3CS9Lpa7zHz9U7EeybxAsbzr2PPtDopkU6+7D2rVmn1a1//clCnl//CF6J4U4v2dCF9VukQCEWWZYIIIWeS8NyV2u6U85RJgmYTjwLPnla/G3HeN5yjy+UVK8P+ofub9riGlVmvbgbLzVB5nPjEJkmjHF/r+nirfFn2uhoJjuJ4OvIyvh8C2eUBFUNMZEebWC+p/lxXL/+/7x+CPiWc06l1YwSI4ng8luuJImNHTB7uD7TGx15xXBorb9Z1LTEYghiyKrOObbKIWtx+icp92j1mgJZrD7Q8G5Xvk4ioVeg4xgbYExjL+h6WKWDHZ9vGiE5bowxVdD3EHnbFuoIR8X5oe9c8fnYeJv22x2kLNACaUCXWq3qG/a5uSsWS4Lm9Qb48j1bZPglEUs+/k1GI/Pp6cv2aECV3v/Fcw6hDMeCxWC8o4zjJi6lTrsz5ps8995y7HhX05hsupnuxYBSb14YrnNt2c9OVaTY/o4Z8jjUiogczh1JtsaLxJFlRxrGQA0ax0wGjlhzbOFusBG1YIb9bC0YFxwdxGw/akgblOf/txuWDJsx9V1VVNJd4xgX3oTyL1o3HYRzBSkbLHhWfGMW4qrlWI476HvrT3ndVG9aIKq+dW/S9gLpJHkX+rMx41zmspb0M+0T323X1TNPU51fmOlj2leSmHY0iFdrx0I1tMJcWi0WE8mIfqOcYUTAehXmgbVtXbRNpEyyWIdq4XC4jRoVFIp0Kc8gUsOc8CnHzsanx2mr/18yvpunutzbfaRou7XxwGIOu9wkx6tm1xsZx5Pr7rjW7K3697WSpdFvENumIlXz39g/Wnv/n2R4XiXwiXyKJVKcwL3bHnECdiGiHxWK6Xha16Rc73CPDy0LHOetEfShNHtkh7T0j+sEjqEVy3TYeQDZpcLRBCIL0w4E4woZbfQ+KKng9oLXKZJoQDYqQCoaXkF2mIUnS09JP/H6hY8rTygtwYGOi66XLWZY1ZYaSZ+X8y9JTvGTSBqWuDZ+VXpAw4X/7n/9BUIZP/sRnRdQDFgVuKzqOLc/GeCD3QltJ8lZsejsSjdskuJb2qe9TqsWOyC+UXXLh6ybYLPNpRaTvmITWQRJhMwlbap2+nt7o6LZJ8iy6jl8EyfzfRAvjiIU2uhakR1FT0U7vRzsPXujwwlNbx4ZfLO2x+t7r6I92nGphHblO6suD8kXnmRcyTXWS/snj04oxnJycRPccZOEzdwtvdztpaq6lHdlNqjiq2ip65nbDlySJiFpFtOfWO43WOQwsvbirD0GQRZtoPdk2VgI76xyNtix11UaUXupw5AgF8RFLB+YouzkDrVuodW2tnFg8plObBiHz9GS+7kgojn7zK/RCdjQO2FHVRZ/WjhBd35YdB1U9ozRz3+3turF75657YTw9dmv2z3z+5ylh58l3vvVdIiJ66y0nWoE58cd/8uNERPTih5+j0zP3MvrgwT1378ql9mg4lUwzLChFmVNOcs9peiZct43NCZ0zzfaCX5RmMx5Hcx4Hc970Ly6IGkdbbFpO6dCGc7XuN3j2mHN0P84GNvQkFsfCOZHzw8zJZVlGYkc2vVee59ExWH8l1VOHSJyM3Sp0Yug0QtZ02cW5YVJkdYnCRHMK/6bXElsu++JZ13WUkkPP6UThC559Rqv5qvNcV+fO6gbHFKwaaNc/PWZWq7A/LBaroI20yFDXPVBvPL91Dm3dRhHtv/NFav3LmW8Du5cwITsUjwP/PMM+b+vYVU99vA8B6n4J7HqJLPIwrY39m4go7XCirBtrXdeIKMttLIq0FkTS4jtk2rsO75mqukX7MnFs+7Lgeo9qL5lbCI4gTrtXh2v4aLwh6y7qcufWaz2dtbfeeuutt95666233nrrrbcP1p4IJLLI83Z3d7v77d8ce3Ss6Kx7LKzThG/g1jQq6D0G4bEakRRBDeWFx7nrKK8WSdReE+vxWefhC8rX4TXxss2ht1ub9VBOBuP4WPZuW/GiVKFK8KLBw4b/x4NxcM5AJf/11DPnQdOB9Ci7qMpzUYYKQYHM+1ISSIdtrWksCdOq4PlEAL6moq1Wocfoe69+Pfj/5U//fISQgFaI9CRbnNg6TVMJjMdn0oapDkhJ4UPcw4rJEHmqH8oqScNXIQ0mU0I9+M6imI8av9qrPF+ENDvr6dJoqkV7QGcN6Hfv48nTlEZLh4qFKWJuzLyMBY9sKg0rPKPFJWwbWETSpXsI0cWEQjprkiQdaV1Cz3hVlSLoAN/6+1Fq3ZEs9FAuwmOaJEpKbBNmLxYr2mVRsaeeeoqI/Jh5eOjSKiAlTJJ46X9QzTIyQhnkUwhEbaLmIfuc7P8B1TQJnx+YAt2CInwPnsc1tSuWqmdUr2Nu9e0M72vIfkjTuMyY63WftOIltg/ANGqPz5kSxUI9UT/x+vIY9vTdgcw3GdLfmDQgYcqUUHhpsQqZIE7YpbvvJa3v2+hPnvbOSDVk4AUBj+ebPAObBc95SQl76Kczh+aNhu46oOL/4Ac/oBeefY6IiD70oQ8RkU/vcOsdh0giZc2NG9foJz/lQiaWS0aR7v3Q/T9yff842aKzisc+l32T03dscfsN8oQWLIDWDje5bRl5Zdg35fWqrFbUcPuD3lk34XPoEguxc3CSJLTgtUrmvmL9+LLPCONUX9/SHoGsCcK2WkXzoxWN0vsPSxkETN49nsL66etCfGed8JVmT0T7nyZGEi2CbmmjWZZFa6EV19NslGj+b8O903Q6lXHQ1U5ERPnQzwmW0YPPgGFhKPdd69s6tknXM19XLs2KsXT/0Tjc9+kUE5pdov8n8nss0dAz6GC4BzDIKIXUYV1Ga3IdisOFomM69jjSZ9JuJlnXsRrpW7cHf5z3oToLx1cn4sqXkTpUnkFClu3Gx8rehOI5oU1DlkH4d1jmdeOWyIcqCAsIwndZIaEFKMfJ0Ts9Etlbb7311ltvvfXWW2+99dbbB2tPBhJZ5O3l3V2qjfQ/UYxEHh75mMi9fZeM2PKQI49LRxUz40Vs25YaI6gh54s3xcvck0lBYGMZ3W+hp8cGJ2sudYyY+HgjnSS4q55dMXHwONRl6FUvioKKgZdudwfH5wORA8IHtGfEgjEi8FJVEshuvXK4/krFYtj0GDi2aXxAukUCKM2D73VZ4YGzqJRONIxjf+dL/xtp+w//o79J2xzjCYMnD2gjPK3L5TLyOFXLi+D/VpWxNKIUktohTRRiG8ZT+aT0cbyBj9sLv9cGVKUrDscmge6KhcRnjKDFnlAr1y6eQYrjJn37dHsdu5IlJ+k4qoNNu9IlZW/RAevN1bGkkYedP/X4jD3EsZgPLEauQqRVxxnZWCIrw0+kYoq57wAV393dFfGZZeX6661bt4Lr6RhHG1szHsQo4zrxDF12myDbxsHqdrBxnAnPG1qIQ4SDlGgJEVG98nFVkWgJ/otiJOvoeSLkpCt+pyu2B79LfKI8Tyvu4etrzy/ruI/bOa+LRWDv6S2cw8qypKoug2OBoOtnKGknLAtGxkWtkIywLnKdFH2gCPoKEdGqDNeyzcmmjw9jJDMRgRI3r+/tbtHtWw5N3Nxy43t3x/VppFC48+5tIiKaXsxlDbpxw6HtuxOHWm5fdihmMrlJZebm740d97m/w6JMpZu3p8entDNxTIHRkJkurAEwL909Tzj28vDolGacuuTsjAVOFodB29R1/ci4PxyLsdGaeL11SH9wnTScv4NYyzXX0fd8P8ZHkiSdqW3s9dchmksR4CvlGT0qNRbM9ntoHGhU1c5VXawAKzhjx6Ce++0cszEKU7YQedbR1asu8TpguKMj1y/Oz89pb8/tNYF+Znk4HnQ9IVCIe854D6GfR1faFW16TbTpV2zsq54n0W7z+TQ4tqqqaP7p+rQsMD2/6vomSRyfaLOIhYh3OFa6WE1dcar63l1m2Sa67Ov+T2h97L89p4tRmA78nhWf6/pioliSnq1ojuV3h0yVweq81IxE6uutE0XUaVn8cwzZKkAd/ZzvY6rRNoeHt3oksrfeeuutt95666233nrrrbcP1uLX+H8FliBOTJSIVAJv8Rx3nCd8bfchakVdZqR7xVOokUh7fRMnQEkW8fCBGKbi5fPePuvBwD11XNb7SXZr9CI3sSo6SS/+tx4p8NSlGZrGp9Iwqps6eTLqaZG6oVEzHY9GkaeyrEJv5Hw+jzxvNn5Dp7MQdUZ7XeWBtJ4f2yYbGxviPQRSSgaJPDs7pbt37wTXWReHoL8T5LD1ydWJXNwjPDxo42UVelSJiNIs7HsJhd7WLoU8SbOReYQa17UKmBblWq1W4u219mdhImiPIdLOSOoLcxntyQbqsy7GQY8VjPQVJ7R/nDLr/9fJg9v/u8YnvLDrvJP6+hYJWHe8vXfk1eTfBCGleG5asOS/9hJjnsH4lP7AYwfe9YWKK0R818WF65tdcbCPqqdP8RF6NW3crvbMol7zKkYWMqN0KyrUhPnIt20WjQ33fZ74cW+RUYD/ev5FHKKOR9TnuM9wLrDy+2BhLJfLCDk5Qby0QqWwRuR5OFdBPTbP8ygGzMeChf1MJzOX+NC0K04rRDBl7MkcVinV73hO0TbIh9JewvTgGD+oI2bZkNqKzy+hsMzKsEN3/enFIb3woeeIiOj8zMXsTjZc/T70/MeIiOhjLz5LRESvfe91un3bqbIePXRoYP6CSy6fTl3909M/pdXc1eGQY6PeYLSxzd2amFJGo+Y9IiK6vLnB7cVtwQqqJdJh7V+iy6OtoA5p/QzXN0R7dXvZeOm6rr16OeZgg7Z3MSLwucFpTjDeV6tVFF9n5zmNRMLWrWVt20YoZ9oatHGxlH5uY/w0AjM9Ow+OsYikXrttOcA8swhbVx30GMbeBG2MvglUVCsI27mK6nAe0bGk9x8+DO6J7weDQaRKPJst+ZPjisnfxz6j0XAS1CFRi6Vds3W9UU+0qe1vGON5nj9SXwDm79GtqFtVldQHn+fnjokGRpZWnpX+0IJNE85Drm93K8rq+vr9C/YUtuR+XorWfrNrD9ZY/6W9YMx2w/U6dAyifRW3DSxViCv0DIRJqPKjNaJ7EMeXouxyT7yv8AdiP9u0RkEpaRhNjWS/fR+wa7OscybmNU3zqJ89rvVIZG+99dZbb7311ltvvfXWW2+PbU8EEklJiFzUq5oGnI8HKkJZHntYjg6P/uWVsbc/d5ZmRJMN5+2zeaRs/FeX97ZlZU2Jk8gyqihEWJGc2KIF+m/rifKe0JV4pBp4Tmt3T+11tt7adSgtykgUx8lo76FV+LWeuOVySYMM9XFtAuREJ5mGhwwedeudR7tVVdjWRER1E8b/dqny2aTT+v4a4SaiKI5Ge8aBrlglwCRJxMtt84HB6z2fz6U8Nr8ePuHVHQ6HdH7uPPeSD7MIj62rVtoZMTrwct+/7zzl4/FY+uuEFY1RZiDEMBfrTcE9cH39rOxzRHvpXJCoH+KFUW/UCe2Z5wM5D/VcNm3wf6NiB9E/xmOObU09ypoDVWQUFc8DAY+6r86Mhxj5cNHHF4uFHA91W5wznV7w9UfynU78rcuJ39OMaLlyaA3YIDvZTlCG8XgjYjlkWQcbo0U8NCPAaag+PRqByTGkPB8E5dGIBO4zmbhnMzLoMfJEVlWlFLPd+aenLkbw+Pg4uHdZVVRwWcHqKEbIgeee/fLihCBkCuXh6RxMC7BiVjTmkMUhP8a799527bbtyv4Cq7Y+8/Q1euWV7xMR0Ruvv0lERPPmChERvfzSc0RE9NxeQ89edkj87Xvu+Z3TJSIiWg3d2Dlb1ZQk7hltFlxAnm/mS0bhcjeGFm1LSe7Ken7Be4sLV1A83+VySUkW+t4xFvUcofMLu5uF/UQS0S8W0qcl1rByn2ATNE0TKenaHK0hmyM0G5+s8w1KfHkaagwkic9PbfM2o05dirAwzYJB3VA/idsrQxR/sVhEc6fP+erZGevyanbFw+v4TSKiahmjQHKeubfOgWzZZGCAXLni+uSK+9Tx8bGgdoIsD12nv3TJ9c3NzU3P4DGMDz1HW92HsgxjLbuQajDuwDJD+2sUD0QDGzObpqmwt/b2OAd7ciOoS1171FIQah74i3m8xloU26KfrnzdjA+7r0kUQ9Gj4TGSuI5Vo/tUpNfQwY7CZ8QoNPuqum2oKsNxUBFyJvtjkzx8xhK3DuQ6QS7gWPUbbaNZarYtMAF3tZfs85pQ28GPoZKyZH3Wh0fZEyGsMxwM2htXr6iJMaOCNyzoUKCTvPb97/+rKWRvf+7sr/0bv/zYyZK1YcywPomi6g4UZSUPfiOR6F9PkZQXO/KLoqWwQHpeS43bJMR2cQ1FbowQTgcVy07e1TLcRC8WC9lIeIplSHUaDAY+PQwnJLcLpRZVquuQ5jUcuM2qTk8BepV9ZnrhtZRGvRFAufA9/sYmDguv3ujZhRaTsKb34Tds9OSZJ+GLjhYawAZxenwYHDMcjkUkx6ZBwLPb3NqS+5+fT4O2QJujTKenZ/Ib6lW24cKk72/p5rov6Zcx3cZWvKKuazkGL5wrbjdPi1p5Stl8FpQBtr+3E72YQ9gLBipVW3uaPsqMTaqnbWZRSEFXqAHuCWENGBxOmuaGuktfmmwF9Z7PlvI3XvBxbwiLJElCE345s5R2S0NK0jZKM5Bwv8ULXtPGCexTfklA3RaLRTT2fboIVydsKlz4QNhOhycuDADOlEExotqEUiD0YThy9ynyhDKmkm4w1TVhp9vs3L3AXr/mXv4+8uJH5F7f/va3iYjoq998l4iIdkfu+p/55NP09CV3/xeffYGIiB4cu+uvBpeJiOjW6YKKXW5bngKruXseW9yXcrT5YEgX7KRrmUa8S/7lkSh0PqF8p1x2Pb9ZiuZqVQXHiKOwaTzdHC9XnI5J94F1L4+aFmufZyQc1vHiJGPObNz1i5OlmWr6f9cGXV9Xf29fZtHGKOdqtYrWCCvU0zTN2hAFmN5cWwru0CSn1+u8OImRBoc8xd2+7FnKq14nINyEue7OrXeD8uV5Ttvbrk/ipc2KJoYibP48/KbLW5ZltF9ZmFRD+u/FIuyb2rngHeLhizRMi+N5RzSXB04k9ey6hPts2S+mbvxYZ10XjToSVEvC0I/g5da8uOr1ad1L4/uJ8hARTcw6Q2kilFkRBwUPlR2iSZZSyQ3U2v6adIlyhi+ugyROL1UZkT9/rlpn8JtJbWPPyVR/wx7nzbde6YV1euutt95666233nrrrbfeevtg7YlAIrc2N9tPffInAk8BPLPwno833Kcgt00jqTes9wpSxtVqPaqExMoilJPEAb5dico1eqLLI54WlXAcFEYJym7jZMCCFqUhghKk5OB7wlMDr5VHTLyXx3oqkQpAeyDEcwcPbEcsNuiKggyxB9siFtqriSTVSAsCqsdyuYw8eKPJOKjvM888IykMUAd48IEIIIH6dDql+WoZnA80QzyMyhtvkTVY27bSpta6qDJRgLU5tyUlaY2E8cYDVCqBJzv2MiPoofuHIIeDUBJcI5EWxdBoo/UCw0CN079bD97mOPTGt20rfc/SjUB3KctSnh88g9OZo76hzeEtbds2RoDbEEFM01TuCcQFn5pGhmMsldcGmCdJEqCSrn4O6dzddSkBqqqKPOsoM+aNK1euqYTboVcaaCEQ1K2tLUEVIZgyYYYF+v5yuZR+DpTnfDoPrrO3t6faLkSUUT/U7WI6JTv9bTKVE9ebz+cKBQz7m0a510n941gIANV1Lc8YbTPjsIRcvK5N1LZ7+w6dBQIGoQb3XegpFoSSh5BOwSNiIUwf0jQ668W386VGmtCXqir0kPsUM7nUT2jAdUiXvbiY0SY/W9zj9NSNAzzf2WyhqKncOqZt8HjG43FERS8r9xzRJ7VlhnqJNfHk5CSi3XlqL9IDxGMFfXpv/xoR+Tl+b29HUEb0oZzFd0A9Xs4XNOLn9vDefSIiOj50FO2TIwjtcNqeQUpP37xORETPPefEbVqeP772zX9BRERHRzPa3HDl+ZV/65eIiOjFZ905t24z+rNxQO+du3af0zBor7x289PlXfd9Q0SH5659Zg3PKYuQRbG9vU0PWYDF9iWsaboPYYzBLD2tbVvVP8EcsQIq8VphmQIaMYopfwZ1UKFD8h2FCJFeM9Ylu2+aJhLzQd/pQiItVT4pwjKUZRmhqTaspKqqaMxa021lER0rNKjNzm+CdqUq7Q9TDi3VHWNvc3NTng1o/hug4LPNZjM6ZgYKqOMYe7jO3t4ebW66+QdtjN8satm0cQqYPPOUY9TF0lkt80MzSDwyZ6jDCon0cxPPnat4n7VOTE/vr7zwW7eAk36GtswId9P3XIfEg2mk69mFjBKFqKgVT9utwvUvK3LKQfHmPQAQyXTA61Sa0s7ebvBbw+MdVOhHCUzVixA11mMaYj5eHM63F8TbMAejfhbtpQ6xyu++8s0eieytt95666233nrrrbfeeuvtg7UnAonc291tf+5zPyM8Yo2WNRSiK41O9pGECCRMPBniSU0j722EEtalj3UrrOgIUjpQJEaQIO5jMDLn+DIhPi5nSXGN4lnPui3nWHmxEEMDj5SVgNbnWU+llo7XMQj2fNc2aYREAPXp8qx6ERmguqHHcjKZCLryC7/wC0H5kBLjzTffpLv378k19b1sElQtsiIeS/YudwUV25gt7VFdj1KuD8CXzyb0YrUNieiCeHEVcu6uk4jnCOYVmrvjB4i8XDWo8V19CGh2FxJpvXuwOBF1FnlkgTBrFM+2LfrX2YXzvt6+fUvuD8TF3hNe67quRUxCUFBOF4DYwfF4LPEjVtxGxyjh2joOTreFFozB2LJeV5zjYn7CNDrWyz8cDqPYocuXXTwWvMw+5qmMxs/0xB0DoYaTk5NAxIPIo1r3HhxKPS0yhGcO1H449HXDbzKekhC1XC4X0m7w0KKdEK+ixT3Q/isWJgGKChuPx7S5uRWUazhydcIzz7KMxqPQo75idgHadmdrS/VbFpfge6K9UJblchmJKSENBfpQVVXKM+/uaT3RGxsb8vzPzk6kPvhNf68ZFmi/+TJEEAeDgZp3wjl1ejGXY4ZGAwAoPuYTPI8sS+J4pzZEvebzOUJ04hjQ1PdfXEeOSULhK88MisW2Ls7d/xsTJF9vaVViPHP7Q96ewYvlYkV5yjGZnCKhZmR0NOQYxG3X1sWwocnYffeJH3+JiIg+/ZQr3zv33Tn/6z/6Gj2c8tjP3T1f/sRNIiL6+IdcbOX1y9doVrp7Tlu3hp1x+o6C04tUrSv3fDqj2Zmr89M3XYxlySkNdN8/PHTj0PYL9KXDoxPfTvwcrfCYRvxwDMwK2XSdZwVtiqJYG3dmY8c1wuljBcN9A5HvM3bO04wcixwCfbPrik5ZgT6eDgyqVJYRY8Yi9FVVPTKNhTadQk3W9zb8P0liVHYdekZEIlJmUdmE1pcJtdTCclbIDPc8OXFzy+npKR0dPQyOsQycwdC3sY3ZROodHVMKQS9rei2P49zD+D/pE1RHaV2KfBwc27b1WhRbf67VdKDwe31/2+5dSKQ1jeJFonxm39aFcotQEouwnfNalg8KGrLAHeIeS4idQWMgaamC6F1m7iH36kbWiYgaw6rU+255Jp1MO1cejL2tiSunZRY2TUOleR/44t/5b3sksrfeeuutt95666233nrrrbcP1p4IJHJne6f97F/8ae8p08lTB6H3pFWJUhHz4r0coTdBvDJZnIiaktBDS0Q0HLh7DgaQ2g0RmTxJRYYeqKCPrQlj1ZKskHgz8UAxd12jSDamDAav8HA4jKSxbUwAvCrD4VB5+9hTydXV3kmrymUlrfM8995Cbh94v4CuwMbjsSAl8PhvcWzIyZmLjbxz544cb73o1lOr71nzMVZ1UXuuxEOeh7EKZVlGnhrEuq7jzHf9pqWQo+ONh7ZtSGIhkQze3kEjfbHXK44BEB8VvuPnqT3AVsHOqmylaRp5BK2FZQk90OUy7Auj0ShWvYMSK/etu3fvCoqC/kEmMTDiA09PT2lZhfLgo8L1Y6B6W1tbgj75eN/Qi9vljbdIjD4WY0WQ+eWUfxtKPWFAzGPk1qPZQIKs4idiQYfDIZ2dOWRvZ4eTmi+N9HlTR+UC0oG+fXx8LOPRenbnyzDW4/T0VMqF8+erMHZwOp369C2cssKmPdnY2JB7ony4LhCZqvT9GuehnebzRXDd0WhEc45jhjomrqOVfusyZA/ASyqpJoqhfG8R8+E4RDpPT0/l+aFNNzbcc8BzqapKyog0GRIryM8R986yTGT3ZS5NQwXX8/NzrwxchGMEc4RWpUTcjk/tgT7o+61NCr2cMbqd+D4qjJQ2RLB0DJ2NB7fx+Hiei8VC5ukZ3ytNwIZxbTwaZ1QMeFwyqigxzNzGk+EmLWYcD82plIZA6TldUkLu+81JRsenLm7ywQO3fnzhBRd/eeXpDxMR0Q/undHv/DMXH3nrrkNt9nbcPV+44p7Rv/OXP0vbXK7zuXtWt9xjpDdPOG3JgUMvq8WchrWbAzYzRhQKt6ah/sPhUDQXLEom8+N4LM8G6yX2zG4eAwAAIABJREFUAjZVhxsHrk1FGXkVyvlXVRWpgFpmRVc8oWWU6Lnf/lbkIZ6QJMnae2lmkFXvRF26UkjhO0lXkIfIiUYZ16U20AjMOoVNvZbZ+RFxp11Ik1yX//fXTyMFXWso56JcRTHx1dyOZaLFwqQjsky5zM+96EP37jmm1unpsbQFkZvL9vddHD/WyOUq7C/D4Thqf4sO6r2EXd+tQmySttIPJAXJKt5XxXutGM22bWqfb6ARQSGqXmRxqo5YrRSsxpjpaMvZZbUpxwaPe8wJaZHTGPHzSLGCfSPiReuKCmYrIibS3jNVCqy27oVRK25bIiv0XxlNALeWWbYV37MOn8NgMJC5GH3wv//if9Mjkb311ltvvfXWW2+99dZbb719sPZEIJF7O7vtz37uCz5OQCGRk61NPgqecq/6d+3GjeA6HpUK+b5diM5ky3luCsVPziBayg6BmvP9tOw9GRWDSJHQo3ecoJx8vBG8XsjnMhgZNLRNI69Jl5KaRa58HCdfX+Ut80qT8JCHsWFamc16O7r6giTX3XUeWXjhr1xx6nwbGxuRiuq7b78ZlKtpGomFgtn40Pl8HnnI7Kfk8ytLycUk6miDcVAX3Y7rVNx0+3TljdLn6jhA8eZnIWLX1C3Vglyae6oYjHUqqhapSzvKbT2CgcKvRSLF05h1eh3DY7xn0MaPtKZ/6Px4lfEi6kTUeEZAfYBCw1t9673bRORUd60ndm/b9berV11s0/7+fhRbaXOJFUURxBDrY2CBqplBtvMs7Gd7e5cipT2o3gGtyrJM+jbOA3r64OG9oN7Hx8e0tbURHIsYPxxDFCIQRP5ZQ/3x8PDQxx8bhBXXQdzWw4cPZS7AOcUIKF4hddnYDD2WFrXXTAkbYwmURc9rNoYmZy/rnD3wmnmAe4naHTNKNjbHEcqOPumTJ7P3tWwitd3Z8jyoU575+RFe/U1RAffILp7NyclR0LZQG9XJv8G+8P3MHfPwgTt3Z2dHsS/cEbg+5st8UKxV0vSqxz42FN5t/JY0YR9PkoRWHMuH9sfY0bnn/DUpONYiWmmaRzHy2YDnPOgFpKkweCyahLkwT1La5nF9cnTMx7Lq8dyNoasHLu55PjuninM2TqfuOZ696RDJg6sObXnmQzcpGbvn9q0/+SEREf3R17/j7sko9489u0N/6ac+4q59zSV7n3Fs5OsPXHnPS/f/cjGny1tuXtsp3PkX2RUuw1Taz6rgop0wHto2oV2O3wbCbXOs+rE9EHRSjpn5WFlc3+oCWBZSVVVRDCPMzpNubxIiTYhf7bqGVX6OxiTF/db+rxEi/1uIhnTVwdZbt4U1i0Rqllm8RsYxjF0xo0REjWIhIUYe1qUkatecIgsZM+6ccE8XMQUKn6/WooOIU0S/OTk5kVhKfLe17fa3mO+2t7eFEQSGAFgcOv7UIo++3Y1ibdtKfLVnLlBQB90Wtg6+vnUU37sOJexigwHMxnZL9zP7PPXeR/am61DBjthIeTaLUC09yVIqRrz/RL+FpgZff1XWgToskVdnxT2GhWczyn0bHEORSRlFgZvHkWprHfur6yD7t6Vn7tln86Uv/cMeieytt95666233nrrrbfeeuvtg7X8/Q/5/9+yLKPt7W0fi7Kx4b2XQ++NIyIa8DGaE2wRSHjwtOfB6x/xG3lmUMGmlhx37ESQt/caeWEa76lB/E3OnqmWOca18sLAYykeRnbVsEOCsszHHdhcf9qDo72W7hh4F4i/96iUVVccT1w5dWyYeCHKOvgNnqrt7W06ODggIhX/xLFWJyfOs/raa68RkfO0WuW4ejUNytA0jcppyTE/HAs2PWdeeZ5Fypr4tDFdq9Uq8lpB6VDHvkpchYkBpcR7SX18Kr7xeez09bXKpcSIsJpkqlSCU3RKo9qYiEcviWJprHdU0EalugZDH32UGpn15KUpUWtU6SwSqVEI6z2EurD2Qgr6h/5r0PLhcCheOKvsCOAEaqsXFxdB3ksij/wBKdrZ2fGxbjwHwPQztzE0FmnFuUVRRO00YqQJz+f89ERQmtEAc0sYD9g0jSBLOT/Ht996i4h83AvKd/3qFWm3w4cOKcxyRgcLn0MNSs91w+qZA6geuzba37tMM/aGrkofg0rk1f2Aco1GI9rccugPcvpNNh2SIwq2eaKef4hw+PxZXv1U56XV9RyzQl3TVBJPJ7FE7D1PeSZOKaGLi7OgfYoiRMIWi0XULzDvVmWYU4zaVLEvuG9muTmmpuGA8w4jrxsjdGNWjyXyMUfbrDqLtpjNwvjtIkulX+Sc9/MhK+jm3I7z2YUcDzTrlFHC/f1dKR/KLHGKaYiqFAWei4/nAXNmaebfosgidW/ELqLfLharKOcx5p+yDGP+0jSV2BpYOXfPbrkAeyShwYiV/wbu08ZYNhnR6Qmjw1z4qkY/Y5Vnfg4XFzNKUx77yB/8YYfwf//73yYioj995y168TmXF/ITTz9NRERXx58kIqKvfu0bRER0+8Eh/dFrjvFw9aGrz5JjIz/98ueIiOjhMefFHGR0seCYqw3HgJieuWcOBeKiKKI1FuiPX2MTYQJYFoBFyxwTBrFM3fF2GtGxaEGXpoJVY7VryHK5jBC+Jcf26jVYq17r68l6o+LicKyPaw5RxzzPhXUx4D2dzAUKjbPj3WozNE0TxQRb62JU2bjOJInzCwJljBVAlap3ER4ruhsKRbLKsl1xlBb1h2nWmc7x6OoVlhl7quFwKPs12N17rv9hznnvvfdEm2LEYwz7PfTtLPOMJbAK/PPAnsCXKSUgYYirC+eTLkX7WNcijdSN1zHk9DzpkWXDBmsbahqouzLq1oGSyzsC0PFk/R4qYm1x2wyzTb4PUcL6LBDez6UOXMsB0UBYM6HCcmvG8mpRyvuEoPetz9FN5BBOvMtAG0YYJInvvx6V725blHtDsRjtfPF+9kS8RA6GQ3r++ed9o5LfEAzshnHgxQlSeXCx2AWRbygEwhMRIX68bsKGatVbacHXTUCh5STk5xcXdJ83a5cuOWrM5ctu8IpkLk+MTZtEEsjYPMsDJDU52uBiTKxVRRnXD/0cYhMyEakJFvff4ATxDYWJTMfjMT311FNERDLx4OUbG/fT01N65ZVX3L24XJJgmWdRu1nX31EdJuAtyzISFLAUmbZt5f7raAhIPt62cWB0rQSXUF9LYbFJejWtxy48drJzcuEU1Fk+Ez+RyXXM9Tz1uAyokLp+sMS8wOryjMfhZqSq6rVUJ7lekviJdQ1VuIsyguuOMh6DqacdYSOFQH4RheD2Oj09pQW/ZJ+eOoEleTFpsSEG/yWlyTgUitnZcP0X1ND93T35bTQMxUu6kk/L5ggvFrypSYe84OWFp1rifAqp31VV0XIZpr+xlNzd3d0gbQiRpg6GbXvv3r1IHGjBycwlKTClIooFp9E5S4rrBRllRNu+9957wTEow8G1q9LftpiSDkoukjs3TatEu+CkQ9n9ePJpiECR3AraBC8ai8Ui2ugVPPbwPNq29nTaUUjZ1JtgeRaQOE8xb4TzyHAwjgS4MC9i3M/nc+kzaB+UYTbnF8RiJPW01EM/XvHyvPThA6egI2OM6CT1XXQ2L2I0vZjLhnCx7Bbc2GBnSt2UfpMqVH73HDDHtrWfH1cLJJUOk0sPh0Ppi6Bcor6Yq1DO0WgUOWUKnhMme65PDQdbRIl7/it2EC4WeMHgtSJr6NJlV9aLs0M+1rXB1pYry2LO/TDdopTF787P3UZ4eNU9s5vNjxER0cO336R67srz9LZrpw8dOBrfszfcC+L/9A++Qt/4vrvXlYeuzE/vuefx+ne/TkRELz3vhHXuHs9pd9uJ9nzvLbcW7e65tp7yGHSO2vDFEO1+7ZoL8dje3vbrpZlj7Hxb13VEScdzQX/WVHdLNYbpdBZdgiREfuxdXFzEL2eZa3edykgEZozgDJyyZV17QTW8LCKcAY5g7HXalpZIU8Njbsn10vO3famyLyFdgj8wv9/zTuMusR17rp3rGrM31C+BNepFoTgWTItV+efgPodDP7fOZmF4jxWA0+mIfFuEDlFbb3e+++3mjaeC66VpKv30/n3XNx/cc8JVd26/J+XCvtaKi6Gvg9Kfq+eEF56CHWklXoDqRpAOhObkPH9nKr2Lb/8KXwTn4BpZmkb9HiFnvo3W9yFNeY0Ef8Qxsj70SfZFdegcb6ilGsiQvCzze4BgCpnQV7WAJZGig8oLQhu9LDdtuO9elisqV7w2V+Fam2R+fPgXw9DJ/0GGMfZ01t5666233nrrrbfeeuutt94e254IYZ2rV6+3/+7f+Pfl/7RVYhKGBoL33qIoaHbhvDkWYYJXZzn33mBNqyAiGo5Cb4WG3mGajonrwiuIe9o0AxppEwl2CEYw7itlUYlugRzCWwQK4XAyFs8HPA6rqltoZ5DnNGY0ALSSg6uXgjppFAmCOPiUZORVFaGoMOtRLcvSBxzzb4MipI7MZjPxzEIoBc4zKxwRlLVsgmM0dQb180hTiBY0TRMFWMdUCP+87W9xkH58LFAHfU+dRFp/Wo+0/s0if/oaFq3Ms0lQhsFgIM9NCzHo6yyXcxlHFglG+2lqm6W5QdBFkI62jcplE5ffv3tPymURJkvnvXLlilBqQLmcLzxiQuS8kA17+0ADxHXKyl9Pp88h8pSdKBVJ6RMO+z5oxWQ8xRqIHzz11pOv20Lqy0gfJNoHAy/MhXoi1YGea9DT9hjlsUhCURTStkK9ZRRfZOUxR2SZp19yPc8uzrkd9/nYKvDe6/LoVB2WnmXTJsHLrNNa4Do4Bv1wuVxG9GTcG89sNptFIiZdwmNEEJNZBW1ynRHXisWzDs9O6OpTDi16eO5ovzss5HI284mjkVYKiPCK01JkjDoUCSbyhAoKKfizAIF04x00WJkneK5Cey2XS8pNKisICPl6+jlwzGsF+tXWlvsfVGadgkej6igPkUNiLVpvvdT4f7FYRClfIOag52aNchIRNZVHMolcv0C5MI7sHKj7ycD0rxU/z+khJ2GvF/TgnT9x5SmdUNLLL3+MiIguX36GiIhu30/pS19xoRevvnGLiIieedH1+4/+mJtz9jZZrO/+MX3iWacjsTp19743dutVde4YSDcOcqprpvJyuWa5Qw6ntatTucxpK2XUntGCDaakPzx2NPOWUZt01NB07pDShClr6YJTIqmwC6D/5xdAjZlCvunF5oCkYb7GnJwxgwfr6XQ6lTAhPPu8DderrvXTIpx6fSoNvdwifiFaxv0sDcNWXD3z6Dsi34fASHD3CveuFoHqoj9SGjOOGkMjlrVbMYys2Bn6v6cQktS3tXWuQrZTF82z63MdO8qOFR3GIevwMNwTa4ROCxkRqXV0uZIyv/32reB6GK9YM7BfJfKp3SqmuuJYokegehQiw0SKqdF09yX3Xdhn8ipso2vXrgkrBz1O5iP+/+TkjAYjRoVRHn6ASL8R7P9ajzgSEWWt6VO0HtnreuZ2j9klPmSPgchYkO5kTf/AOK+qSujMdixr+jVROJbx+ff+3v/SC+v01ltvvfXWW2+99dZbb7319sHaExETmaYJTYajwOOgPblEGinCm3glXncrKS7nDD1ih7dzeIFXq9DLUVWVCioOUUaN+FnPqX2zh7WtjzMSjwF7tkr2cGeDNEKNECyLuty7d4/2Lx1IGd1l3D0ROwHv0GgwkHhJeOXfffddIvIB1mdnZxGKYmMMutJjWBTJC274GB2R/p+dBWUoy9InOjdpATTysS4xfCTcU9feeyYB76EXXfPe1wkMZFkSHbNepCYhirxUoedGBzJ3JaVHGayn33qk1sVK6vpq9HddfCPSl3SdZ++lEXX7zIFAwhvctq1PtKuEdIj88/3hD38Y/WZjQT/xiU/I97qvEHnhExx76dIlevjwARH5foXrrUofn2nFCNBP8AnE88H9O9IWiLtcrUKE9OTkXH67edPFTb355pvBMTqlCNoQojabjBAh/q6qKvHaopyWReE8n65c0yknkScr8V5FMYd+rkK8Bc+XFKPimC80ioly4Rg8X3ii8TuRFtRZBGWAyEwXimHjRpfLpTwL2xa4t+5nVkzJx3B6MQArnoS4yWNGkQ+Pj+jaTRcrdHnPtcGM++uEy57mGZ2eToO2gHhUy+huxd7wpmppvgqTq+u4J7SFnXdkzWFkvaE2Qgqt4JpmwFTMSNnmZ1JXYdqpLMui64jeQAeDBMgv7oH+i/XF3TNkeizm4ZxAFM+vEpepBNEgpmXjyu3zpLaNYgJTjoWGWNw4z+jqpU8TEdF7b/+AiIi++c8dYvjJTzLSXy7pJz7u+tmE+9t3v+fi/e+/4+791DW3vn72pz5N5xxjNSeHDn5k2z3PB4wKPrhYUplzWpeMxz5Ps0Oeb8vzY5oDieTY0XTIfYhzEozGvI+glnYm7nqnjI4jRlg3Z1UD5XW/bWwfcDMhBv04SK+kPweSEsb9vrm5Kch2y0gO9BYeJShi2VZt20YJ7OVZmblfi7bIPiYPWQWPupcwo1arSOjH9qWuNE6wLi0HOz96scWwvI8qZ1n78dWadXuUh8yervlxneCdLes6s4hrF9q1TrBG2FLDoTyv7e1wTrh/38VPQsCtrmthUkj85KYbn569ksv6iE9BoRUS6Zk/zDzIQ7EimEOWbaqRsI3u379PTz3NMc53HTsBLCLE4l6+fJkuZj5lD5HTMOGbuP/5nq5sjFRzzGJZhew8LXxlrQuJtL9Z089b3j3yON3LuvMLmUJbWWN9Wqqy83+tY/BnZaf2SGRvvfXWW2+99dZbb7311ltvj21PBBJJ5GTmtVfZxvv5BJ3kv5c3ZqQigDstjKVL0zTybA2GIYqp44JSiV3heK+5R73gkZd4L1ZX7FLEFI9CEqKLorC0XNKIvTbXrrjYC0igQyXquYPLNGEVRMTNIGYH1zk+cp6Wtw8PJVExrKxDZEaX1aIEuo2sV0+jIPp77bWw6nI6TsKiBFA106kErMcNqLF4S1Ubr0s4rJHddYifbodYAS0+puMuROQ9uxott/GhXakmJFbFxEs+KknyOoRUe7iAPFoPbZ7na1NeyHXgbUtaURjDOAK6peNWbWJ362XO8zyKh0NbI2YCx166dClSzTw7c55CeDC1mp312sLbRuTThtg2gCcV42tzc1NQRiCtNkZyPB4LWvcWp+0AItkVf2ZjU23s4GAwkGcv/WQSsh7atpW/bzOLAONJx65FsbK5TxFCRJShT3YkFkf8pCjFtj75O8p6iZE6rXYMRA6Io1VDlZhoJReOT9vGw+Ewah/LkEiSJEKvbXoF3RfQ/vjtT998I6zTpX1B/wrEcs1wT45lHBS0kfK6wcyRGSdkXszcvTe3GQGkli4YLb60vRWUB1bXtaB1fq4JjxkOh3FMamPnZE6PMNj0zACOfdMJ54lcP7QMma5yYRzierCBUdLVqRckhq4w81vdCDIBBMei7BsbG3IvPFdBQRGPj7VxsZBxLcgG71aWK7Agcjo/d+XZvvJxIiJ6cOSu+5U/+i4REX3qX7tJTz/lnvnmxP12beujRET0ja+72KmTu+7CX/nK9+inftaps/7wvjv/J6643y5YKfZhukvlxMXVQuE9W7jyjGo3rq7tTGjFqEXDhb4oHTtnunJr9ZRjoSfDEW3vunlozFoCly65Njk+cWionuNzAmvItfEFxzfPZjPp2zscD+f1JML497KsaTwOGSjlMlwHu5CwrrXRKoPbmPQupVR/E6jLe3YXFPFFoRxjBcdmhY/3XsPk0XO/XQfq5XpUESZjrvJsK79v4XvYvYraOwkzjn/rYlLB7B5Ao4UW/bdzfhfKZddjXT7Leutiaol+RxbGzN24cYOIPGvn/PxcEL6zE/d5wQw0P/cMpA8iVRf6B/a0W1tb0fqE/V4XIoZ2kjmV9wnHp249vnv3niDBaK8D1uGACvV0PovaMpF7oS/GKDn2Q13qr+v6UBcjZV0sox4fcbxkN4Os8/ws3j/aVDQWlX5UpoL3sx6J7K233nrrrbfeeuutt9566+2x7YlAIpMkoaIoAuTQIjA2AX1ap/6tGvlVbHyh8J0bj1K2IbIG03FGwtk3MYJZlkXlsMl+tfomvDqIR4QiLI69cuUKNZLw23kEb3DMDhDPw5Njupg5b+PR7VP5TtcB9yzSTLxn4t2hWC0Njgbk6evyPCyXYRvY5wDL8zw6BvXWXhN4PH3OqzAWJkl8Xk2YR0/DWNckSSKVURvzo8tpvZE2f5P+zX4+yjvU5Zld52XSXkirohrXl+TYKKn0wHhzq5ZWrAiJ2BzrjUzTVJDt4QCJ3UNVXN33pe7G2wqkp2kaecZQiAS6BY/tlStXpMzwQgJlhEIvEBT9PBED583VYTabiZquRdDHE5871sYDiTfysrsnci6WZUlzeN/ZEw5UxCPzlXgvUS8gmhif9+7di9AexBwi5x/apq59Tk+Nnury7u3t0b17LpZjh8uD+WNjw7XjYrGQmBL0YeTnnPP4AoKr7ykxDzwn4DMvUkGbYWABlFAbzVOazjyKS+SZH63EBTFit5pTWsUxUUShwuzClNUyB7Isi5gC9hgdv26VIicvfQSVISKiS7u7vp8yklYw2+TogYsDvHr1qqDeKc/Ju1uuvhWjR0BtN7Z3KGeVv9M5q7vyENZjEMqaVkkaNhqNItShbUJPsVZSlfyVDXIqhnGxRPG8bdEMzQ6R9cnELuu4c6s7INcp/Xpo57M4Bt2vn0AeF+ZeGsG2iH61AIrJa8mqolnNiGjirrPz1LOu/kNXlu++8j165pqr54vPuLX1mR97moiIrm0/T0REv/fVV4mI6OHJMf3m3/8/iYjoY596zn03d33p+jPu2EmzTbePXD84nbnf9hmFrktXlvOzI0oHyO3MyHvuyjPad3Pg7My142Qykdj6ycQxA5rEXXfO80eaqrbEmIOuJD/7vUv7gs6IOv0yXN+HBef8GyQy3quVz4NMFK7Zlg1m16e2bdeqt9t1S8fgivbEKFTf1bGC69TS8zz34wgxqGVYB21+rXbXwdylERiTZ97vF3K/b7Dlglq7ILCMODdZG+0zkEex6x6wrrHzfvGS61hK62xdvKmUJUmjfoDniLGo5wYbRz/j9QH7hNlsJnOVZaZgXj87O5N+K3vyJGwvvSdDUYVlxeU6OHAx0FeuXKUS7Bn0E9MO4/E4ZrJJWzJTpfVIn2hz0Hpmm21b+3y7+uY6PQ6t54HPVRmydHT/sNcj1R/svtiWxyKUP4o9ES+RTdPQfDqjRm04pGETf8w681Q89wHFZj2YvbgNU1Q7Et3a1AaWqqFpR1r6HvfQNhqNovQCe/tu0Im4xmJJt956m4j8Qo7AZdB+FuVKcpAmOcSG0uDTiy+U0YSFXLj6JeH9aJ5t20abBTtIYHozIi9KVRi83rZ+YvWUwZAeUhSFtIEuR9c9iby4BSUx1RLnrAt21i+n6+irXZ+2vboodetFbnwdbMoSu1GE6f+FMtvxkrpOmt8/w4SKIqSjgYpiBUGyLBOqJj4vLmbBuXmeS1JivBB+5CMfCa6XtLEAixXJwv8LRV2TtAIzLztORLSzvUm12VhIongeK9vb2/Isrl1/KvjN02yx0U4jcSAkXUZZ2raW/g+aLPoo+vF4PI42TLdv33bX2XYbRrw8L5dLoRCK+M6GFy8hInrw4EH0Yo+XLF1eKxCxTpQpTdOo3Yuc073wRJklKQ0HoSAM2h2Ll37ptWIodgzplwWhvJo5eTabyfNDm2Je1M4xW09LDcXznc/nEaXulNPEpLwwzMqVhCqMx+6ZtFy/Hf7/0z/+k3TpwFG2/sH//n8QEdHZ0r00Hhy4Pv+QX0SbpqHxhnuekIZvOPQB6xYlLaUQihjCeQQHjqcewwkw4mftBd+MaNl0GlHrsJnuStpu5069eUZ/sk4tjHP0Ve3kseIteu5Zl7JIXpDTVJKUN2sce5r6h3Jg/thkCub5GTtnFjUNNt34OZq7uYoSfmnbde347FN/kb7/zX/m7r909b1+zdXh+RecOM0v3/gUERH99v/z/9Lijluz//S77p7/1WvfICKiv/HXXZ/48LWWXr7q2v/d2vWL945cypHRgUsr0pS7VLNHb3nuxvnB7qa0JRFRzlTyhjJxbIn4H4Rwhn6DJw6gOpw7J0xpxhzj2hJrFq8v2B7hPVQ5jPz8EYrr6WcevRSpNc32Mzsn6HXFCiUhhc5wCMdGK5t4u26Kw5G8vd8Lp95HylgpQwp+27biZLKGFB9dL5HYlEXOZ4r3rNapm+d5dL2uFGePoq/qz65jopRBqox2nyvt1vrxN5mEL3b2ZWRzczOaixeLUJAsSVK6dculCsEcjz0Fwsk2NjbkOiLyNwzT+2nRP4iKSTkH7IDkOhaDAVWYL9hhgFQww7Fvz+jFO6L2+n4jc3AFsbpuWqr+rits6FHgg73GOgfBo140YWkS9smu89eFg62r16Osp7P21ltvvfXWW2+99dZbb7319tj2RCCRbds6ipby1FgKorUkSXwgqPEKdXnQrDeoEa9c19u6+6wluBb0hozmy5CCBZl1eNHhvS2KQjy9Dx86TyXQhx/8wMmRN1VNGYWUWXh14IWZTCZ0MQ9FKWwArHg9mlYKL2hqE3rysywTbx68flUVIilBu0SUB+PZbtuIemXberlcRl5pGLw8y+UyQjjss9Hf27pbREaLM1mBB+/5aaK2tKiSvq716lvac5cgTheiaemFtt26RHM8fSwOwvaeRSASKZfP1wF9EZ/wCEr9yXtC8Ruof7s7zgsPr/LBwYEgkOinqDs8joO8kGvjGNBcuhLdom9D7KUWRMKVabVaeYSQyxmh5U0iiJAkHJbn6O4FRHG+XCqk1CEeGMOow97ejmcEsHfTiugURRH1FS8IkgfHau+hUEIpRPGbpvHICx9j+7qmOaPumHfwqUWtJEExqD4xAAAgAElEQVQ86IunXhSIiChNEjpliuZwEkqyC+q+XK1NOyFeeJWWyYqIDVii3NJoXDuF6X46qZvcH9YJd2RZJmUW6hRTTScj9/3JySnVc5asv+MYH9MjTqvAQhLv3nyXvvaHXyMiLxixCVrxeYjIN3lOLY+5lGX8ySCwTVNFAkSC9jIqoudHTRl3x4ZU1eVyqdIqhOgA2q2qqkgcp0t4A21pqeh2vtSIE8wK3qVpGs2Hgq6o8llhHTs/dlFoW16fHp6553Hl+nNERDRbnSgmi7vVcItDYko3BmeLjHavu3zZr99y6XmqhNfTgUNJNi45FO9nP/8JGn7d9YtXX3X94uGumy9+8x/+HhER/dInr9GnnnFz1B6PFWI09JU3nRhPcekZ2t13qPXdUzeuWhbmmZ67+Xdrz/1+fjGTJO1V4+q+Wg24Tp7u6deBcE4pFT1+zuwNBlGoQFqAGtdlanhTRu1ed+yZ3o82qUNQLJpikTYd0iLPugyFzBziF/azsgxTirWPQD9hYcotg/pQuFanlATrrb6ujJk0i+pHpv2CtmlCGmtjhLS0rWNbdaJla6yL2mjHomZS2TlY7qMQWfQvm3oI55ZlKWwm9Ks8D/eyW1vbdOWKo5nademQ592zszO5Dgzp2nAOUPbhcEh5HgoRLTgkC2vlxWzmxaLqMEQG68ODBw9kjY7EmDr2axn2pTIG43eGmPGBMaP7kt93OsNeLhaIioBSCsdF1/j0e3RS14nHbNf/XXvXx7Ueieytt95666233nrrrbfeeuvtse2JQCLTNKWNja0guNPHi7n/xQsP71PVqsTOBiHi/+GEqqmlBDEr/FuexqkJbNwHYhrhCdnY2BBvhvaOEHn5YHDAj46OIqQJ/29O3Lmr1dIjjxB64DY4OXfXa6j1sWBp6CWB0Ih4Z8gLHazzHmrpaMtzF4Geooh+Wxdf+CheeBeKZ73dWRbHO9rUEF0iEeuQ6i4Z5dhb6O9p44FsfR+VdsM7n1DPTAK/4V2yZdAe/TS15QnFUsqyCupM5NEef4yP27MxvFb0gIjEM4j4XKDjSGExm83k/IMDFzOUZ6Pg+vP5PEIBbVLzvd09evDgARHp2ATnMcbYgQdya2sriqGzXusHDx4ISom4qqVB7U9OTiRGDeXa2uKUPIxwzBjZSpJUvK137txxbXPZoQN/4dMOubh+/Spdv36diIh+93d/N2in4QhJmbej+DzEvjWM9C/43tvb24Jy/n/svVmsZdt1HTZ3d/pzm2peVb16PfsnkiFFhopEyaIDO40DQXagwEKAKBEM+ScJEiAfNvKpL0Mf+shPkCgOxEhyGlgS6A8ZtmhLiiirsUmKpB6bx0e+/lV3q25/T7O7fKw51pprrrXPPSVLQAHZEyicuufsvfp2jjnHtGhZ6pPyrNfrIKTHjIk7YAWRpjlRyv7HIArjT4TfQN2kNhJtPB4xSlU6X1VLssPD9vyUtczCB9wh5RiTQIFyrwyDwYCKgU9yk5FPkiKDj2M8oG2wxq5WK9sWOvyKI3O4sOlqH7plZvIacrmG4xEVjEoWZmmnhAkZiP2z7j14QDWX69Zt41e7ZqeyRe2HoTkvSzoHOdAUBC/+nM6yLECNNTpeVWs7RzSCgLUdbb27uxusZ2h35Fw1NeXY70AGgfVHhObAHHvERG3w3ZwM2IeX23xVrmmcm3ZbrpkYKfPn+2AwsH1tfb7V+iPXPrQJ1gBNLDQdjYlqf99834c+TERE77xtiKeu7O9Sxe18yuEFdmcGOTw6Y3SkLWhywxDpFDMzj959+CoREb3xjbeIiOj2LTPGJuNd+uBt8/6NsfnuN79hrIZWZOr9B1/7DhXJi0RE9JEXzPhoG4OqfPgpk/737n6bjhdmLVkw+c4BAs7X3K8l1rsl1UxeBVT74sK0jZsHaxqy79dkzIjO2g95VuRDSqc+eV3CBD3oZ2uxIuYKfHG1v7kJ7H65z6G2LtEotORiCH0DB95n04B0T6JlvpVNS3KfI1sOKQ7Rcd/p86PNJ4JEamSzTBIaD0fRNtDpS+shaRkg35HIYVeID/melk1nE0hT+3226T1JLOTIyXxiOu1XL+sJ656Grd4kGZomzEKeIJ976qmn7DP4XLBvJcYOLCXMWuG3/+4ceZtyLZdLi2DirIl5hDX24cOHQbk0sYzzzXX3i0yNt9j5tsuHVLaXli6rNe+7Jv5uTGQfbXt+j4WA2VYuRSKTJHk2SZLfSZLkW0mSvJIkyX/H319JkuS3kyT5Ln/u8/dJkiT/U5IkryVJ8vUkSX7wsUrUSy+99NJLL7300ksvvfTSyxMr2yCRFRH9D23bfiVJkjkRfTlJkt8mov+KiP5F27b/IEmSv09Ef5+I/h4R/cdE9AH+90NE9D/zZ7e0CbVN4kJ1EFFCPiW51dTwI9LnzTKX4ZkKWgSwaNbWP0z71kBrsbszd/9n3yggHPKGDs3p9998g4hC3zKp7bF05qwZHLD29mLJ/gzrtUVVLjiQdVH4qBKlTlMGZAMo1Hrt+/NlSRLQVWvtt9SIaL+nmI9BzFZfivzdoSk+u1+apgGS4HwRncZeB9ZOEvhKEL9DNr2Ada3xNT9SswJUIFY/9HGXtjUmm/wd9TMx0f51mjUt5jdmf1Ooo2TH1ZpGSd/s2In9toCWGohPURRWu2zDsbT+nJH+yDoEA+bier22eWLOSLRNloHIaSahddzf2/HS29/ft8+7gOemPLACqKrKMrHVrIl9xPPTBVY3dTs6OrIhEn7kRz9LREQvPmsQi9uMQA0GGX3hC4ah8+HDh1490cb37t2zyJT2/QTDHep7fHxsy2HrsjbPnnLQ5MlkYuuTsOrz4MCgxdCanp2dibxMH51z0PudnRnX88KWCflDwzuy/s6mrUaDoW1nyZgrJUkSu9YhyL1eG7CuGd8VzZrsazdPT08tw69G0OXfGDt6vOIT/i6r1Sqch7wYnp6ael+7sk9r7v8lhz/YnTBKnjHDYFXTGa9fi1Oen8x0yO7IdPrIjNFiNKa9uRmnh+yvNyRfy18UhUN9sB8oX7Akz2jBedbs46N9jc94XozHY9s31gKh9i0/iJwWXqMUMgQV+gZzD+2mWVulZYplyWTFvewXzHfk3WwIH4T6aRTIojapY3vFs9/9vrHyQUif46N71tLg2tz4bR/fZ4ZvZiBOxgVVjMgd8pzYf94wSd970zxz546p7809ovc/x0j1TTNOrt4yz37x9//EvHPS0v/9B28QEdG/c8e0xafeZ9DsqyOT/ovzAV3k5v+7z5rfjhsOnzIxaGW1NO9OJhNKGpPnqDDtfY/DJu3vGUuQ4+NjG45rMjHPTGYGSm8ZvT8/XwUIgu0HrDU8bspyZfdLhEtZrcOwZtpfL3YWwNhxfr5l8AyR7ztu15bU38tWq1L44Glkzu1tet/UXBiSX0LXYTDw26RqWw9Rkp9yn9fnA1s/WMoJ5M/6hqf+2VW2SezMoOvQ5ZMamzOay8FaWJGrP+ZjLOwbyqn9QTEHsaehLuPx2H7nwnKF4w/7nU4HQQRGo1FgeQZkU6ODZVlahBR1vzg36+ZdDos1n8/piPcMHVYOli5yrwj73j8/xNA8bTWR53mUFZ3InzNdoQMhsfAgXT6N8gysx3hdhYjipvOszusv3Ceybds7bdt+hf9/SkTfIqLbRPSTRPR5fuzzRPQ3+f8/SUT/R2vkj4hoL0mSW49Vql566aWXXnrppZdeeumll16eSHksn8gkSV4gok8S0R8T0Y22be8QmYtmkiTsXEK3ieht8do7/N2drnTTLKP5fNdDV3RwUvhrQJqmcT4YQz9YNTG7E5i4ZtMdqxGxfo4z845Ea6D1fuutt2weUh49ehQyz7m2IaLu4J5ETktnGc1ap60FwgqNtNVI1a31W2hTX1sbsJe2LQ2U7XqWwo+JbLkcirSK1iFNU6s9j9l/6/q5Z3wGQMnc1hUbUdrK2zh2/KyOEQdWrKpaB6hirD80+xjykjE+tVYz5ruI9DVimCR+IN62bUUg5JDdFelo3xCI1na2beuNTyKi8wsEoHZaWI0AxLSIQBAOHhpEA6gStHNSg6z7+KUXjQ/QzZs37feWAa30/SCAbldVFbQhELtYPDnrT6h8a1C+qnKa2UKhUTbO4P4Vi+JZvzX+G23+5S9/mYiI/vp/+B9YHwn8hhitaJs/+7Ov27Q1I6m1LhgMLHqq04OvJTSrk8nEssair8BCC3SlrmuLkMLvzLK88tgajsd2HAClGQ/9OI9wCB8Oh/To8MBrkzVrg/HufD63vnNWU4wg0yJdPI85DBTiJ37iJ4iI6Nd/8zeIyIwJPb/PObYf+nVnZ8dpk1VdMIeKwjH8Yly58eCvgbPZLPDpGKlg9efnC2ulMmDfwINT09eICdc0DQ05pp9FTBRzNnxeZ7OZQwW52bPc17jLNWbE/rqV8uEnSqmq2HqD66nj6sp4e5b1EcYFqT+f0jS1Yw/7nkb+1uu1t9/KPLXFgESWrU9q4ls7ODQioqkXaxj6FuXR6wdYE+V6btMZcfvV3A+DnMoVI8vn5rvpxIzJFTOSnp+f0njf9NeCzLNXJmYdu/3iJ4iI6J1XvkVERIeHj+jiikH9X3rB9MMHnjXp7U8+Q0REv/n7r9E33zR1/eqbJo+jo3eIiOhzH3uGiAwSmeVsbVEZv/DKZE2HJnmazgzKeG12hR7cMVYOB+fmx+c/+BIRiXW4SSll6Pfk+NRrtxTxf6s1jRllOzxiywW2qLKB4kfMbHxYW6QP4yNfhfsnrC+6GB3btrXjHIJ5ijwxt5MkCc4UDKDbOS0ZXKdTk45ktiYiSqjx2JuJnBWSjTPIaZyenttxFlpAub1X79WBz2CS0Dkz5IPpGe/LeS7z9vLi5pMs1Bp1iiGJGmHSZye8K9dbzV4tuQu0dYg+Py4WC2ENFY/p7BjNlx7KbMrnn1+kTzv2ZaxjF4in27Z2DNrzAM9vpB9jN7fjNnPrIp5FHhDwQKCcu7u7tjw4899jJHM2M+liHZJ9hXTRFhh/p6enjm1dnb3kPqX3N92PMd9W6xuv4qFLf9kQTXXv23PGhnMyPjeVY5NsfYlMkmRGRL9ORP9927YnG+DR2A/BjSpJkr9LRH+XiGh3d5/KsvLMXhKYpnJyuQqFIc34Ut5E0ZEYADKAuaS8J3IBwSWluO/A6wYCFkbZAbozYvTQ2pl4wRsegmx4pqet38m2nm1DlAJO9y90GkKnRpg2crKa4j0mMSfxLhOPWDoaBkegW9lXWEidgSmbvzBZBQ7Osl555LKB9OxCz4e2RNEueyYjyhQaedVtaLKT8mRt1ZBtGjGIsfthkRPmqTasiDrUe5c0KAjUJbKKLe4wAVr5NO12ccnzIEQCLkE4BBwfHwfkTmXlFnEid6ibzWZ23mABevrWbS9PeXjQphl20aSErl0zJmY4SOCwoMlRpCkzyoML3YTNDdO0tearOCCPRv7mUwzXVkkEUh+EXnjvPfPO5z73OSIieuWVV+hnf/ZniYjo1VcN0cY3vvENInJkQ/fu3bFtgHpJki0iE74H/8d7blNde+/KSwf66CpfxFw4hJCuvRaXA9NeuaX6R92PeFPM+F2UaTweU37qb0BI/5BDfVRNHYRYsQoArF1CEQGzVWzEv/Eb5vK4f8Vcll9//XXbBrhAP3p4Ystj0k3sPLQuCpjLFV/oqLXzel35JGUwqQVhWik21ZwP1g1fGHOxoa9gzsr1socjfmZd19bsz4Vz8SniJwWbKS9XdHxo2hAXams6KEK32PmsiGIgw+HQHtpsiByYknL5Li44IP06pxETIw25jQ+OzW/ou7IsXQgqRdKENWE0Gtl5iX0TooORN01jL4nW3Jn3Mnm41GRHGIO2Z4RZ4DvvmIvXCy+8QEREh2zCKQ+MqeqjsyWT+HAogbxtacCB6mFJNzZdQ82K96K6pdWZ6c9b14xBFEj1an7ppQ9zGe6s6GvfMWvBujEhjD78jCnvJ142F7vh7Cb93peNkvkP/uTbRET0HbagvfvwFSIi+ms/9lF64bap+3zX5PECBzo/q0wBX3vL6NnrsyXtTMwcycccpuDENydeLhZ2zOztXuHffNP5el1TyWa7cw45gjFwyvOcj0m0uzt3CpwFK8kCs88BDce+q0eilA5VXdt9wyp3zk3ZrWKZ53QxHFAmQtoQuYuKPGvIi5HMy65dratHcP5RbitZltuzIcwTcYaKHYfg/gSXCHlQL0teC1r/Ijwc+mBEW9WB8ruikGSlS4Es91H0rb7A6TaRCtvcrhcX3juxc5t2n5GK/Lrm9VblKc+3cv8mIjpXYcSyLKef+7mfIyKiX/qlX7Jllem0bWvHjr5EyvsA6qZD4SWJf9mta0c0iO/QFjKk2IzPOC+yghzPghjz7t33bBm0Am0ydfcKfHaF35N/a/PcLmKkJAnDsZQiXBvqos+umoQxy7JAkQ/RCkTkKz+3la2unIlxTvt1Ivq1tm1/g7++BzNV/rzP379DRM+K158hovd0mm3b/q9t2366bdtPT5ittJdeeumll1566aWXXnrppZcnWy5FIhNzLf2HRPSttm1/Ufz0T4jovySif8CfXxDf/zdJkvxfZAh1jmH22iVN09Dp2YUzYS0cHF1b0gDzN7Sm4/GYdq/4DrjQ3OGWDWTg0aNHFl20wZxbX7OdpqnNHxpUTVMtHay7NA5Sy6xpmy1qw7/niUMM7aeClNuWHBKJoKcqb6uJqCvrNA0z2VSZN/gCFCl04JYEDLYcFGo9YmkPByB8cJokDd1rBKtpmsDkSjsna22YfEYHPU7TNDCbjBED2HZmUqdaOYdDZGgUizYqk866rgOTUm2ulWVZQNjU5cjctm1AaAGTEaeFvLB5nJ8bJB0IkUQttVnKlAkeUJbJ1HxOp9OAIluHsPDM+JTWzwW0bgMabW3qBDk6OrJlRlsgHWlu60xdfRO6AYfbODs7o4o1xp/+IWN+9vLLRtP4kz/5k0REtLtrtPQ/Nflb9I//sdGH/fMv/rZJt/aJe6bTsW0DrB+wVkCdTk9PgzaAaCRSikO+E69NJtO5I48Z+aQEJff5cDi0bYH1UJO3wFzt0dFhQH40ZNr82dR8np2eW8Tq3gODVCG0CepbFEMb2PnKFYMwYwzev2/MZUHO0dREKZvg3r934LWXNLcKqPSVuf9gMLCoOOpwprTdck6i3eyctsg+Z9ASFSPfQiAb+ig+FZnVvmdchzm/AwsSWLHUdU1rWAjw53VlOpUlKdWtT0Klx0vTNBalxBxZYp+CWTEj6mPR9+fnCh20oR0Smw7mrEY/Y+b5mjxDvoPfsDcCIQbSJDXtOh3082q1smVdc9pLZdqlESjZXuuVeWZnaqwNzo4OaQWyKFbyn5ya96353HiHhrkp89kDJtbI0G48V4amnNNrczpdmnH/lVeZjKo07ff+0pwlbo4H9Fc/bMb//uBDRET0hf/3T4mI6GFqzEd//Q+/TR951ozbz7z8NBER7c1MAYcjM89evGbm7cGjY3rEZd2dm3qdr9l8jsN5ZG1LOYeYeOftN03b8hy+/awxob1z544weeY9kD8RAuacCaYePVrRkK2FsP5jnEi3BI2OSesXyGVuPZCqqjrDhkkLF21Krc9QKSVUN2X0NxRFmnBqc1GEzJFoSxdBiTzrYH2seA2UFmxERJOhO7toZEnPd4m46rOcbD/0DUTnKc8NOkyGJnExpDT+e7Hzh0XLlNWblpj544DdyEBMeXZ2Rr/wC7/gvYdy7e4ZRP3o6Cg4p8FKSq9ZbdtS06gzOflub5JMCW2rXamkabUe97BC2d83pG+j0SiwhLvPVk4S/dUmr/jE/pxlWWDGGpCJifbUZ13p7iI/5Xt2TFVuHGvLNS3yXY0sbyvbmLN+loj+CyL6RpIkf8rf/Y9kLo//T5Ikf4eI3iKi/4x/+y0i+htE9BoRXRDRzz5WiXrppZdeeumll1566aWXXnp5YiV5XDrXvwy58dTT7d/+23+HhkOjMdjZ2bH07/CpCeiqq9L6PUHrCO20I79wTs8DRbKQJb5/EJ6Tn1rzk2VZYPvcRTgj07UoZeNr7dJWOJAqNLAR3oMIEN0qdAtiNUp1TblF1ljrpezppT2+/pTaD62N05oRqU3RmpXFha8Ng427bBeNRG4KVeGQZvOZ53lE25cH73aRAsmyaFpkl56vsYz5McQQKO1ngLFofblGoyB8Qiz0CPLWCHda+GhLkoTB5DXN93g89MhK5G8xtFeP4bby09/ddSRYQAqh0bPaVtFUmixHO+RnWWY1vfCjxN+Y96PRyCJeO3tG04k61ZWr72c+8xmvfkCednYMMvDRjxpk8qtffZV+5Vd+xavDCfspOuQ0JBTR69B0OrX1QZ7wOwMSCW3kcrkMkCEgTnZdacT/2UcnUeN4MpnYPsL6aLWHXK4dJgio65pGvK4CnXp08NArb5ZlAs02bWGJBYRv8NKGCPA12ugrUKsPh0NbHvi6AT22qNJ67ch7BDGVabfKlleHHtF+QpJQQqPhoNi3/thtS0P2pVyrNRRr83A4dOVYMYEL52WJEdivcj6dWX9LlMtaJwiE1Fmg+PNK7isYX0CQYfpRl0D2Td3m8xn9p3/zbxER0ec//3mTB/vSSY02yqr9++W65vL0/ai05n44HHa2u1xzdIgbjKFy5VBk5A/fZYwPtLlEUHU4kNMlr7ON8xEeFOb/52cPuazmkTlbWjRlSlXpI1ZZwSjj2uRNORMfjfZoccEkPOdMTFUbI6qPvWQQxfffnNEwZSKXmZl7X3vbpPOl7xiE+s37x5SzvdH7njJz47l9U4dbewYVvcGIddm2dHJmyvONV77J35l30swhzAkjj3DHX3CImlyNNyJBFjgAwR3830EqlVlEB30+HJn2Qt+Nx+MAFdQkb23bWmQaYn2eWeQZI7AUaLG3uj1Org9E4XqbUkLFwEdK9HokEUqMV432xPy/9HlI7ut4bsUhlTCvkO71K+a8evXqVUs6Za2HMsUXIMLT2fOomp+yLSAayUJ75nnuzlrK100SCmnCK/2O9IlsyT8zxc6DwfmREUR3jnGorCZ4ecBhq2azWWjBU/shwCQCjpBw7lxkyg7rKWl1Y/eR0dTWz7xTRs9uyEN+L60nsGbBSgdzZ7FYBGHMYnsbyqjPoboMMV/GNmIh1zmWW9d32j9X31PkuV6fb3/t1/7hl9u2/XSQsZLHo+HppZdeeumll1566aWXXnrp5f/X8kQgkc8883z7X/+3f89qHIfDob0hn576VLy4/dd17ZAIpXUZWna5UBvsGJ+MxkIilForpOl0JSOS1n7FkMjAz4OUDXrdWMRQ+jUS+dpz0EvDuUf75llNRNta3xlLA5+6dJCP7vNNGrguDdcmZNMynMo8KUR+vbYgPzyE+YwHLo6Va9Mw3jTGoSGDTyQkprnX5dCU5fI3jfDJwNm63zb5nugxBMA01p+aoQ1SVZUIP+H7c2q0VqL2mE/Q6kvNNMoF/zCtiaPGIdRAJFAG+EwAdZzNZgHSBwZQ6LnG47Hrax6eaJP79w2n18/8zM/Qxz72USIievNNw6D48svPERHRe/eMb98XvmBct3/39/6lpfXGmpK2ftvkuQt1gzpITTER0Y0bNywz5+3bt73fgACgHc7Pz4O5MuY1DxrUpk1seY7ZhwmhPaw/N6UuXEris+vCD3CQu7ViOvHDKWiWuOl02umfG2O901pS64su1mHdTnnuj6mFYJzU9OhyPKP9kYf+W5YB40OiKbIO0s/oYuVbA2D8z+fzwI/ZavDZbgRjYbVYhuhH4wKnExFlee4o51NfSy39im3A9aXPbDpgH66Ky/Kf//RPW/+rX/3VXyUiosOV345SG6/3JyDNeZ47/0suh0bdpV+aptvHmJcIpUaNNKvk+fm5bSdo8996400vT2jrF4uFrY/bj8BM6EJAlex3n/LeenxiEEm7AjYtXds3ZS25PqMJv0+MkC55TE12KR0YtOHigteaA7NGPLj3BhER7Y1LevGWKeNsYso12zOI5APepr/6+jF97TVTjrYxJdkvTPv9lU++j4iIPvT0LhdwSSseM4dnpm++/T0fPR5Npha5abhmBXy1T037P3XjFi14TFuk0J4LfCui4bAgStyaRESUkN/nEomEX3SMTVKH89L7ndyntX+/Zr6WTJgYk5opuK2bYH9brX0f3Bi3Q5el2CYkUoo9/5S+BU7CqDhQqt35jodiEREVM7+e0kpKzxVtMSe/g3Shl7I+yEu3n8xLWzl5FnuNqneEnVWPh7bxfdr39vbt2NFlBdJZlmVwZsLY1NZ+WZbZMHLuXOTXc71eB5YUge9s1QbjVvvgDkXYQM1qjnuFtCjT6DDylucsfQfB+xohLooiKHNe+BEZZGg3fSbPUmfhpcse80PGp7Yo/Ef/6H/vkcheeumll1566aWXXnrppZde/mJl6ziRf5lyenZKX/rS73uBvPUNPBYrRwf/HBX+M1Iji2ehpYD2SgZA15oPrTkjClmwNJucZCDTKNIaPpGsvUraNvCF1NImws8u4gdEJNGfxgYoR4w0sCRKtEsjXzYvoZXQmiftb7dJynVov61tunV9kySx/jFEcW2h/NSIpsdmS3GEVEuSJALdCv0lL8tTMvsSmTGg+0ajNkCZpGgEONDMkYiTxcF1pabKajML34dIamG1Njlk63J1CXylTn1fKYkS6GDQjp22W+ul51VZlvY3zKvJbO6V7uDggK4yK+jDQ6Plv3HDxHL7qZ/6KdtGILR76SWDQP7SL/2fRET0u7/3O+bdhw/ss0B09tlfsixbr543bly3mkS0qUZuJ5OJ7VP4ZLvx5mukB4OBTe/gwPh3gtXT+s62CZ0zCrtasoaYyzOd79r2RDoSOSBycSIRS61IM5px4G6LROaM9iIQOGU0n5v+hIbdssDxOjKdzu13QJK1z1RCJszdB6oAACAASURBVP3p2PlJ5awVXa5NPTE+BoNBgFro9ezi4sKOM6111bFRJTuoRf4ypb1tQ78p+C9Z/+s0p7ZlyxNmCR9y3D30EdCIdVXatrCWAivz287OjMsypgsEJE/9uMMo79nZmdNYY8rzvtDAr4frdOupG/SFf/Kbpg0KDnDe+nN5OBwGftay3VEXuxcqdFdr6dPUId/W15t9NasWLMPOr1SysRL51hzIAzwGe8ywbtkWuQFGk7H1tUW7j3gPWTLCPxznlBUGAUIctSnHcNvdNZ+Hj+7TnJmn7z8wsWfXjA7u7N009Z7wPpHllLL/cJIx4jr/IBERXX3aIKd33n2VKmZKvHrTPHt9bsr8/qFBKK/N5/T0NePz+M9+z8SeXWdmPHz1lTeIiOjsyPz98Y88S//yd8za9Nm/8lkiIvqJ/+TfJyJn5XHv/kO6eesDpi0xdzlmZjpgxIQyynL4wJu+atX6e3JqfL6TprWxRh3L9Ln3LBBhImdlEjtX6bMS+hzzVvoi4j3tYyljWWuLAy11WQXrhGYBl+XTsbovmMEcVgFEcZ4Hmb5kO8a5ylqnqfWjWjsW1F1YLKT+vJBnE73ny/OVbm+NCkprJ41G2XMg+XtuLC/ZRxa5bEOkSktgVdY4RJOI6M6du8FaZ/smcecixyrM69nQP7NKJDbLfM6JAXxeRUxJeaYnivmSjgRbr0aqQ59Bt8axVZQ6C8i0JaqO91F/tAGsOMBngLwQTeLBgwf2LAHB2U6mq6ME2HNodWHLEjtny2fleab7bLhZeiSyl1566aWXXnrppZdeeumll63lifCJHI0n7bMvfNizsbblan2bXun3pdksU/I121KDoW32LdIp2Lu0j6V+ViJDOuaR1pRLm3Gr6Urho2DSyGSsHYojYW0iNGPw1WTNCNgH7bN1bTXr0JhR7usJYkjkxviJET/JWDm9/7cRjUbit+WmtPDaJv/JIDZOrZHOeBn1u7ZP28vr28UuCpGaH60BleXTzLKb4jbpZzgUn+e3GGPaMgXt9l/Qn5u0T9C2ynpexvLa1o2dT13aMMzT+XwesLFW5GtL9/b2re/jSy+9RERE169f50+DSD7/zLMWAfriF79IRET37t/10oGf4u7uLq1W8Ls0MpsZVOOIWVqLIgvmvp730mpC9z18J1ysxSKIe4hWt1rS4ZjWKhbogDWfDTnWP/iTWnRwbrSvldJaF1lCeeazxxYDn7lzNptZBBJ9Aq2ojBmK/wNFQpnRD0DoBoNBEH8Lmn/pz6QZOXWsreVyaddtHUMWZZGMsVqrXyfI2o23xFqBmN+gwYa/Y0qJQ+CXyreS01uB/XVQ0P41w8r43nvvmbbldRf9PJ7NLYt4Br+nkc9UeHR0RPOpGbeIgbdmP71qveRyGZlPphZZRv/VIz9WqIzxh36Adh4I0aNHj+x36HsIxgmsDEajUeC/1qahtYRGpvUekom2RTroR+0XJH297bp2aOby888/T0REB0entOS50maM5DJSZzeRLKGyMvUA+/t6way7hWnH6XyH2+GMqtq095Vre9wGpnxjRkcWp3fp7OB1IiI6ee/bRET0uc+8TERE13dMeqPJDi1a895XvmPGxe/+61eIiOjh0bmX3o985mM0K0z9Tg7NONm7ZpCKT/3gv0tERPcePKI7D8x8TBjZT7jsk6lBwu8dHNFkauoxZisOzZKOfpnP59ZSAWvddOQjRtIfX/u1YVxI6xx8AkGxjM2cvmf1A7SMkXTLEDscBz6RmlWcmjZYEySSKcsnfQ8h8FmOIZEazYMkiRu32nJMrhtE3MZqHQMSKRFA3RaBX1uWBXNO11Oeb3VcTiCR9txLbcDv0MWUb76MPyst7nSkgoR8dC9NHcuotDIkIprvYH4tPIsHIqLhyI9tLuNqg6HfntOq0PoBYw+10eci+AzKdgMCmQ18C7L1eu38GwtTjjRZ+2VomsDfUaPZRVHYdVZbb2GvgFWLZBrHM5hHcr9D/2NNt8zga9cWMU4Pma4c6/os+Ku/+r9t5RP5RFwih6NJ+8wL7/cmc2BaYIvpBjoGB0x97BPWzNANfA1fN02cXCYm8tCrLyt6kZKDKHDoxaGGxCUGeUQIU4jMJTJRA6Fk8p1MHe6lOasl1kkU+U6SdF5WJNS9zaXxMvEmUuIf8LSJI/I11Ygv5nJCBGQ+0aC48cujFHuZSnzLbp13LGSIPrTK/0cDipO/Oet3YuayQXsljrIbgjGtx6ItS550ju+Y6axuW4Q6kJsYFkQs2AHZUOLGkA5pgryk2ZEuOy6RqNvNm7cC4o/FIgy+vDjzDzxl5fIw37t0k8Rf6LPMX0eGQ3dB1xs66j0ej72AwlJAYoSDspxXlrSI37Vhe5KMTs/NJgMT0MkE5mnOPEeTI4yHaBNzIMPaMCwyS9aCMp8o0zV5sUP/jTThT9MEdP7BZWPg2k+T3IwmPolLmqZ287QhHPiwis00z3N6++23iYhsyCe90eHQmmVZQLiR82UNYzVNEhpwGw64/ZfcFsPcBYle88XNHphYaTfiizrCKRxfnNEIZsQgQeF9Bf053dl1c4LLh8tfmjuFKPoL9PYIag6CJJgpN2Vl+xPtd8znR6lg1SE5tIJjvV7byzH6GId5G1hdXPQkoR0RUT4c2PYiMv2szWBRPvR527Y04P0J70EhIUn18M6dO3e8Mk9Xxt3hh374R4iI6NHhMS1K0zfHF0yaMzNjZwlzw9HYXX6YeCZBf4J+ny/uRZpQymvCyYnpo3L2gmmTgi8G9QktDs3FcEymjd/63p8REdEPvGSItT780tNUYG7NjbLn62+ZQ+Bv/aEJ4/HeoWnPUZ7Rx14wSrAbc1PPd+6+ZtqPD9o//Nkfo7wwa8jbd4wijYcHnV6Y/wynO9QSrw9slr9m02oonKQ5qTZna2ufdGu9Xtt+c5c81zdEpl902AIon2CyBxeVwWDgTJatImjEbe3GgCMhM22LNQH5ZIkLxG5DyCjTQawJg8EgIJpJ+PyYZOF+FwvkjvJac/fMV4I0IHYRIcYaZXa6znyzTKkgCYAGsT/ocsTKhe91OBxcruSFPx8U0fchkjAPl8gupTNRROHe+mFU8rwI5re96C/X9nt98eoyZzXES/65qlbEOjI0EE5ZmvBruVgHpvuNPkuz1HVtw79ZcqDUH8dyPmmST6z9VVU5NwsWfV6Q4dJQLoxxvbfVdS0I/PxPGUkQ8wbva/Ndec/SZ9fPf/5/6Yl1eumll1566aWXXnrppZdeevmLlScCiRwMhu2Nm8/Yv2MkJn/RUtZAIRwaoVFB2gqtZLQRlpz8t8fTwqaSKcXRvZgkIlp7V1tsCkAaPLuNY7RAoLrS2aZfKiizIgjbJtPSLmRUf8acgHNyv/EPVrvUqvTQN7F66j6C1pqaxpqpWNPS1NcsxSRmqnpZ28p2CNBYNYSkk/4m6UIpu/KR38XKtek9fK/DPEA0ZXlZlkEw6KLwyYGKonBaQ0XQIwkHrAaQw8NoLaQkcVlXvva9yHxH9eFwSHnqjz0ZqsU+A2Kvoe/0r2nWZ7NZEEx7Nh4F7abNb5CebIsuNFumg8/QhN+nIa+qKjCn0gh1DP3XbSK16jrP8dBHNo1pkimHHg+QNE0DdECXC+9K4g4ZDB3lITLjzBK67DlzKiKnsZ1MJoEJkTO/K4K/UQ5okScKmSxF21pTPUUytFgsrBlVtVp67+sQM+fn55R1aL0lsmgJcJZ+etKaQ5vxda3Ncu3AmNnbvealn+e5RZ1QVmmah2fxPp7RVPiSsEub2basjLckQZkLsh6EG+C8Z7OZRZ/QPjAv1qFW8jy3bYnv9qfGVHtnnwl8ytKGBzvjcCL12qCWB3e+R0REz94Y0cc+Ykxud6cu2DgR0d0HBiX78jdMCKI//fa7dHxhKvbsCx/ivAzyd2PPvPvpDz1Ht/ZM2RPe8u8/MGvXe0emvm/db2i4Y8h82szkdXZhwpPM5mz+yNvV8fkFXazMMzduGvQ0P3/H1K8Bac2cFgvTbzts5j/kPfbwwCDEs52Csokp+7uHhiiMgHxwgPfTR2YO7Q0Kys7Z1JXJ/g4afxy3bRsg6Dq8y2q1snMCIZU0WRn6bjgcBlYvq9IfU+b3MDSIaQNxxoi56JA9EnhrIkwjLQFO5rtSSeIrvbfK9Qj11FZWet4SxeZ32LY6HW1SK9fbrrNXrBzWYgnWEwLlw2+lIL6R6cky6T1ar7tVVQXILVy7ZPm69jCZT+AK1+HWEztfaRQ5z3NKyA9po/E5GcrEEoVZM122JuL1qaxWdizDKuT8zEdrTX+atF34NnbDsOSNjbUMQN7znan3N/rKhFArvXQ+/8vbmbP2SGQvvfTSSy+99NJLL7300ksvW8sTEeKDqBt92YSyaI3FpjS1JJZi2N3sLWIFXzpFhCN9mqxG4DEA023Qn21+s89Q+EwXmvfnzePP804SsS/fRBpj3kkCjZFGEjaR3WgksiWiGuQsSjMlkcjA95F8zRaQyJTIhGQR5aryy5HlTRq8TVq+LmkofLZLUyYFGjtdLq2Bk30ASmvttL+N/3CSpnZupMqPAT699tkstaEgIND2g5ymLFeundKO9kocOg/SBmj5MM8b67PmWrJiZGihHPyLLA36RvsS5XlutazDge9voKnYR6NREIR7zr6CMl09LrQvqCR00v2mHeljvsJnZxfcFk6jrUP4xGjvJYoo89D+FdLnB6JDcqRpajWxmpxJImCWJEGhsnhGhnmyIUwsshxub7ZvVRBuibYBDdBBvWP11CRuWsMttd66TSXZ2wD7kLIY0Jr3Is8D0i4d4iBGYiLJRlAnoK/WskL4v+o2kei8zBPplWVpCZZ0oHjkvbu76/lHyvd1W8sQXtY3auQj/bL9NdGXJa5KElouTJ7wr0PZgUZLUgy0IZDzltb8rkHUVmVpqfn3Cia3Wpk5PMhNnd5545t0+NCglJ/+5A8QEdE++/lef+ppIiL65CdNGqPZNfoah/146/smHMj8inn2m0wktDw8o099zJCJPX3dlPn2Cybv4SODrJXNQ5rsm7I+ODT1nV4z/ZHw+puyP/hkRvTOewYJXZ4ZZH7I28PJCbdRtaD5zLx/ws9Ykib2WbuoW2pOmCio4Ha/MH29ODGo4zX265xP5nSwZH/HlOc7+cHW27YN1jqHNLsxr9F/lEv7/VZV5fZayrzfZCiH8Bzpz/MkSWxQe73+IB25Frotg5/hv6QVil5TNLlMzDpHW3zIeaDXYr1nS+u+LgsjuW7HftNl0XMXPvMxpFT3q1wLu1DBWFkC0svIUaBrf/L7yO/jLlKlGHFYjCwxz7QlhF8wyYUBxBF9hHA7Ngxb5lB2WM7AckPWcbEw41+HFpNIpC4rrEXk+khk1s0s8y2etpUeieyll1566aWXXnrppZdeeulla3kykMgNKNQ2NtlhcqEWXr9fW00Ba4TaWvwG9Cmx5SNi5A/oJH5rfbQLnFBpmzq/SMtM6tcx5gfoOKVCP8IulHE7dLDbL3GTPG7aRrp1E5vS05q3LhRIapKs5m2p/AeSxCKRrXpfqAqDcadLDjQujfwGl9mNyHlEC5ZGGHNj9d0kj4MwS23rJp/UrnShOZNo8mUMv0QheiTpweW7Mf8sq01u/GdjeUkN7XrtozJNquvFKGHjtHRO283pRAI0bxLr97H2+1WvT5I5DrJizb1ENrsY8aTfi2a0059SY6u1rLFwR/r9wOJC+FbGfDRl+dI0DdjgYggU0tOhYOQz8F/TYoN9C2ZiHcQcSJYsL9rihFl80RaybXUYCs3kJ9/Bb7bdy7Bctk15XAGBdT6NWdDe+M0yWnK9JdM42l2PY4liYO5qhGK5XHr+pDIdiNRIa/9ehMpBv+7t7dHBwX0vPRt+hlG4s7OTAIFE3wPdOzp6ZNvBhrhRKK9EHdFuGj1GGUaDIR1zml3rEeTq/hWr8ce4y3Puh3rB5V3TyQlYlw3yslibvMbzm0REdO3phs6PDIr4T//FnxAR0Y/8e8a16Olbpi63bjBKmGQ0YYT1y1/9OhERvf7eKZfdtNu//tO36YDZXIFIfvj9Zlzs7JmyfPKjQ3rjHcPqenVq6nDnwKAY2diwvxYTZt1drWicm7KP2XpiuWAGzNbMofFkSCP2dzxhy4W9pwyquMPo4p333qEbV03aB3cMsjlOTf9emSCkjMnzdN1SUzBb75jD8xx83+RZOl8sjDnHZBkyoWM8xHz6iIQ/cllaX8bMMiH7c2+9XosxDTTQtxaRczjch7otg+yz1qLEMYhm1koCc8VH/6uqtuVwawN55XP7TElVhfXeX7+lNUFX6Dq55ndZy2mrmpjFjJ5POm35rLSy0fuTzhMifSKtv7Vin5Z7WZefv/QP1WeIbXw/Na9B0zSW3b8L7Y35h+Jzd9fMC6yFZbUKGK5PjpdeesNhQWk69epp17yRmx+WmZzrC1Zca00nwv9o5tttpUcie+mll1566aWXXnrppZdeetlangwkUkmapp0IidQUQIPUha50/U1ElGc+I2BLdXADj6EfXVqcttGoYOhPpVkqOUX1dxZ5xhen4eou7yaE6DLEK8Z0tZUfHN6LGKpv8oXEZxcaprVZsd806iCRSJsXtFjCpw7an0Cg0RP9gyq0jFTnw3FQli7/xBhC928jMh/dbjE/OOlHJyU2V7rGR+z7TWNJaxK1xngTsulYk21OQTrOz9EFDHZrAo8L5YMhtYkWzeKk4ROwzZiPjUmtrdXPSk0qtJmHHI9Ofx97PzaHuxBE+anrrtGzrcZSQlRw3MUAAYYvnseMbP4r/Y+JyPpxN21Ddcla0XW35liXB7/pwNsSieyaB0mS2PfevWsYJoFgyTbCGNLIl/TXQ/p6DxqmPjo7Hrs4hUAi9/b8OIzD4dD6E+kxVPGegbiWKSWWRRj+2i35flWr1cpLW5ZdIv7wndHjQaLiKGcX8y3qfX5+HiC2SP8h+wcOh0OLwkL0WEL/DAaDQHMPNmXpW2SR1tZPD/5F99eljTGKcmgUG++en5/begJhrYfm2bNTU5dbTz9PVWna//DohNMz5ZnO2c9xh2g4YR+mgUHd/vAr3yYiopc/ZNK9dd2UbzYd04eeN+XbHxv/ya9+2/gtvfb6u0REdHyR0Ve/aZDN1942jKt/9UcMk+sHnzX9+77n9ujTLxt08/4hW/Q0HJg8M3/fPzaMj0k2outXniUiojt3TBzWZG7QxSs3TB2KpLV+6VevMHLI8/Xb3/sOERE99+xLVGPMMFP5/oytViqOMclttEoKGnAMz6OF6cex8r2SfnaJDXbvW4NUVRX4PmrLgdWSEcUkp2ygfIwz3yKFqBSIH9YPH6XZtCfi/IYltK4b6w9n/ZgH/trlWSd0sLTGnuk6n8b8CmPSxXSt04vWUpVBxs2GbFp/9R4kzwDaJzXmU4nvdZzDWrWJ3O+66iV9b3VZY9Z9Xey48pkun8osc+ul9tnH2EHcYLw7Go3svvTjP/7jRET0R3/4b4jI+T82TRWgp87f15UFa19emDpcXPj7DNbb8/Nzmz9iTW8rT8QlMktT2tnZ8TpUd2qsc7sO410Hefn/4EKXOKfiyz6jvwWXSLcQ2npm4ULUtpeDwZ0XwiR8Tm/uXU7LG9ONyGUmtZve2SSxi6Ouw6bLkXUMztRBlpxZonVy1ibN1Fp65BTVgumxvTDygisviHzBXDV+epsu37GDupZtLi2xNtDpxswh9WYVI4jBp16ccFCDSCXPZXUiCum9tSnFcrkMAlEvOaB6zIQZEpvnODRr00ZNGpIkSUAAokkSZB5dn0mSuDnW+heAWCBpbQoaq9M2SrHHdX6XEjMfil1UtWgzWIheq2Mbeabqu6k/Zftpc1O8o4ld8jz3zM+I4mQydvNU48GS1WQZVdrsC+Z26pKVZhmlqlxto03ZGkrwvDVHi9PJy/cKmGNzEPjx0BHGFDp0Tua3rSQZwkUOn3JM6kNll/m23EP0QQ9B5Y+PjwNTdBDX3L9vzFyHw2FAtoOLJ8KpwHxrvV7bCyfev3XrllfOcrWmcrW2zxM5U2F8TiYTunvXXMDsmOGNc7Xw57+sJ0iHDo/fIyKi/f3r9rczJpqZzcyFC+aeR6dsmp4PKc1NO+/cMH013TEXqFe+/WemvdjE9uMffB/tz8yatfesMQ29dt0c/EYDk96/+uobNL9iwncs2Vz6n/3eq0RE9M4Lpr1Of+AGvfSMMV176rop1wef4/AbB0zQwwdJKm7SGRPfDDPzLM1Ne12cmHIVVFLBh9zVhbnw5gOzD0zYBLYqV5SyMn4wNfXL2JTu/Iwv6lhby5aGHHpkb8rkRQMXNoXIjKnVyjfTj4Wm0muV3RNbf72VJpfWZDYL19JAIcf7Osh40iSnmvzzYsxEEp9No9dX3zy2KIpOU1xHtjLqXG/1JVCaZ4YuGuH+uenCdNn5DmWRa4Vds5RZ8Gq18tYkolARt1qtApN7LVLRpMmFlhfnwbud40PUQeelw4XJyzLWKL12yTaXYcZieda1c/EAIY4mecMadnJyYtfVn/7pnyYiou9/7y2vbnhWlhVKH6kstuc6nvs4H+k+k240q9WEHkd6c9Zeeumll1566aWXXnrppZdetpYnAolsyWgANplcdpmRStkG+YJkiV/1NglRzcb+5kyxEty7rekma5IsdOU0Z4lCGesIScgmxAp/B/VKfFRJPrsJzerKexvZhO7q72zbtu77RD1jEQn+PqFuIpEYshagPdDOie9rR6nj/SbLC61Sl2mwRTHbcHxoNOhxEKxtJNafMe1hF2Ir2w+IqzYfi4WP0CEEHMmBy68LRZKfWnMH7Zk2pajrOgiWPJz4ZoIS/cw2mLpDI7hYoJ5ch5ZNSBphLjTywxZcLHxts9R6d5mrbFqzNs0RS3Jg0U/ze9q2hInTadJPCa3Wm0l/No2zGJhtTb03mMdCI6sRfT0Xk6ahpIMoZhuRmnKtIZYU+FLW63VgpqhFzidtDrtJq98VRkLOFXxe2Zl7z8qwLkhPE1UlSSLWMR95pcYPf5KSCJzOdZiwGSWWqKYmS/RQroGSc5syutLUzqUjQ3idTCHneLVx8wCmghnbgB8ePbTl29s3ZrrWfHVktOlXru7Z+p6e+ebbxNY6dWPSPTs/sc8OmXBmNPbDdkBms1lAlqORZfnb/q4phzadlYQjUjNPRLS7e4PLadI4OHhEO2z62bQos0FRb94ytPxlU9OKTW+v3zTfHd437ffCBz5CRETvvvYKERF9l75PH3zeIKz7O2aN3p2Ycv31z32ciIieefF5+u1/9S0iIro44PoODDL6tVeZsn9xSCfHnMdt8/6tW6acH/+gCSuy865BH+8+OqLp0JAA3WGE+uTEtMFkyGRBh+dUDE07jXODTExG5nNwha09qjWVbMr7gE3yFhWHLMLZh5HixcUZ7aS8hsI8OfP3siTJKE39UC8QuR7B9NsSkShCHGlyrdefpFIhkJLcjnPMGY0Qyb2ny0oqtg9Yy4zaPzvkWUZ1FUdcUZaEMnumzLEUYE2F1ZttnJRazNlIe6Eseo/dtDbr/UO7oDRNExAhgphFrt/IX5u6Sula42PWMTGz2i7ZdEbR94lNf2sSu3i4qfg5wY2bilYrcw6ClYMevxhvu7u71sT153/+54mI6PjIoJcgyiGS/QgSNn+cSbPYrPRNrPUYHY1GwdlwW+mRyF566aWXXnrppZdeeumll162licCiZQoFJGvQfq3QXRiWiJIqH1pAj4YOI1bBzky9LumAL5mypbeanxDaTaU+XEQqq56SeREPxvzw+nyKU3TdCvksbN8mtAm0v6xcmkK6q5ybkJ/pNbfagIT/9mWnKYLtuI2+HDtB7F1vpJuqiQF/Bji2lLz//gnUdLpe6TTifryNuGzdjxwRVNWZ2aN07pCM34Zain9DjaNnW3mp3aQ7yLaifkKrtc+pXWsz3MVKiXmm1CuORi29bsw75ydXdh6np8zucoGQqhNY9A+A5+3iFWDftb6TmRF9Hf9f51nl99krM/0b/CdkO92+UTKdblrfmrtqwxaDYmR+XStKTJ9rRXVqKB8RyMIOoB9URTB2Ea5ZLgLpKN9YTRCL31TgWYntY+GSv9QpANtsvQhmjIhiUZaLeU/a/IHg4EL3zE0fmyacKZpGsoHJm1ou0eTsZ9eU9tQVhlr0bOC66f6Jc9dCJIVk6tMC99fcTKZ0Cc+8QkickQReAf+mKPRyCIS8H1EH2F+4t3JZGLbAJp79AcCcMv3Y9YSRETLxYJmHG4CZDtID9YZGIdnZ2e2T/DbnXsV/83owfKUBlcUeReHAVksDCo4mk1pNGUyGu6bya5BZU84NMozLxpE8sF7r9PxgUEZf+CD7yMiomu3uS65WQNfeHpCf+2HP0BERF//liGEeuW7HPqmMHV741FGD79sEOAX77JVSWP8L//Gf/RjJp3nXiAiouloTSWvg23FSAXvHSccjHw2nNDtpw2K+ubrJhTH+bFBXKdTHqtJS+sGaLgZDxnXGwQgsEiY70xpNjR53L1n/EzrHePnqecpURiGRa5POqg9kDmNRsv1xaFb0vbJoJ8OyfQtEDCH67oWpCUKiUzVGt0kdq+35w9ebrU/oPeMQtDlvq4RxC5UVKYTawv9foywpyv8jS6L9Km2fqdqOZfkQBrN0xYc8rcYORx+1+MhhljH9qPY3/I7XU/ZD/r8oknK5J4h132dl26vLj//dlXb9QyhhurKL1eeu305Sfw8JUIMixGIJqGS5dOhtraVHonspZdeeumll1566aWXXnrpZWt5MpDIxFDzb0JgYpp3zXCl34lpA2x6rfYBqi0Fu33fZrapPHF/RWrTzneiiEKHn2MMSej63ORruQmJjJVvE/Ki8wq+izDObuO3F0PF9DP6WV13qd3Bd1Ub10RVjQvcDQSySnwkK3GeB0GeCCESQ99i2lBIFgk9IGXT2tALkgAAIABJREFUPNikJNrUR/HwMvF+ibFtXvZerAxdfgsxLSfKCqQiFp7B/p8hv5pCXw68NwGywekh4DnSubi4cMjQiUEoksJHy+TzWmsoP2NIe9ezum83rgks22gGu7SusfdDSvV64zrL/xNjT/lARuq/DbJ8maY9JkCjdPqmHqbuQJpIrQlFUTi/TpWeRAnwHRAPiVISCXbQsrTvIc+09RGFqqoc6lygLcyYnDCSeHFxYTXPBTOtAjUbDny24eFwaOcywn484jAK0mcTZQYipP2bx+Ox/U2HMoFIfxmkh7zhawMGViKiL33pS17dNUpwfn5uWVO1H5T2CyrL0lkTAJEcz2x7oS7WjwrIIzMuS79TaO2D0B5qfRsOh/b/b7zxhqkD+x4irMdoNKbluWm3s3OD2l2/YlDVBDT6qxO6WAFRNnkOOND8aGLaK8lNe165lVJzZvr6q98y4TaerQxC9/QNg17u7wzouX3Tlk9/1qCVt6+bPP/oa4a18eHpBR0veA29Z9LeK0xeX/uWQXfLtWFpvXXzKuUDk+f5zLCxDpY8VxIeE01C9++bkCBlbdJ76qlrpt5HjI40S6rJ1G/vmvHLvWArhyQ36V3bNe1Xnx3R6ZEpxx4QYP4EMl/XLsyaDsiOvhqPx9aHdzjwWcP1eVCGDLH+tFGfPO1Hi73HsRYH6KeFG7tRLkhqw/6YdlwsFvY7i+JxPTE/m6alsoyzfbs11OZAiARgEU2eyqh3VVWBP1zs/Nf1W2xO6/ZukxD9RHraUkBa5GBN2LSHQS7bG6XlR9c5WZ5xNHM8JHbW1GdpOTaLgtuF26Bchwgn6ok+sWcdfhW+3zJEk/Z7TFO3B8lwSPIzZoVk2Ym5H/V5cDQaBZY820qPRPbSSy+99NJLL7300ksvvfSytTwRSGSaZTSfzz2NyGVoiPTb0wHj9e2bKGKP3viaSyKihvw4V2B2lOloHw4XrNqUBdqG1WJpNVy42SN9aXeu/Ww0elPXtX1fa0s0Qie1MlqrL9EHaIW0BjoW40ZrN0LWqRC1KfJhkI5+BoK8p9Op8/XhttVxkuCnkue51eJoBFLGPLM+XEr5KDVeeE/HUbMawdIhk5LBlIioGJlyoixnZ2edvjkYJ0VReNpBKdIHg8iMa5TVxhIqffv8siwDFlRdTslcqX0etHa+KAo6ZL+YQRH6sRGZtta+hzEfNQSnxzOo92w88dpGIjoW7WlDbaJdC0q/zEh3PB7T6bFBZaas1QMq/vDg0KvDld0rrux7PD9TX2MZ8w+NaTW1T41m8bTItWChxTPLdRh/rMv3UCJ2Ou7lJu2t7r/B0Ge+jaGgMasAvT7oT9R3OByGSHLt4p+hLZAXUDztPzMYDAK/WuSh14izszObJ1CDIg0tGvQ6q9u6aRrbtlf29r3fgJggJu144FDBcgmmT9b4Dp12GNpjzU58xkGdiyyj5YLXkNogQUCurL8er09FUdDt28ZXTfojEjn0UratXo+wV67X66DfsBfiHbTbcrkM2nvN6WBNlj6pDk3x21iOW/SRRhshVVWJuGWI78gqe26Tk+NjFxcW72P94HRHo5FlfoVfaMU+48sLP9boxcWFQ0h4/RnyGr9gJL1tWzrnuIlXdkwdZmNThgWjcMOc6OKMY8kV3P4Jz3devzNmi66TMRUz0/7Vicnj33zT+D1+nBFAqhLK2LdyPjbl+8EPGJSyaU0+f/jK23S8Yj8qrtcjxOv78rtERHR6av7+0AsndOOqyf/Wrvmcs//lpDFt8fajY1pV7BfG6Eo2NnOXlqZNZsMxnZ4ZJPPgjslj54qJcZmsTHoLRlkHbUqDkUFPz9nvdcn7DMavZMfFOqHHQFVVdn+S7KlEzlcW/rZJ4mIBI48kg/+YWY9i8fYgQAvbdmnPBxDrA534cztN0yDuH/zw8XdRFIHPM+orkXSNHml2YnmOwRx26KC/jst9Qc9P1E1aaej39FlFxiDULMeS+V2fq5Ae6itZXvXZV1syVFUVnD/ho431Sa7x2ndRnlVifri6nfTf+l4h+177OzaMHGa8B1V1TbnyXQTyaNdUMT5krFMiwbLNkqZpwPJty8V+ulXtxkuXxZ78jMUA3UaeiEtknmW0v78fdfDd5CytzYv09zFY3ULSlgLdUQ/jAODy8DtHHoyQJzZ7OzCw6eSOxKGsfdhflrvLhEvSVGvpOtAShYMjZjanF2ht3pPneXAAjl0a8b0mC4GZibwU6UvMJnPFrtASspybTDLwrK5Xm4amEHoRtxfh1F+AmiasO0gg5OKizbR0sPvYGNJmEnIyd42LAQd8Ho0G4tLo97mrf0v7+7vebwhmC5M2SJIk9L73vUhEbkPDZrq/bw7Vh4eHQdBaHGCxgcsLsFYGIF1sPtJJ3wWKN89gE5KXeNcPuAC0XK4jG0j8/PyC65N6z9gyrStbDqQ7nvumdnW1JoTscSQrvBG0bvxdu3aN28mfT9p0Mkr+AgtwMYe0iV9XeBGkKZ+JkQjoSyT6So6tLvNaOV+7qL/1+PVIrVAebmt5icRvaCe9iQ0Gg05iHU1gIOeKbv/YOqnbRNZfU7BrmnqpMNFKlJIvKIkdf5J0QZuj8UFIrEOEcACs+Tpbm3RWrCBKksSWC+O3zX1lTZ7ngZIoZoqF9tEkF1LpgWfxnVO6mvSWgqbeha3xx6k0VcXlEU8MsI7w32j7o6MjGmKf4rbBs15ogQ6zejyzXC4tGZ4eS3pNbprGHszs3pXxYQ7jLSmIapPeas2hix6ecb15X6eUru0bk9TTC77ILf35acNl7I6I+LCX7Zu2vTo3bfTVb7xm0nvpOXr6Cq9N3JbTHVPmD73A6/j6mL71hrnQPTzlfSA17fWQQxf98TeM6ev56R596qMm7Ad8dqaZKd81Jng6Xazo/sVdbimT98kZQsGYej46PrXOPKPC1Ofd75s8rl41ZqyP3jEX4tl0x7VzZp4dj3j8CxBA7h9EYp2szAhZXKxod9dX3mpTaOwZu7u7wYXJnuxamMdOLdEY0sO8QBkwZomcohbzQIMA8hJjL1mq7+VaqpWAGLf6wui1RYSoTl/E8FMsfEfXmSlGTNfl5tA0TXg2GfrKqOV65dY6BmRqTv9iuQjK5dbvwnvHugY0ri51h2muNGfVa7usky577LKt/9Z3B1zWYvvKJrnMbFderClwuxN5Khc4FONxyiPTjblRbSO9OWsvvfTSSy+99NJLL7300ksvW8sTgUQmaeo5tUuEKKYBgWgNlNa2SppeDeMi0LKkVkagZ6u9aZUpVZZbLcvFykcxoBmxdPADp3XVkD4+Y0gTJGZa0EXxLJ+zprjsfG6hbYGMdWnz5fddQWI1wpnneWByYpEd1urWdW01eBotkI70Gg3UaIg0rdDaOI1Gyz7fRBmt39NIIjSW0pHZav2U5qcsy0BzhzaQGsaYaTZRnEhI93kpUBoig+wgD20WiO+l1lATFjzzzDNERNZEqK7rgHBjOjV5vfbaazbPd955xys72kYG8tZaTfSvMwF3c0+jAnXdBM8gHcxBHeqgrRtquJ4XwvxPlsEiKuXazuEJazyP7971npFO9V3StAm999573nd6fkGkBlT39TYiNYV6HnZpEWPzQNPVx6w7tpFNprQ67ZSRYGlK30WZLolO9JoO0Rp26d6gg2BL6dKyxtBKvUbp76V5lQ0hk4cWEqifDhni6uTM+CxRz9AnYRih3Vqiw0MXBoOIbGD3LjMw+Z1ETvSa3NU2cl9xpq5he2lTRG2eJkOsXEYnL9dmvf7LttV11qhDXdc2jFMQ4gDPChQHZrFYZ5ccn2GMdWR9RsMMJrMc9oRRlYzJcuq2oPsLQz7TEJPATHdMuow6Hh6f8TtE86lp0+vPP2/Su29MQ5unbhER0Svff5fees+U/VOf/DAREV2w6WvKSOlHnnuKZiOT/3cZkXz9HUOMc1EySs5WGX/8zUO689A886GXzPr/sRfNWWU8Mel94MXrNH1kxtn9I1PWgyMT4mNNxoR5ML5CR4emHM2KUesF7wfHjOJlPC8aopTdI5Yc5mSgUCQ5lqyJZeEsF4iMNYw2v9brB8bWarWiwcC8D1P06ZyRVrbGIGq8swwR0c6O6StYGqVpaonBtGtRSBLXBOVoat/CqCiKwEQ1MIcUFiTa2iF2ftDvr9f+/NpkASU/dR46XTkH9ZqprWGktYPu45irGUSbuMu5rJ+F5RGIERuxr4AP046rBmUPQ6zYT02W2IQIXcrnBZBzxtzvdPpt21BZwgUlvmd7hDik9sRWmZi23XlJucwd53H2+y7pkcheeumll1566aWXXnrppZdetpYnAomE1nGT/1/MF09rIbXWRGrctf9Nyc5IiD2bJIlDgFgbkSLkRyLIMFiLsDMztvsI6mzDSHD5xtMpjRmJ3IPGnfOS5XX+GN1ogUYKteYHkue5RSAhcK6VSJHWEGv7ful/pp+Naah0eaBFlForaAJ1elq7TEQBaUgYksA9i/9Dqw6R5bLvKW2Op0EiX0MObV1ROL9M5xvLaC87lKSs4c0HwwA9tX6d/FENK4sgaJIVTdUsndctCQaTG0i0UiNLmvpZolFay/rokdFIz5kgY71e29ABR6x5rpj8ZcThBsrV2gU6B4LIc6ap2C8rzYjgM8CTAr/hb0kekllqbLRx5tIhorqsiIDSjHx0V2onL7Pnl5peG3hdpSN9xLQ2OKYF1uNTl0WOQ/2MHuvy+S4rjE0hV7r+luWJ+Yx0aSg3+UlchurFnpVa8Nh8JvI1sl3+LbE26NKeb6N1jbWF1oTrdS62Z61rH1H3/FNU/azVirD8KFQwacQyB9J5enpq2xCWLkDA5Jqj+w/rkKTT1+iuXpMlAoA9QhMctS36IRUIq09e0lr/YaIsg/+2eQvrNrgEENZgOBwLgqW4L5gcA13oepsQnV048jz5PtZJ6wdfFAHx2NHpkVff1eKCZrwG57xmnTKhS5Gz32Kd0HS+Z/9PRDScmv1vzQQ5Vct+kIOEDswSTOOZ6aPbFcYM+71fuUavv/cmEREdf+2bRET0vtvGD3uWmzbenwzpuR3js37l/WaN3y2MZcVr7xpE8nzNRCp1Tq89NG1ysLxnfluaPen9LxpfyVvpAT1zzewJN6+Ycnz9VWN90k7M93cPH9ELL3yEiIge3TfI3o19Jn16z6Cpc65TWa6pSdAPOLf4yPxyubRWMJqwBuNvb28vIHLB3JBhcIiIFosVDYc++QjmFZB0iW7FLLsgGGuYcygfxq89GyTufNU2WHcwJmv76SxRME9hoeKO5AgPgzmBsmNewaHVhMdTpGetf37TVjExybIsCAGh11m5jus1ThP0yPOVtahQ4TxiVjV6fsa4UlwbhxwAEgmV70jRVjD6Gbnv6DUFZ2rbpkloNUcU7o3h/o1nwr1b71lN7Z+bJRdJ7G7U9UzXGUA++7jSI5G99NJLL7300ksvvfTSSy+9bC1PBBJJra8Blux+miVKoo/QYGkNc+z2HbAbsV1zW4n0kQenw+4G1j+rpYqGrCm6sms0jRfw72KNbMmfk8mYWtZAgbWqWvoBt+u6DjQDMaSuCxXQWqKmJmobRZeMGKhCO9HlcyjbUTNo6jaW6KXUJBIRrVe+L0tZlp0+MLK+OlSFZBuUEkMZY+xa9hnyNdey3lb7VfkontOKSQ2XSXc4hB+gX04Z2kD7Osig5kBltY+sDLOBT60pG8+mNh3UBcim9uGSSIfWmFrafE4XGsLJZGL9JK9fNwx76E9ofD/zmc/YPH/xF3+RiBy9ugwzoNl1NUKNvI+Pj216GEM2wLhgygysCZR/p9HI+mlr/w85bhwTrGkb+E5JTWbM9w71IzIhV7QlRAwlQ556Dus+iyGS+u9NPhib8oz5o+i0uyjPN1mJxJC+QJOacNvw703bOj1sRzp121KFOavqkGjtddtaerpMh0RC2bfQtMZQWbzVAJEUfYTflopNEb41SZracBGub33EVLK9al8rWAWcLZwf8JgtAh4d+uzQMV9cPb9jzLKYp10srXJt7vKNz7IsYMPVa2Ce54FFiraCkSGHdMgiWDJ4TJQRxm0paZpa5AbjHmvUMYefkGzAmu0x5Xexhy8WC4cA81lgcc6+1WOD0KWU0/jU3wthscRGTZSNuK+GOS1L0yYF9oiUQ1mx/14xLOjai8Zf8p13XzfpvmvS/QEO95IcNnSdmU2zgSn7Jz5gGLl39806/pXvfI+IiO4enlOSANk2eV9808Chd4/NGv2pl2/TamXG11NXDbL5sQ+YvB6wO2FbZ3R8YNDJcsnjgUOZTJhhtmlNm48nI6p4Ddjn0DlgmpXjxKLsE1MXvWecnJxcas0B9FEynNpQMIqBVVpdIS9Y4EDMHML5wvm4SYlZh2kG8xhrpp5PMX4FjaxpX2HJCGvnbOKfhyTSpM9BEl3UaCAkZgXXhYDJZ7vO5rG9TO+bsfVMz89W1SVmGRezaOtC3WJ7uK5D4CdKrq00EhnzsYc4NND/u65rx2nS4TccQ8nlWoxnungLYmE89N1jW+mRyF566aWXXnrppZdeeumll162licCiUwSnwkxy7JOhA4ib8sarYwhdfp2nYM1KmVNYZJRwjbsDFJShls7awryJKWr14wWbca+Zcsla8oQ3ytxSMgZs7YlOcciTEMtv9YwOD85dE1itWdd9s0xLZiNO7TytXQxDYYsDz5j2mj5jGSX1Aja9CmjSZWoF9LR6JTU6mgfNc2yKDVWgWZmAxoETVGXds3Ls9Q29ub39boKkLDx+CYROc1lLL6mZi1tmsYL0C3z0j6+ek7I9rNx6cqSZuOJl6eW0XBkx8GUfY8QMB0+KN979btERHTt2jUbOP3Vb32biIiuX7/hlffHPvtZKrleO1yXMZfr+tWr9ln0v2ao1fHpHjx4QFf5PaAPGKZoK8nwuyx91Afoxv7+vv0/0oZ22fp6iDGF74Ciaq1m07jA8ysRD49IIPVrxxSs4zvG5hf6ugSbXOXHppWsd13+GtJXsKvPYwhil29gzDoh9uxlQYhjLK1d8X4baq0rCOJ/BXUR07Vt/LVuU0xVqwnPVJ6C8VDWXUuKujPKZVHFxH8ntn7A31f677XqPXxiXylXa9H/jLKVPvrvYpdWRAakcdYErW/JIOvkrBz8YOnSJ9Iyenew5Ma09ign6hnzDdaIt2QG13uXZvZOksRL28/blasL6fDOEmncOkH70Mr80SZTZnEv2Ad8OBxRzoyfLfzXBgZ1252bM8FkNKEB7/XDwvf7y3C4QJmGBTX8/+ncrHXLO4YpO5uYd+ejlEbMiDqbMIM5j4/vfN8wQ3/wmWcpZ1qAkpk5ByP2sbxhYlaWjBk0r75Od4/MOgmihrvsI5mkZj84Pv4mfewDhh32/c+ZR6/umWdvXDX73mSQ0vfePOB2MfW7zzEzr143eVZMBnC2OrfMtOWxGRc7jDZan/S0sGyser2FL39d17bPga7Dv3/EsTfRr+PxOGD9ljEp8b1Oz1qmCI4I7EP4LeRggNWVm8tID5YHNm64iCfdNcfkmLTrhbKqgTRNE6yHWLvk+Uqfi7VVTVmWgVWNPttJJEuvE7AaktYUOmavtrSQ58eu862sb5AecyjIfSHm7yfrK/fhLose+W7ADI6jvu2XOlirUm5/WbeuvUvn2TSNvYNsQg43+TfKfLaVbbgDYtIjkb300ksvvfTSSy+99NJLL71sLU8EEtmSrx3YxD4YsyvvQpiktkH7+thYddCMJBklrBFHTLMcjKms9avSlJLWIJFnjF4sL9jXDNpX1jqVTU0LRkzA3LpQGoyyLANNPX5z7HdxTbBuCyLDBhb4IrU+86Rk1dLaJqnJcIiQXy6thc+yzH4HbZVGTqW2Sca/JPLt1fG8jC8pP2W5tT+RRiLlb/B1g0gttdbwwBYdvg9Om54KbbLJa85+HwcHRhub53nge4S2kKxn2v9Hlzfm36nHNBDJ09NT2tsz/rkx1JOIaHd3l3Z3d+3zRAa1I3Jsc089ZTTHZ2dnga+EZlb75V/+ZRtXEukgXaSXpqntR80MCcHfOzs7jv0QCOeO0WpiHJq2Asxj2g0+m2CmI2poNvNjZWaZKQ+08pJBzo693LTN+emFV14ZSw+ILcRpfPMAMe/SLidJQrXyf9BxtGJ+kzFkKIZOxkRq2mMWC/rdrt9i625X3hJNtWgPxf1xZJ6BL2LbBn5FIlPzkcJ6JOnW9DJKgPheXfWS5Sci649p643xp6wUzLO8Htn4XqK+qZ9nm/rzq2kasd4zisrxJleMVJP1yyc6Y7Td+tVSnF1S5qmZDuX40b5HOh25d4Z+T65J0B6oO1haZX+u1z6a4vLEeCH+PrN+Z2B0dSyXIUrQyTSbJhY11WzY1pqjdn6Ydo5xvZqS0Uve1ysiuqiYwbvlvZ/fOVuY9WMyHFHLe/8M6xqfEwpGLy06XQxozetXhj1yzogafEAvLugaI3Etl/X0xFi/HD96SERE77x9h9KE1/s5o5Xkt9+U2Vv3phM6OTLlOWK/2l1mk32bY0seDHN6dGzev/fItPfLL5l0rh8aP8hr+3N6+bZZ4x+eMjJXsbXI2rC+ZnOTZ101lPJ6j7MS1lSLPjYr20f4DeMWKFeSJHZPdj5mPtsx1niJZmu0HRYro9HIWpVgP9oUZ1Xv6zHeBs3qDCRS+vJ3WXXIdUkzq3ZZn0gE0fqFDpylEt7Ra562XJA+pME5soMlW/5fIq0Q7b8Z8Hg0TWDJo88fcv/T8ZXbzN8bY2uC7jsZZ1zvGTFLHP1dqiwbJMqLNatt/fWobdtoHE1Zvtia7M6+vi8uuDrMd15WXvpdlh+Q2L7+uCytT8QlEsQ6m2juY4HYNbGGHhByUOpJdghzBBmSAKYPTKlMMJPlS2SRZnSPqasXbDKy5E0+50C/S+6AVVtTzoN2xZvYsPHrJOmlY0QF5pnwQt31TlU6swZHP+yTrMQukTj4y4F2WTB0eaEKSEu4+bAoy0DxWOD1IjoYDOx32DCkqZrMU5KiII+lov0mEpM89SeHDUeR1kF7OzIgJk7hMVEUw6At9MViMpkEYVNwCcElbjweB31kSXMQsFws6voCrQOXn56e2nZC26Kd8O58Pu8kudHkGlevXqWHD83BBJdTvUmnaWrNe5AO/kZ/oC6oB5HrR5iPzpkIIkmcyTbaazgybXDCFPvD4dC219m5ef/Gzeucl7ukIm20vyMSwfgHsUJuTdHRlvrCslwubTroE4xN1LOsnNmupqPH93Z+Ni0VyuQ1aZySQj4rJWbe07UpuGfcd3jEmtikviJHHli6TGPMRskbNUIg4XKW4JaEmiTBul2pC0Ce54GZFiR2aem6JMt1SpM/6IOBfKaLQEgeVLrMkvVFW35XLXxT67ZtLbGOVXpSqGToOtTgEJ0zsUuROgWfHa9lSJQRM3nTbaH7umsMxMabNrOSewYkMAMT5m16D8L6gfqOx2Obtp1rpW+KiHpEywXik9odvLQpOshy5EUAv0HGK96HuSpNltGaq9kW/BsrF9bsvpJTSymvM/tTNoM8Nkq2IYdjqXFpzjJqrZbBfD4ccf+2pq3mTUHvnb9JREQTVnJmrBg9WZn1rhnWtKyY8eaAyWkGpnzjlImTEhPyYzCc0zw35UrGvM5yqKc04fIlY/ruu2Z9PDx5m4iIHtw3F86Pv2hcD8rrQ3rm1hVTRlbQPH/D9NX3D8y7xxd8kR3t09mK25lNg88PTdlv3jTmsefn54FyAeMBJqvSXFGHxtJnvPPzc+/ySUT2TCYV1lCAdpEJDodDevDgARG59V/v83JeYR/A+aAofFcUeaHomjNyLEoyLPkMJBamxBK/cVmksl+nI81ZUT+9JuiwKtI8s2vtyrLMng/0PJXnUaxnsr3lO/hcLpdB2I5WXcikArPLvDO2lzyOq4dO19+v4um1rSQi0hdE3wRWXkrDkEoh0JZacjH/wi/dvvQ5V+8H8jLfRQzYJb05ay+99NJLL7300ksvvfTSSy9bS/K40OVfhuzu7bc/+qOf8zSC25CsBFS7HdrXuq4DLSuot2O39k2EAjpP7Zwvb/zaLFHx6kSdbWMaEe3UrCXmQNuFVMTIJWLpas3WJufdkF56EDyjtUo62G6SJDbkamiOENEENT6ykakx0LatDfar+7Wx2iKnnatt/ZQ5Q+bKAuW2bZM2dD7v0nbJOsUQEqKQcKZt2wDl2tmZ2bwgum80UiIJfzS6qx38ZXkcQuqjmDFzEE1IIcsDJAHpQTspEWetOU0L37QuyzKrsdSmHsPcBVZGOaAFxrNrIDogzJhObdtC83nE2m6YOhVFEczHmKk16oN0dNgCoKPj8djWAfW6WIdrmDbjjn1q0hJtEiQ1jXqtQhvHTKe2ITLT4yOmmQ2IzLJQy6yp+WPELHqu6PEry6TNsxAMXqaB/2uTRlkXlFGbzbnQDjymIiEEYKEi5yLKiue1uVvbtgEpk0bvYwiARUNWsNRwc8YhB1wHtYYa9EKbbsWtTtI2Dfa5Rm9mFO5dm0yF/zyyKYzTJpSha+/Sv8eI+LYhp4ilG0Or5TOxcsbQ/6733RyUCbhg9kREQx4PO+x2MZ9O+HuBSvGzj1ZmzXr4wCCSZ2cXNGBSIcTlAXngtSvGqubZ527RlX1jZjuesMksE7dZNH9t6rRYVWSnLJv61Y1/BsgGGaU5/8ZuOOtmyUVw66Tuk1Fh6lcUZg6uLszYPz0+p4Tzwty9qJSVSOWIetDaer1ta3dmghmyXm/J9kthzxc29FQaouVuPsfPsNIyTyOGkCxPgu+xPy0XobmsHtOxOdOFtsXmjJ57g6Gfnjx3a6sT6fKE3zSirN1oLi4uAneemDVFV9ljpJK6vnoPl2cwjQbi3bIsO9FKeXbvQvq0lRnaTn5uqotOV6LZmlhKvwORlinoo3/6W1/4ctu2n6ZLpEcie+mll1566aWXXnrppZdeetmQfpH8AAAgAElEQVRangifyLqq6OjoyLN3tgGGlZZQakT0d5d9yv+Pxr5f0CZSAvl3jJhAlkU+2+2v1O33FPu7iw46hoJu8mvBZ+w7LVpT0YWCxupZV2H7d/eN0CqLNIliGrOwDkAkB4wWeNp+JnbQwbStNqx0dXSaRoWqijLYPFkdWdVl8ExMo9jVFvoZrZGStvHOyT7U9nVR4UOk/1kXWg+Rvk1IT7ffYDAIqL81KYekHdfpQcsntYkSfSKSaLFrN03YpNGotqqDPGQoFCKiLHF10oghaPclqZSeBzHyKO23oMkEZH11HdKB7wdLFFo12PqJtu1ah/S7m3zVZJ5dxCQx8gD9bMynTo+3JaMYq6VDUDUSGUMdu9adLn8X2QYDNVdkWppsQT4DzbcmttCkYFIDbbXUqb++xYiNdHpyTeiyENiEvp2dw4/PoZ+YW0AibZijMkboESJeMh9KU0tglKOdsnC+b7OvdK1R+tlNSF0s3S5kQT7bhVBsssaKrY9dZZbPdM0RLbHy6bzk+OhaU9u2poFdm3zfvkP2z7w4M75/RVHQsFC8CgPfb69clrRYMApY8fzkcXLvnvEPPHh4n/b3jGXMgN/HuarIYb3CKFqVWjKQpsb+ye2fom5EORPCYC2G/zDIkdpEkLTw0pzBuoD9TRHypqlamz/m+YKRSLt31A1ZqJWlUchO27aB9Yb1I7QWcq494SNrLRmScL0N0SjvT2rbVvStb2Gk14SqqiyBokUFi0mQnssrjkQmSWL7X4837csctS7LfX9WuffodVZagOiwKxoRk5wnGpWNzZlt1piutWqTFaL214XUdR3kGQvfsWkt0XnqttWWmFK6/PzlGaxr7ZRjoIv/5DLpkcheeumll1566aWXXnrppZdetpYnA4msaw+JTJIkuO1rkZoaLTH7Ya11iVHZd/lXyM8uDfgmJLPLFyOGCm7yy7zsGelbprVXMSSySyTiuo0E2g3lExlDgt3f7t1C+TSFZXD11e0GvzRfM87+Rcygq1nOqroN+prwPj9jx0ldh/VUz8gxtQlZ1nTXXWEV5Lh1v/n1LssysL/X406iqF0+DvJ73SbwL5Tfd6Ujx11IU23e10idnMsaiZTPaARSz+W2bWmQ+WizpFWXItnvtFZfzitddukHgXdjCLJsC+nzF8z39MJ7R/4GiSEn2o+wK88YsqzTjeUZy7urz2PrsC7PaOyzGiZJYhG/TajiZeuQTC+gik9Diw27dvL7ZROuj+dHfiBx3X5yvmsfy5gPS+AzHkGTuvaRGCt54G8qgqKbZxyamiS+71DJ4SkGZdVJqe/KEKLQja1DyG7btebJz8sCi2+STeheTEMPiaECMWnbtrMt5Pdd+/omVHGbenZZicj12yLdsPax3AA1rTAOGHls+BNxU865y7KEqFCcBEtmcbchrprWMsNXsBBjJLLkPai5WNL5ufEjz5k7YDAAys7hMnLsSQU1NdZX3pcysyZgLa0a55+Y5lzYSJ83pNqSu1fPL+OL6L9ftkv/XSLKKL6H4WgSO482NmQRnvH5FmQ6NjTQRtFraB2c77oQp+FwGFjyYG7r/QD1IYpbpHSN+9hnUJ7EZ9HP89z+X4bNkunErKR0XtoihCgMIyfX1K69UNaxa73VVjFt2wbtrc9rMd9PfVaRe4Vu/5ifv0aLY+WM1V2WT0Zi6BpL8gy1zRockx6J7KWXXnrppZdeeumll1566WVreSKQyKZtablceppRrUnRt+5YDBRITKOhtRvan0o+I7/rkq7fNt3mY+hql0Z2k1azS2II3SZ2uW20TNvm66WrhlWsbR0W4L5fA4m+NJ/Q/0YjM5SkNgB4yTb3lUIJaor4aiJwtyqE1EBD4F8X67ONmvHI2PPet5rQlhKl4QIAYMubZ5Ra7a2y1YdfVduI8vh5uArKF/2f7JyrXCymLtt6b7xVPtNkF9MmURioOFHPVlVlkWrNlgbJ85xqi5hwEVSMPomUao0gArtbjV7TWI0zfMJQ64Q15VlROCbN1teYYo1xfg2lQ42AjpWhb+NlqHFsnmuRbasRp00WFhCN8kqkr0uTHUOqIYvVMnj2sjVUpnOZhlzW2WquVdysTZYf8vsYUh57J/q+Re/IfqZ2LRZfElECJmhKqarj8ylhv+40cz5Jeq5lTciwHPpTMSNsBUuL1jJPJ3ZJQD3R5m7t0XWvSj+WXsz3U7fRNj6um/a9bZhSY+9ushba9N62z8Te6eIkgGyDnFrrjMahBG3dkXdduXU2wRwBQuFb2VRtTXXt70H5CAgx5nhBowGznXIW5YrRH96787QgWPtUjFq2zDbdtByfsAGCXouth8dX4/snVlVDLc/ZrILPHK+XYmy6cab80CxCadK7aEuHJiJWdKLWMErIt1Ex+673TOqsmYKxbac0l7vN7B5h5yMXM5XlVZY2SWBRkonzoklHs/RrP00iZ1kxZkQ4ZoXhxiTmpRujy2W3VVT4CcsxrH1xqx35/xjKqK19tMWYRP66UEaZp0bfYkhnzEIvJrGoDbp8sTrH7it6X9HpyjJFz1Pkr2W6DjG/TF0/zWUhEdMunoXL5Im4RLZNQ+v1Omr2FaOiJWKzhg5Tp23MS7a5JMUGmB4Am57V5ZHmupe9JyfbtgRCm9KJSddhMHaofBxpGz/P2OGtbf0JIP/vLnTx8prQHP5v+nLVtq0lgaDMdw63k7dqKMvDCy+n6H3fJJF2r+JER346vsQWiJi5oha36FZeXaT5RtfYlP35OOZjEBnKAOl1LZpSOaPNayH6kiUvC9bMImJ6aS+W6pPEuNFzRYd1acQGCtMwbTqrTe6kxA6HXW2rA0rHFV+h4qpLmSXT10GD9bNyfesqX0zJtunC1NUWXZcH+V1ss49djnWeWvG2zcUaUm+h5HG/oU4tIQRBY7ee7rZAMUDGUbf6SBqWNbbudilEu8KpyHSyggPE4zBG7sLq5mVo/tXZ/hHzevcbcT3DeXbZJVIefLqe3bQGPo6LRWxP7Jorm/ZIncZl38Xyf1zBumRNVyksa7B3NC1J1xDzHteXL3ggX0malFIV3mU6NeanIL5qqjYgTVvxJgsilKqpCOtXQhifJsum5HHWIsSMUH4wCc2yPEeFTRpZRhnnkdpwM7iccfpERIm/j7cJ1hYogPm81ZREiTtTEoUXRJJzDxfhNhwnrr3J/w2XU3wRGaMgGZL7vjZBzAv/b1lGS5ajQkzAHYPIzT17wUGfiwuKNvePhYXSc2WTwjC4BDV+6CJZT02eA8nzPFifUYdYSA3dbpvOSpv2vdjFMlbv2EVM12W9XgcXL30xlu40l6198n39tzyb6LU05uajL676fBBzqXpcgp3enLWXXnrppZdeeumll1566aWXreWJQCKJuoPzdkmSJB5F+mVyGUK3raZRayy6fpfmj9rhdVM5IDGt1WWa0220tzHkbxNy9ecRXTo/rcvRC1EQInIU3lILpdtkVfumgxKhc8k5JJPIIFka6bAo0hamcMXY1+ZIkwDdfvJ7Z6rN7R6Yk4Vog0sHJqrdCK5ORwaS7UIiYyYokJyDOG8ul28aQ0SUwPSK2xtlbmDOZE3/Umveie+UMpjSNLf9VhTQfaE/yaZr00z98sGUyGqO29aqzWHiBzjbloFSmziqBbNDa6Jat9bkMDBp5O9Rf0rcs0AJWmXaLGUbkzdt0mI124KkahskUucZewfrbReis4lgJ0asoM1wYiRBGonTZA4S9Q2QSB00PDJngqDOwuwomMuqO9q27bSWkNI19+SzOqyIlm0sCGTbZLnfF6OWiU4Ygcrz3Iay0eXUoQQSWS6FoMs9ZJM1ja6Hlm328Nh63tUuso01YgLZxmxrU3tfZkW06ZlN540mQTkxV7JgrgTvt63dT1y9GFHn4rQ1ypUAqLJycmTCf9g5SFmAdBRDdh/gtbUs11SWPA5ALGPXdiNN7Sw/ioLHAxcv870RKGkaSwoERD9NfLPWNM1gWERL3gvhpgKCnCR3+4JtUza1bLXJXttadNK6sERCcsCcVm9MMC+258KkDMbpahEGfNdzI7A4oDowPdThN2T/uLWT08n8NTlG6qbneQyJ3DT+AxPXrPDqItPpIvopyzJAxXR4rtj6PR6Pve/k2tdlJSUFbanXYj3mJYKI8gGJxDPr9TpaL9k2VVUFbaBFjhvd/mgLuUfq9QzjRZ5pNRKJdLQ5a9M0gXvQttIjkb300ksvvfTSy//H3rv8WtJs+UErMnM/zjn1+u73fffZ3UZYWIL2AKMWE/4AJCaIGQyYMIABSCAxwiMkyzMwQyQjmIEQEgwYwAAjJkgI7EYNTbvVdvdt233f93tV1ak6Z++dmcEg4rdixYoVsfPU7W6VIZZUlWdnxvsd67cenTp16tSp02b6aJBIacaaqCH7L5DAazoSlt5Syq+ORNYRrLruSsnVLOW3a3WS6Vm6D9d0j1rcYM1x8N5fRaWsutfI1gm7jq7othiGoWgnkIVCaOe3N5RzpPb7PX/TaMMuImuHw4G5mLI+Mdfs/bqudF5yXYLLYy4bb3HgLNRGc8E0R1CWZQuCXhs7kstZGzOtMZmoVATXeVjOiGtuNvRc2QnjNNY8R5wast/SE+C5M+Uc/HVdGUXS41fOj5qbEsklraHOIMlJrRm5kXQN0WmtQzoNKRGh54MM21rzEKYmuWCtb5pLzWb9h5zjLuNrHVrLiXOCAwsMsIq4tjjtyahH4hLr+rR0/fTapPXenXMZKqzbCb+3rslyHmhdKfneU54ejI4MHm3rmZsPstoL73mNUnpU1photds1faX0TKBnWqvKNOA+YfX2fPBeoms5OZen60mspUBaqZyLKY88fgojpExSSbKy21SbywvBGE1tX5HQYkK1YnmQziDQe6Uzt0bDS8djkvaAiw+9pqZ9bs+pr6T142JdohLtMs60wtBPbJu4DXM/BCgQ6aA2KMOJqwn3IbCDsB8REmMhpjs4WqPtBUi6uLXUsU7CM2p+CrR9GPLxychkbOM1DdZibx3V/Pfec3nQ5YtGOL2n9SHUeRzt9Qck9yCsocddGbY2Ly0Jjdr5Vq5ZE4zLjfiWnwHkeltzNUFUGt4D0mchkOwCrCJVIJHIFiKJPHT5NMp4Op3Ks4Raf6WbNT4bXnIjffLMpOdwy84CvsGFXWv90PNTrlX6m7XH4VyqJVSuUUciO3Xq1KlTp06dOnXq1KnTZvo4kEjnMsSN6DqHfZ7ngsNbI1sWvVWcOgqquRo1tNH6hipJ+fda2S0ksmb219LbA1mmjFscEJDFUZdPySnR6QzOdigtybL2pbkvmnNjkbaoeX4I8vSn9w/MoWeUILIcL5fA1TmdTkXZCufezHUdWOcCUZ49e1a0hUYVLT0ocN5qOkjyWXKeS66kHmcgmaceMzUk0iozOI1S/0CP28LRuyvdp7T0RTXSN+yiO485csF90lU7RAfWmtun20WWR5NEnPR4k/2h0Ts9Fud5riLoFgdU52WVyxozOo62NAxqcV9r1nutMlvlw3zSSKa0FIx8St3FEBa6f1JPV89hqXuiET6NHIIsE/Y6rOQGp3jlvFqWPB1dl9SHCVndR3cIlmW7mp6RZclYc7RLZM0Xcxk6RNm+otjDWpcuoASY+8R1t+orkVIgkRb6XHOGLsuOeuq1T1uMtKwi6j1J7mW1dVeSblMLWd4y92q6VpZkkf5mPXXYs9Lvz8uprFbHPW0ROnS6r3m+8v7s0skvtldcbmmeIbWzJlQrztkiXb/SNOd6a+ij81z2A/T58e722Zilf3v7jNd2hDlHaZ+3b4Ml1/v7e0YXnz17Ecp+DHPvfJmzvGlw5N0hK9+w5NIOEmXXfc5jaV3JAfaMecNtj1c2HuT85P3kkiO5ul30N/xO6WAPyi0/W1a/MQbevXtf5FMb95JaiKH8LaVX9Lpo6e3W3HY4l/Q5b29viSghk4iPfWe321XdWsj51NKxRzlrZ1Nrf9dtoq2uz/NcnB2s89VWyUkZT1uKt9pfx5dtW6uf5a4L37Q1/mvUkchOnTp16tSpU6dOnTp16rSZPgokcnCusAx0TTZ7v9+bFobkbwtB1MiLfNbCWBz2woJdjCO5JppTYHFIavVD+pIrYHFOiUourgyruR8tC1wWulXj/EgOsubYw1+QTKsmpy7bRHNftI6ULKdsZ6LEIQc6OAxDoSu0LDlnyxoXulxs2c6XuqSPc9428zwXKCNItjkc1TNqp/sPbb4sNFK0tsl1uGTpeU/CubFt4djP1y0fu7XkkuLZctpe44b5NXFkLw+5PP+g2vo0X7idl1iH6RzzFpbyJvjDg/7rvnT6m9oitv+oOPesAOVZrwVO1xPYG8s3OkoGZmH5LHy7RLRq3O2L8clzWutKiW/QoXHs8LnkUrbQDI3K1Kw2yjWmZh1OIk01hHocRxPxIio5l1IvRevqnE6PHE6vKTWOr0U1BEqWHdWUYTD3ofcBPRCZbk0HBk+0/eFw4HTSupjPZbmvFBIbhu7Q1XklkBPWD4pBJVKMMODuQ38b9T2fz9yPydLhkv2GHs7tzQ2vr3pNBYp0uVw4HvLAeMF6vt/vOU+0Ww1Jl/XUaDSjVGLcoVxv3rzJ4sgxpMcv6oD3Qc9rytJeVb+M48jfNPKaxvip6GN8k9YadZ6MvEBnUOx/vDe6fI4k65Glzrhug6R7Nhao/7DkumDLstDr118TEdGLFwHxm+PafNjfcF303EdeX37zdVanMPdy/8Dv7uMccaHvbg8rn0hvjuHd3W0YS7t9XIemlU6nkGcE/+n2Lvzxcvcq1DOW4fFhpnnN++HymJ9NwjjL29+SCEptm9cBqGhC39dincW8gL7dMAzcb9oXoqUXh7y1tVKJPuo1fjQkjGpovTyTaURNS5/IM5rWZdT6/rIO+lyE5ziO3BY1X5JSUgXtrHUXpWXS2vm9JkEg3+l9xXtfrDuWtEht35TSJlpCQ++R1p3HKitII79WPbWEl14jpCVXrWO/lToS2alTp06dOnXq1KlTp06dNtNHgUQCWbL0s1rIoZVOLWzN+qSFRNY4A957vrnXfJBJ/Y0aZ0typjW3XXOCLpdLVa9LI5EWN95CxGry7paeRo2jKjlAWqcJOpEyjNbX0DQMA3OwC383Bpqk9bDmx5wz5WgsOHcUdTJgDG6ZZ4LPK82BsvQUdbtdlC6RDi/DSuQ26YmBG5dzOb1PSGXJqS/R95bewoeQniPSVxK+67lmISfar1XLAqx+d7M/FO9bHDuigMhsQdnxXn+bL3V/gq1nbQ2wqAizXtdTsVDyVvhrZdBT0PsV4KvxZGyXiC1+xjc1S5G0ElHOdX18LNu2pn8p0635cdVptNpkHBN6s9sBgYEkQ76eD8MoOLr7WHagp9grsE+stI9o+PmcUAZNtX1FrjWtfUmmketK5XvFLuptnd4/8Nr3GHWjNMKG9gjvIhIX398rJCWUL/x9OkXkNXbDHvrS80yX2EzrJUfq5og+r5dzkh4CYlLhoq+r535jK5CkdLAOx2JfGRX8vywL3d3dEVFCP3W7zXelnu1jbEvo20k04qDQI97XY9xJSNXwvgJpkxhGogirmgfoR7RxmHCxL1yeJ8g5T5PSJwSlvXsvwisdvDhf/Zr6HD4f376753dERKfdKdZzX+yTyIt1G2ON3717oPMK6QmgUyHvdz6Mj/m00jgAXYtl3ud75eVy4vmYahn7fgdLrFFi4OxZn9ADnXV5m/jB0QRDqdxu5ZxD/XY7ZV3a5W29LBe2fJskF0opKaD8+kwoz4+gUfl8LPveFbrFO0MypSbxAZK/tV9CHUaisxq1tCQsWtIYlr62fOozmUVb9DwtVPYaWfuohdTVzjgyT72X1fa/Vv6WdKVGFaUPZYyHWt4yHy1dspU+ikvkMI70/Plz/t06ZMpO0hB77SlJi4FYB8baILZEnVrPawdZaQxCw/IyjG6DmqiTc0lJWR9mZPu1RErxvhB3URdFuejpsutLpBQDtkQBEHaGaF8UCcNv4vW0XBh5oX7/mJWXKC2EODihz1FOabhD971O3xJ9hbNj63JUOzBKRW2dh7WY1sqDk7xbfTrVp8ztp5WOQdwn8ffgygPttQXQDY5Fr1rGp0CFs+XKQcjMS5SFjakMbcMAlgjhxG5/6v2Y5nd8T0TDaJfZovISel0YxGKO1QwlWZtOcWBUBx+L+WSRPiTo+FLkT2/cniW103pWXhzK9bK23lrlLdo2fpJrmR5num2lyBQ2Uxz4tFGYYRgyEUYiosHZzDeiUpxYi6DJ8tTEq8K4jfVVcdCv+/3El1uI8Gs1BOeJdtMui6fnHsQPnfN8AdEXHdRfqpdohqN0Ho6+AINJH4Bk/Qvm5JDEYlEX/I02xEFdXpZxiUQ50Ab4jXweHh4K59xQPZCH+xojWcbVbpw0WesQMwMMUdzEHCWOJ99P48iTbFXlSn2f5hCLGcYyH9X4kHNFu1xg10rjWhWxdPEGPLloeGo30jxjH47iqMO3QtxTCPv+8siXtOMN5qduL0e3t6E/xymuRzhvgCE3x/G8EnmoeMQp5kdVTu/IgTmEzAbrQpCvFzyOdxibMZt5xxdnhD1Mt1mewzDQd7/9nazdtOuKaTcUZ1Td/pZIIvfD/JilK/dGzBktPno+nzkvyzWcTF/Oz5pqlzzf1i6KwzAUIEntLCzX+tqZSTKHWwzlmvGvLWSJ3VrMPl1m7aZD75FyP9T7wBZgzNr7ay49NHnvzfG0hbo4a6dOnTp16tSpU6dOnTp12kwfBRI5DgNzC4lsboJFNTjeQhQ18gUGlRQJrYl5PsmgSBY3RzbGqeRmaU6DhqSlaGmNgyGfNSSyxcGwRKc0EllrE2lYh5XXzzaHVr4rTNiPpQlkLV7S4jbtXc69dS4ZH9FcPjglfjyfCi5ObdxZeXolZrtVjFGbxG5xq2scty0kuWG1eBYXq4b6JcTCEXAQ7VQ7jSEimHRP/WcreQepAsxVjZo5fl9FPcV79DWPM8r7TI5bLdKyGwxDPVfEWXX+18qnOZRb+tOSwtBjZwsSmdIJ36zx11rXtHgySHN1JQeU84TD7DmtZRq50muCZaCnZuzGQlznSwgLzrtEYGqc6MPhwOVAfZ9F5MMyt67RydXnaKPsK214AnS5XAp3NTWjC/IbCF8k1xl5HWMdwD2Xkhd6jWeUMaJB0iE9xAphJAT7J7jrNzc33M546nX39va2Wj8LWdeqExALRN1Op1OB5JRGZAZGHHV50CbSuJJGUbEcSWRGS68gvhQdq9VLj1tLGml/yN1STGNpCEcaJsET4rqFIRAairizSues2tYPxG6WzueoLhPrcMHa6k/czjyX4x4B8V24mrm73XNjQrTdrdGN0yUineeFluimY43G4PbRwM7+EI3tTXc0s+G5kPjssefHORelOwbvaRiBcMf6xhMvjNCtK9E4xrKPOSKU1tuhGNMQtUbf76Y0nrHPof1fvvg01E8gdlLyjojoMp+yOOM4ctpaek4a1CEKEgNatPT0EFyiSCNQiI++evfuXZannE+QwtDGc+R6pBFNLU0g99ia9IpzrpAQ0OddKY2iv7WkV7Skh8yztm9a6kg6jIXSXjsnyPW7pt4m94caAtySBrNUxrRqmI4j92nLGNkW6khkp06dOnXq1KlTp06dOnXaTB8FEgmu9Bb0UdI1bkKLww5lfSmbXUMZdVmtpxWuUGT2ub7FMAxV7ouFKF7Lu4V4WHFqsvZEibtUa2PLKbTmqGRxfBtRIF/qTab+KzlTeozASbIH8rSuzPkE8ghdB8m5qXH8LVS7QErjcwtSbZW9hkRaqIPmqll9beWlSaNaVholcmUb+ZBkyffXEE3LKbluk6nhtH2pGC8iMsyYawNHwqVGwcVcS3Rwy1rU6j8iu730OGnlY83hlm6g/q2/lYZ1Sgf2FhdYc6VreiAIL8MAEZNxNefU4pJKs/hEpaSG1OPQ3zTHXkqkaOfXUg/yoNA7HVbOSeShdfNkf2qUTNf7crkU32p6KbKfEmpRIsOnU3JDIssg22uOrhKS0Z3HrC4Pj+/4d0LZoi7kdMzSe/HiBZcHaCWQMaAau92uQNBqjq2XZeH0UPaHh1wXSeq0a049EFLpkgOEMgABkUi13oPePWoXLgk51ONC7o3aMImer7Kf8TfaDTp+bLDkkMIsZ4yl3MWP954o2hKALjqkMNL+jrV54EUgzbV4RgF0SAuNPAajXu6a666RdzxmjoekG0tEtIuukHx0HTINxFZtpjGMyXdfv4/1jajt5FiPGX12nuM4voQ4++MhoSoaA4nnKzZW5hfyF0gIxLnyPLgrgXGsYRpomDAn9tlzf0gua6Bry+59oo7w7Z0yQrLM5XobwwJ9XJaF65fm8PP4DGW5v78vJEe0UT3pWkafX+DaB3NvHMdijuixeXt7WyDxKKdes5Zl4b+BaOoz6zzPhY4xSK6PaFu9dlp5aoRf75stQz3W2cw6z+rfOr7l8uMaormuayklVXG5IvPE05IC0vHRVzKMdoWi87LQy5b9CYs6EtmpU6dOnTp16tSpU6dOnTbTR4FEeu8zLoNEt1pxarf/Le4ZtF925wbmTtX0lrz3BZepVkzvy3JB7l3KIWt9Gc1psSwxtiws6b9bCIVuP4vLUSOrf2r6VBKV9QbaE36vRr9VMrdk2hXqMM8zXdbcShq3tUCj5rONuOo6OefIKeuds9JRaLWB9c7iosk0JNLRotpcsXQA9JhuIWFa1v4penzSkvEWCQOtP3tpoHdVfUCqc/eKNPzT1pgaWfNJ/34qsmmlrdPTSFXLtHgNiZRju2a11BqLLatyCFuglUuyOoj305hzQf2g9CiHgW4PR7NeFmqpkchnL1+QJjaBr1Ak/J6mif/+8ssv+R3qRZS4/MOQLCiCU7ycc84vUYlEAq2RaJylC09k6+hoXW+wgoGgDMPAqBbCHHe5m4vdMNIKlPgIk1bQG6AAACAASURBVPV5/6IdPvnkE3qIaAM429qyqfee0y6seMa63d/fF0gr0tFjVKKH9/f3Ma8cobtcLlUdWaAjcu1jiSC156IM4zhm0hEyLzn+UDaNPsuxKa1ion2sei7LUrTTuuRIx0Ar+ShpA4R1UWFOp1MpWYR9KpbvzAiKY13POaKX4xjH9Bj3G+doXqI+HSyQrqVkyjG2AQw+wxrqy+dhvB32AWE77IiWNSIlcf+dPwlt/fA+jKl3Dw/0EJHDeY2IcHQ9AncjD+9P9OmnAbm6vQl5P7sLY/3mEMsXEcnL6T09PoSxc34M7fbolGXT3Y52O1gKjnMwIod3d6FNnj17xvrVQCCBnh2jBeOHqIO4rCvtFIJ7ie7HZuG2Cogy+uzhHOK/eBGRUr/Ss7tnWRg971mHWbglOsbyff3111kY8p51P9m6a0Q2XSznbjqUuuwun68SZWQrpT7fB+RaqssKkvPW0lkkKi04yzuCthxsSelw+yjdavl3CznEd71nbzmTgawzwJYzii6HtmBrIZvW2UJ/w9ql1yzcway8rlFHIjt16tSpU6dOnTp16tSp02b6KJDIdV3p/v4+QxJrungWKlgLI2/zBepGOXdii96STLNGLTlpcvUbfg0VfKr+07U6tPTk5O8a51Sna4Vp6aRqJNIrn0x5PMXjaOh1giPF8vXLQqT0n2DVbRa6AUNVD7Osr66Xtsy4hRNERIXeTU1P0UI4LauSW5C+rbq8Vrpaf6OVj/xW0ze1ylA4rTbKW0P6QM45U09V54X3egyurmYduP5Oom411KGFVrb0S1sSES3ryzKOrVNdl3ZojRMgLzpta0zq8TpROdavjUXnSkt79TG4MjoDq8BffxGQRKkHaelJyrqt68rftF8vLstc+roEsgBfeJalVI3kSn+FyF8jkrItdJskCZdcIuK43xNF/TeUdRlyNGOapoRQab3EaF1yjPpxs/iOcmENZWut61roX+I36ua9z/QjJWkEZJ5nYX0SVl+PWfpECUXUaLF07F6zMInfr1+/Du12PBZo3im2rdTJRVlfvXqVxUd9D4cDt620/CrrKZFY1IF1Lcf8bCKdm7N+nMuPbpfzmXUYV9UWl/h7B33F3YH1JYEeT3QTyxXn9OTpMerE3j1Dv0ZLrGKMwjfj6SFa2Ix6tnc3AcV79SKk+/lnL2jah7D7Kddn/uabN0RE9OOf/ZJ+8cvQlvePmDNRD5DSnon+vDlGPcxDKPPLl2F8vLgL5TtOn9DgIuIXEdcfvbmLdcGcIRpGIGeQEIjoWxxv+/2ebm/z9eL2kPvMZamdceQ2hI9WLG9YT6T13qQ//C6mF8LKMVRDzeQ+A7+cek2W6DvrOkMaQek97nY7zkvr11l6ewWCrs6plhSdtR9rP64IY/lM3+IrUyNplm5lTZoJZKGWW85Orf2qdhax9lEtVanjruvK9dRSgy3bFaxrrPpXIpHI6x/+g79fraekj+ISuSwLvX792rz0aZKd0jL3Lp8yHmhw+SZtQcgcVhy2ahc665CqD8bRt3P2vhUfz5a591YZrLC1PHQ6rcO3Jh2mZo5cEjsIHkoDQqm9lSiFOJjpOkN09ZNPPgm/xUFDi3bJQ6U23FEswhDT8b44DML4Czu4F25iWouAHhc1ssaHZVintbnosPoCoONKSqIr+SXSudJolFWW9AkLVR6GhPsNNq4AVxAwjoC2IM+bcWHgiMcxkYPbFb4QgoGj50ZKD1fPVRmrsBkuKhXvuWLVTcLJRV19G0u3IrULoZyv+pJRuzzKvkqUX2bkfMrqJUiOW/mOyO4PPb7evn3DeSHutQu1PKjUxra8rOl64hCHeQ8xVKL6JfJ0Sm5/tBiUbvPT6ZQZywjp5Q695cW1dnB5//59deNvMVywFrx69SL7fTwe6f27x6wOyBvlvbu7o9evo8hbTDcZPwq/cdB4/fo11/3mFheKKA4V5+3j4yOvvW/eRGMcbEglPO9uj8nlQMxjju4d1kWtu87RDcRsfVi/97vbrFzTNNEU9w9teGJ9nozfQLRVH0oxHr766ituGxanx14RyykNXEC89tNPg+uGX/ziF6Ft4j7z7NmzwviOFovFZVpeIvEu+qrnMXFzc0hj5d3bvJ1imPv7+3R4VuvFBWtpDHs4HCh62uG6uCUairkNZTjeTHR/Hy50L16Gdnp4iJcgeeGPYupYr+9ffxPyPIew58tjLNNzehmN2jx7HtrJ+dD3n34WLuPf+8F36cc/C2PyRz/6IrTtV6G+p+g2zK+OfGyg0zlcht6+jkyOJV4G44X45Xdf0Xc+/RYRhbFHRPQD+otERPRVFPd88+aewKyGIR3MiMczxsLC8yaJE+euZVZxoeK9OjKW9se71F6RMIbvoiiuNsT0+vVr7j92I7LLjRfBUCPRahp7kXS5XAqXHFok1HvPc0Ib4bFcTKTxGerw7v3bIsw1gIcoXR61MUeQvAjrPUhfOK1zEZ7SNZDlpqP1tMol3+tv1vlPM8623B30ZVnu73oN0MbnhmEo1A503lZfbQEYJHVx1k6dOnXq1KlTp06dOnXqtJk+CiRyXVfm8BBtvwlfE5OT3PCCw+Byzo2k0sAOyuUJXPwk9lJHQyE2lkyw5yIHLW68Jb5Uq7cVH/QUJWAZZ6sxH6vMmusqXWk4ZZo/cVOSmJBUzA7foqGHAd8PBdIBIxo8FlZPztl5wQT4six0953ARWMDD+xnO4l9hedI91FJn/Pwt9lvyzSz9YTLES0mqtGRh4cHRlhTW4TyMfp5OnNZvUefaWRoFfgX5oqeO8R5p7Edxxf6LqYyUBrbzit0ilIU7XR5iCJJNOboyLJKUQ+Yms8R14zDSHkbgIZhoGg3gY0ypSmSzz2i0tUK3Be05leB+Bkob42keA9zVx1+5+kTJRTcWteAACVpjBB2r8Z6JmEROdeYg0s0nHFZyrmipQGkFAZzg+FYXI2BcXQUbWfQu4h0QEQPxjqkiXiU3Wp3GMECJRc+sT99LLcfCS58uO/P+fi4v59pnNRahTzfpT0EYm0Qb57nXAT2FB2zD9NE78+5SOge83SFOCnRqiQYWKIhtuP5fKbX8W+Idr2N7fb973+fiJII2nmZuX67Y1i7xiG6TIABj8sDIwpJbA9rTIj89u3rzAgZEdEJCN+OZSZD+rsd9/nDY74uolyP5xM9iyKDN9EgCfb0HUT/ppHWcyjH1xGxwlp/OOaiquO4Y2MqUzR8coqGWfwYkQW30IWiW4s4DvbRsMhjNNZyuJ3oeBfRwEs+Hk7RmMktvq+PNO1gcAVtA2NINxxv/yL00fNo2OXhBoZYQh1ujjtRj9iUChF2cc1+dtzR7T6XaMF82MEIlZtp9XDDkLvKwVx59eo5u6o4n3MR3Gd3L2J6oQwPDyd6+z6Kqsa+GeN6i/G3risddwF9Y4Q0tgWjcvf3dIwI3yW6+nj5/DtERPTVl78kIqIf/vCPYvle0GEP9C0g1p9MEa08B8Tz09tb+uwHoay/FoUG/t4PQ11++lUI++X7hc4U8ryfI5L2GH5/E9HKt+/TvJ186Me77wfU+C/v/15ot7jv/8HjL+ibSxyf+2+HdC+72NZBJNoNEyPml1Not1fRAA6MFb36VqjTz7/8ilwcKy+/FdI7fxPiAvW9vb1l9A4EtBGo+N2z9B1rFZBgjWjdHo88dpDHJ5+E+kpDWPgbawPKAIRSrsna/YdG86TxrppYq3MuGd+JNCrpLaQly6XXSYnmJdH28MS6K9WZ0AaIjzEtxXhrhiy1y6B5Ti5bWC1KIJooizbYpttN7uuWmK58Wga+LERYI9VaMlO3vczbcpHSOve0qCORnTp16tSpU6dOnTp16tRpM30USKTUNyN6ukxuTbbYMlXL+kW0mHFQHuubpRek47TcPQwNjnsr75ouUqscW6iGcDpXmklutUkNAc6QE3A+Knlaxo90/40ElOSxKBc4q9IwhZ/zdJijJFwLvHsXOFrMOd7lHBpw5d00MCeL0c+73ICBVQfPOnnQS/G0Yy5fMpcdnuesLPN8ZihtcahLTHdO3Ktl1eOjHF/rmqOCXOalDFug2ZSPqVX8BNqouVESAWNuXNSD9UPOBVxWS5qgROhrSuutuaKp9V3PHe8tlz71MNd0CiyJCI0iS33CpEuq2n9ZaNqXOiBZuku5vjnKUcZc2sFG7Z3QHdf6XSXiDa5rWebJ5eUd3MLGIMp+FfoyD7lxG4zXtM5ibo9p3YhjfUe5S4d1XQsDFEglrVUTjWOuF+d9rhO5myLnXRg8Yc61MlwwTRMNpKURYplFuzFqp4xdQN+O0zvsuU+g6wcXAvht6WGCzuckBVEzlIQx2TJMxwZj4qa23+8zPXQZFuvm4ZAkSLSrD7gJ4KdBaBtw2C3kROsOXS4XRkxOQ9S/nLXrp1RerW8KJBJ5H4/HQq9RIjlEAYHV5dC6vZaUDuudRrc23P7kWVecVL8i7uFwoNMlN5Yh20DW6Xw+s5TDPu6FlzlJCAQqJSymEXqTt1xvp3Q1D7tQ9l/79b8Q41LM85F+9JOfEhHRu3fRFcxnoeyffhL0Fuc1rX1wdfGXf/MlERF96xdBp/q3/+4f0RTL9vZ9LDPle/W7OJf+0Y/vaVhCXnDF4Yega/nt7/6AiIi+8/3v0fM5fHtzwjwPZb5QaLeff/ElvfpWKOP0yWcxj1DfKRq6cEOo93xa6dufBx1PzGmMP9YdfPeO64l5Ld0GERH5lehwzHWy2ZCW0n98c39Pt1Eq4cWL0F7adc4wDDzX3rwJbcnSBTCuNE0F0qf3E5TXck0zjEnPF3lijtRcVez3+2JP1rrout6yHKUe/FIgtRrRdM5xmC22HfQclm0gyyfz0uvvOKb9SdvmkGFkveU3a5/XbarPuZfLxTR6J9OVZ5an3rtAHYns1KlTp06dOnXq1KlTp06b6aNAIomergdpxdVooOQQ1GS9n5K/RBJalhPx1BxB6KW00EKL46ARji1WlCxZ7FoYnW4oq80B2dpOktZ1Zd2jlA64LpEjItyfwLR8Si8v30hlGaA7JR15LxG1WzUSGblQu92O5i/BOZo5Xix1iDMlTt5FWSn9cnyT/ZYc+1a7TQrR0Zyy1vjV3Ll1XRuouuA2reX41HmksirLxeA1uZQeO5duIJHFWE4OOJBTiOs8eZfXD6gsSLqEqCH5kjt3bX7KbzVdXhnemiOybBa15jK3PxnrRuyrtdLn5D1pNx2YE4vP67/b7QqXMmc4ERf6jxqJTHobSRdDczXRFKbeb/xbImgyPSLPOoHQV2XuaBzPKxHrVqaxUzNfPnA6SS83b7cwD+L4otr6v2aITWiLnCs/jNGFxXxkLj6PD8VVH8eRosV/YdEx11WZhBuQS3wCxQBCwRz8cRCuCKIlx6++zsp7OBwK9yQYohIdBNqjLUNqHR3nkgsBLrPSf/LeJ8Qx6oThuUQ0z+8cQWgCqDhcPl0i+ilRRhCXI6I+sm6sP76GvMHlBxoyzzPtpkPWPtCNtBB5bevAcrukLSZaa2ptn7Schut5hTl8OidrlbpvHh8fsjLc3NwIVy35uJ/noCOGtg/SDjkSfP8WVsphHXfi8PNFWReOfXbY39Drb76KWcb1IqZ7iJZOv/3594iI6OtvvqR3EQH7yU+DvuTOB5TqvETpIT/Ttz//nIiI9pDQiIX43udhrP5zv/kX6Y9+HNB5vwTk/TxHC7BL1AmNcb96954uUZLhfRxXf+UvBZTwzc8CIvnJJ5/S558Hfcabh9B+X7+J1kKjLvT9eKI3v/xZKOPxWSxXyOvuWdA9vL0BkvgLupluY9gwdt6+TRICIUzSJzydQj9CioDd9ByP3M7DlJ9bkr5tKMObN28KdPxyyc8SNzd3PD6Ox9sszIsXr7hcmMMgjRKOwp4BzmW7qLP88BjSt5DN2hlHuvNDGK23JwnvML+1bunlciniS7dGeH/NswPIOgvwOVQgh1pfUq8N0qWSPkNoOwTOldbv9bohkUN9jpTvtf5l7fzXkchOnTp16tSpU6dOnTp16vTnQh8FEhks4rWLYqEOMr58Z8k3b9FtupanldeWMjOaQdfjWFTjjjzFYuqWdGWdauiKhegUKOyKvOP3QfyNMM5CwIASKEfbKtziHCMvycpi5N4Ki1Sp3SO6ovQQpE84IJGcB+UcOKnnBV+E61z6ZrqGRMowdGVM2lywhJho0mgBUEJaSz9G5fhIOnlafxK+DBMqtFJSWYztH8szinQ1tw8WBqFHs2aIM/KMpTHG37V5IDl4tfEv063NjUyPsKHfWKMtOpGsB8EQUYy7evJDRWJBjDNGQzA7BhtxHYaB/bqBYHVUIlAYV0lnbZ/FsVBUxCn1XdaCO/qwnoqwmHOFb1Ux90q/qBXUV6wZKN/Jn4twntspD0uMCC+FtApzgwufr9Kyb0RgIhIg14EBRokXoL35+BiFzy88gUCyTlGMErjLyQclEdGZ3sdy4v3ESDWaDQgTSCLUoJpPTiIi5/N59RhRG6BUj4+PqQ5DrtOkdfIkacQaCMM4jvw3t3HUFXx4CGNJnhngj1CjGlLnSqe3m3Juv5R20IiCLDuQFm0hEnqi4zgW+mIaNZAWJ/WZAv2bxr4vysGIUZwOx+NRzPmKPqbwP4mys57c6+iP8RT6arfbEUyVwzoxEOBh+Ibr//4+IpixfJdzCPvVNwH9nGIaz599Qs+fBX29n/406Eb+8Efh+TCH8fL5y1u6fxfSc1FaAvYLPolWYA8/+JxtS9ztg1XXn38dyvM26lpidu2Ot/QQ9UT/+EcBvdwfQ/t961VAFB+XhEodo3Xbbz+PaCNF5O+9o6+x3+7ivnIXwnzxRUA0j1En8dWzT9gK+W7IkcPHx6QjCWkE9CvGJmiapiQxFccDJKugm4q4x8Mt9+0lWqh99iyUT1ok1eOULUoLnV6t34vzlJTeIgpjS+v2YSxJvUo9BrWu5TzPheVRvUfKvUwjfiC0hfSHqc8Qsm56X9HoolwbLT1mSbJces+Qv6VlW6t80kct8tK+PCVqaaG6krz35por42T7VMVX8TX6KC6RRNcLboly1i502lCAdeHRV5PscL+hjBYcXAvDk6BRxaeIy9XKaR1+t1x2NQVxl215mu8xAdEPsm/hPoUTqB/qi0uCeF84ZLeYAuoSyemLSZcO0nFxghsEn4sjLH4VBzGMr7KNn9JO3C5aXFHUsxQ7xURP7jy4XrhgOlzW4vgnT6REXrXIqj3/Ynz0WSyCo4l89KWRLpOxjSmVobjQqQvAEC+V4YCcf4Mz8uwgCxFjZMFRML88v/PpxhvjxjyF+55ifo75cmiJeFhi6y2R8WukRVWzdajCkPDe04SKwmuN2kj4cH460awV+Yd8TA3DZLjlyRkk0tS5Hqe4DMoNC+9w0DhpkVe/FIcGzbjJ2zZd8sIfus0XnhM83hB2TMZctJiR3vTHceRDAsLc3N5lvyG+FS56IS8cUA7KKET4ES9BDnnk68a6rnzYe/nyJZeDKB303JTWMIgi4uA5xUOvJMuwg3yu68oXVG0MwlIP0QZx0He47Mq0ERYHH6QnmXZ6ziCsjKOdj7tTedHkMXnR4nLpEsiuWXR6xnge1LuLcfBDOroOsv5a5FCfReQ8LZjNat+Tl1sYPdJGjMZxEOHtSySxm5d9cbl9eJ9fFvb7FGZ/hOhlCPPmzT2HeRbnBpiauApNI8Qr46VhWejVqyCS+lmQWKWv74N4649+/nVsC09zdE/y3VfBjcjuGOfrElLeeUe/9p1PsrLCbc+PYp+/e4iGoWiildsg1P33/iiIpX7v8yCG+v7dTA/x8vm9T6J49wiR3BD3+589p3EK+f8yiuSiX/dRDWfP+46jn/3sZ7FJQp6HG4hhJ9cr33wTLr5wP/Hpp5/Gtk1Gb96+fRvDhLa4vw+X0FK0cWDxa+zzw5AMexEFcVnMdy0qj9/jOBZuO7TrCrlOauYQ1kCIj+8EI3JRRtTAUPbrQlN0y7OMOQiBJ+o2DjvaR8NNbEvQ5evb5XKpXkalCP411Rg5b7Uorp7L1t3BupAdFYNR79nlWY8KBpglklszaCYZ+TWy7lNPPc90cdZOnTp16tSpU6dOnTp16rSZPhok8kOoxkXQJG/kzG2l3Ayw9yvVkkncBEdEGjlAmPxJ5PgbDOooiaImyTppbkILidRczGuciC35b/3OeQ85l9M5V4hu6jirE9yfa+CpEAFirolQYMb7JF4LVCrnmewOh8wUPxHRFN1uoK9WgxufTK+33UmEYpWiGdoEtSU+ht8ld0hzuAbS7jCSTGjithXGcipzx7mRxjFvpyWXmIycN/StQqWA6vlBANJqTKpmi7xmVa4S5W0pveP3NTF1C3GtIX9NkW1jfl4TmbfCFH0v4syGuC7Tkovd6fRAZyHezdxlyueKFU+PNylCm9C7vJ5WOzAn25Uo1+zzgcDxxJjSyCEpsUq5NhcGCgaINaU6aRFOLTYk5ybmzP6QO3gHEnk8HmmMqAUjOIYz5zVKN4wswUBZneZ5ZhEzbWKfDR1Fw0SPj4+8nzAassvH1HxZS5TXMPgDKp1dow2wh0hxr/ROtsXNzV2BfL1/H7jnQDy8d3Q65ab5ke45GpHRXH8igajRKYY9c1hGSF2+Nks3CBjn53Mu8oonwkqEQotoJxR6V8y5LaJrmqx1TYts5yJ1yjn6mOcd3isk05drHeLovCAiKdER9O2qpLYu51g3N9LXrwOiNg050o1qn6PKB60LTfuQno9GeH7jL/zTRET0o3/0x0RE9Ob+Qg8RfRvYiE9AxnbRRcfN8Zb3hk9ehm9u990QJ6b/k58HYz+v397TORqP2cX5dYni1z/9RUBT337znt69iaL20cDP+yiS+yKO21ff+oR+4/sBKTzehHhvInK7HCIyvN7HPB9oBBIX2w/o8bxg3B4Y8dMuTWCE5+bmlu7v77M2RRwtJi5d+iC916+DqK8UsQZpYzRy3Qb6WTMalYzzHAtpMCDVkKpY15Xz1wZiML/leou/NSIvDVkVYqiU0ziOxdqCdKWESf38UxcXrEkwOOcKSR5LPFaLpOu2QPl2u12xNuEpxYG12oVVrhriqvcFa73dSh2J7NSpU6dOnTp16tSpU6dOm+mjQCI9lZzSLQYtnoKWXUMoWnlacZ5icCOFrZe3VZeteo1W+T6knlvCWvqXNe6QDwUx04O+3SD0HJmrxiiv0tHxjgYY9YjpLD6XV7f0CdktgnB8rrlpzEGKaCrQt3meC10mrTtlycYz51ikX0OJR4NrrcsHxXmXcYdVizPqWDffrBE/jmqh2TBiRCXS5IEMUYmmrmwmP7abgz6ckgoQ6SX9hdxJsWzb2ti22l/WK693fa5smYvW2mIihlfIV1DMVjlGchliIMmSRCjQziHn8FruUyxdb42K6+FqhU3ftMECT6PPJRa0pIbVn4wcDqXuIVBBNr0+5OOsVlZJUuLAKe45DJ5IgxKHwzF/FxFDKRwAJBJ6e3BfI9sY6AB0pcDBRx8d7wIq8tVXXxF4vzBmMrkcdZznuUDQ2LVGrO9ut8sQuEB1tzhJVzbqY15yoxyyn9hNR9RvQ93WdeU89XqrJYUulwujb6zLpHReHx8fOf5NRKG0oR45hrSTdpBsq6LuQ47A7Nalqm8qda94zi22YQtrrqRnCAM9Ppk25tzIR7cUBo7voQ8+UL53WGtMWifQBgmBwjj1UZhBIynS3cnds+jiIuruni65Q/bDcUeni0JTD0Ef8Ae//k+G9E5v6Yuf/JCIiP7wH/445LUEBcqXL0L6704XukRpoccF60bo++fPg+7gqxP0WYkuc0DWMP6Xc1xkYtyv3l/o9ddBh/GLrwNS/esRdXz1LKR797Mv6FufhLS/853vEBHRi+fh20+/CHX6+m3QKzweiXzU0fzlN8HozufRoJCP++G6XOgQ5w3WRaB3EmlLLiqwxuf2ELCUzvMqkL5oJCjq37HxneORUcbPPvuMiIi+/PLLUC6BMrKbHrX+sO6scN+hkcKaHjDCS5JnKKwX2qiP1mV2zhUGiLBnyH3wmlsLKU1QQ+Za5w5rvut20vqT4zgysnwNHZTtpnXPtQEfGU+7AZLp6DOAru/5fP5gqcWORHbq1KlTp06dOnXq1KlTp830cSCR3mdmbYk+DC2rcdMt3TLolWwtH6jG1bPyLE35lg5DrTxqeV/TCbNkva/FqZHW5ajVt4VcWZQ4vLE/xDfNHQJvCfousm7MM4lI2AxrX4IDXZgx1mVZU9mRN1vem0rz92xSP3KXj1OOKEpLeyCrvdfVRiItx9YIm8ZSrk8ZMynfUeJYSpl9XS5t+p+I2Coa5ohzDGMY8YFEgoMt8mGkJNbL2dbIsrxZ58fW4bRIzj097ltWhksEveSpbZECKJGE+pwrwijuY8syGnNCydFul3MdtU6MRPWdmgfQeZVtVI49KtLT62uqV64/JtNiFG/MOePOOfJ0DUWdRfvn9SqQrKXkFGskUTrIxrjHeGUrsqcTI7WwMpjM0x9V+Va6VZZb0STcH+TY9Q5bIH3/Lqv34XAorCECCXh9H9AD6Ew9PDywyx1GwihfN+d5LvpIO4yfpilDFUK75enKMVWMj9gfjNDtdtyf2mm4i3pzTrgaura/nM+PyRVHXHcfI5KVHLWf0ro95ab/JZqBcmgkUqMGslxc93Eo4mi9WstFgWUZ3qqnDMN9w/0Q8xx8oWsIi8NOuHoq3AxQjh7LMkmEJDxDXIy7aZp4PdR9BmRsnAY63qTwMozW+yc3soscoGQ//2XQXdzvYllWT9/67HtERPTFL/6EiIh+/4c/CnGi+dO7uzsiWCeecU6IOq9wc7GkeqMN3j9E/cJTKNe7qIM77CYa4th5+6NgJfZPfhEQus+izuX3PntGdz8JaR///h8QEdF3vxv0MHc3d7He0S3L5UQPpzCvXrwM6OXdERaMcX4h+vrrkNeLFhzufwAAIABJREFUF6+IqES1v/zyS/r2t0MeWDe0Lp3URQRSJd0syTDv3r0rpEtgGfbdu3w9QtsRUSE5IM9U2t3MFF3mYH5O08TrA0hLYT08PPC8QTyMNyCT0r0F8tLSIhIF1WXVa4J0+wOyzu8or54rep+SlmpBWodR5o921+47LL1EvU5m+7oqh15zpF2QWtklOtuRyE6dOnXq1KlTp06dOnXq9GdObqu+3Z8l7fcH/9nn3zN1nWr6RhaKV+P6WTo643Ao0qml91RrRVZZiIg85TooLVSklY6OY+musHWtDbpgVp411KFAoJzhb2/I9WRWoz/hPFvG1bLsIG2tdQ3mArP4bEFU6FHqeg1GfbWlPW4fV3JuEkIaOWXKKXwT5foV5xm3rcudwJOzuEd1XcNUrrEIQxQQxWI8uByZsJD9UXHBvLK8SZSsU5Iry6fzXHx93NbiyHC1eWQ5+U7O5D98vl8rV+2boxJBvIZKDj713zUdUCuNy6p9hlp6WeVaWudU2rp08u/Cr6tID2PFkiSp9WN61ucXLE7COuKyLOb6FfKK3Gq/MhJflnk03uv8VX3JsVVG1kG85Nx56ThaE9bJbL9TCBH5cl8p26NE5GtrggwDstaJWthUTgNpXkpd20BbLJDX0UtrP+FYhl+3GpVSBHWppto8lz7crq0l5p5BykrlkJBDoD0JWYjjTcRPyHIM41O5iALqsFP+TPfHElHUerSpHROCC7+m0FWDRJC2Cnq5nDIrm0REp6jexvPBz+RcHMvngI6dIoJ4vsCy7kK7Q9SxjXOPVUejjjV+X84LXc753FveR4QtShNdPG/1rP/qKaLrQ4hzHBf69GVYS27jEeUm+n483j2Lz4Ao7u9eEe1C+eY4Xp/tg19LKWk1z7lVzJuIaE7Rouvj4yMdDrl/TvQZ/DpKRPEU64d2X6M+q/SfCIJuHvoOaOHhcCikE4Bwwtor0rm5ucmsw4ZyPmS/c7/Bth7xsiz8N+qFcQbEWiKKWv9S+4mUe5nWjwbd3NwU662W6AHJuax1Da29TEtZWedH7XPTspCqzyuFz20jT+0LWPp2Rl9oKQpJ2q/v//y3/sff9t7/VjVCpKtIpHPu151z/4tz7vedc7/nnPt34/v/0Dn3Y+fc78R//5KI8x845/7QOfcHzrl/8VoenTp16tSpU6dOnTp16tTpHw/aohM5E9G/773/P51zz4not51z/1P89p947/8jGdg5988Q0b9KRL9JRN8nor/lnPtL3oImUpxMdpjoOoddyip/CBKpfQbmiBplTwvRqZHUjblWB11G/Q3paRlvKx39ji1I0XUurJVOystuE8l512mPCqFbyVON07xQvVxArhYVx3ufCqLLbdTL5nUbaVopCS69DruMH4ZEVjnYarxlcfgP29pfVicF3ba44bresOwn440TwyEhjPhmobuBRrZmq9Pj4pkoaiA9zeT8rNXHRmDSNx23nHtlvC2o5Fa0wUL8VsMa3Ba/k8MwFe+IyjFk0Xq9SjK0mX/4bSdkSScgZtJlsfS31TxafaMNLJ2zfE2fxtIinUbH1sp4ycqqkDqpI7Mqv8GDYYF7XRISGp7htxN6+bptLQSSiMg7YqQUcSa1DrX2KBMx5Papo4HFeGpJWKBexvzmNSUFvlo+/c1EvKuxru/Z1t6rEeota3ur/Wvj2DqbjEpP3dNi6svnZViq5wQuA+wGeMdWPBH/3UNA/liP1ZXoOKyao+zzPNObN0Hf9TTn+qYpnYRaYrngs0lEIpcVOstz8qEa32krr0RE48nWsxvHiNqgf3zSId1HHdKHXd53w7rQgnUnjts1HlXT9Bzpx18GlO35bTinPpsjEhnrfXwM6N7hwdNhHyo27kIb/PgcvqF/DvsbcXZFHUIc9xjSe//4wDrY0u8iUUIbHRAnP7MF6N0+IIe3zwP6KX2qot2fPQvoKVBGoMivX7829RAlSfQMaKBGwK15pFGyTDce50blm1JLiVnpOYUKWmcAjRxaepM166VyfiJP9AfaarfbFTrBGtmUUjUaedRlkPXUeevvVjqyvlJnXT5RB6lL+qHSclcvkd77nxLRT+Pfb51zv09EP2hE+ZeJ6L/23p+I6I+dc39IRP88Ef1vrXxaB8Pa+1rH6zSttP2GjdaCpLcqn5qXNdgXecIl0jnHA7QFleOpRU8GJfa29aJTUzxu1ZU3UV+aT67FdgjjBHQfAy+1g7AlLmcYYinrXIoRS5cDOQ3Z25wHYh+68jTQprronpSkYGp/DkNV0gfIQEpEzOfpkXPxIi/HV27WP4nGGcZlECMb+6VIh0wnzM/c1UhJOHiXpMVZJdUOZN77wtR26yKmy4zqyTgfurBaeVqXyNY61EpvbDAwJMlNWrws0qvWU1wECqadORbt9sPlzRKDr42PrK+q3WAbOpPly8sTnpclGeCSYaQxgnIMxTVghCGQkZyaP+CbZBcKXzksLKWIJKh1iYSYIZdTrV3elwwX64JYijblF/QPJYi/t3kVqHsqT0Fa7N2Xa2prfoffdebTFuaapXpS5lHOxS3MJx0/XVxVX9EqylM7Dy00KtG1wrgPr+2POjotLo/jnKNltg2/MRN1KQ0IFeNOzAd9mN9H8dN5FeeakQ9JRER04SIk8dv5FMvK+17IcxcNwE189vHMqOEzyR5jPu4T64UGzh+X2Thfo1zso9/REA2D3S/huczhInd6hJGfkOrz+UT+EEscRY/94XnWjqufaZ3zS+QwRHHDIa1DuADgQgcCk3gCs371zOzAvHrz5g1p0vuddFWE91oUFU99CZFjFP35+JiL2V4ul6tGadZ1ZYM6SSw2NyQEWtc1M5JGRDzmW8b6ZHyUS7pSkfH05XJZluxv+U3GYTdElf1clssy3iPztvZjvR7J/VO3iRSBlcaEZF76Irvb7a4yoWr0pN3COfdPENFfIaL/Pb76d5xz/7dz7r9wzn0S3/2AiP5ERPsRGZdO59y/6Zz7O865v1PTB+nUqVOnTp06derUqVOnTh8XbXbx4Zx7RkT/LRH9e977N865/5SI/hoF9uVfI6L/mIj+DbIZkAV7wHv/N4nobxIR7Q9Hv9XkrijPVS68DPsUaiGaW9OyyjQYKE8tnsynBrlbHAzNzZwNcRzQU8QcW9/L9iqVd136aJbBWWiIEodiNEIkgeSsuuCNV1xviMl6WjjNhM8N/FeWhszTFKXL27/GSRooidDpsFvGVkKu6mKG3KaAdD0xF3pR7VVy0ecSjTQQf8SfB5RZiVu1kIXik+Bqok7WGLoirSA5eC2UXafHHDhvj81rVGv/TXOuIdLbnJ9aKuEJ5aPCgMpSIgmGSHSB3AKdV+MlfMc79AOsV2AAyvTzOWfWoYhmraW2yF/mdLlA7eq/CwmLWIZBINZOhR2Get9rgpsjtwrOPPKoIOkreV7zUh7lelRD3az6leMsV2Uw0ym+lKJY/DsLE1EslJzXdMPYnBrVzTOAKk0K6/krXtUMCLUkZp6CRJrofyM9UOqjc/VbS6pjBhoOlIXqUkh6zPjJEKFXqKclUgux+up+4lLchGBi3YjGrADMkye3RkQHYuLYq3nf8lwvSKsMMZ0zkESUV6wxQCTnfRS7jaLug1togOs1oJUORrbinrl6Ose/H6JBnNfvAlq2H8PzLrpcerfzdIwLxAjpi5efht/RjcowjVyHcYQBmyBiClSO3MiiwkAZYUvm/QkGaMJviLcSEcf5+ovgQgTGaY7HI81zyJONIM3n7Lnb7ZJ4ckQDHx9zI02gZVkYKT2fH7M4Eom0zqhESfR1nmd2d6JdXmhRTImsMcI5leukFgHV7pPmea66xCrW23UtULsSkV+y8DIvjXDKMCCN0koDQoiPNmi5AWlJROhy6fqP41g1LnSNNiGRzrkdhQvkf+m9/+9iAX/uvV98kJP5zyiIrBIF5PHXRfRfI6KfPKlUnTp16tSpU6dOnTp16tTpo6SrSKQLV9n/nIh+33v/N8T77/mgL0lE9K8Q0f8T//7viei/cs79DQqGdf4pIvo/nlIoiSjUnrEMxbstacu4LdI3fclhvBbf4kZahnG26Gu0zA8T2UgM59kwi96qwxbURz7l3+xcHu8zFC++U3HIrRqkFChlHtk5V7j9WKAbxdxmw/E8M+6BMpb6T9Cz8Lo/KHGwAbxoU1GS21RDp0johmjaMiaHEWPeQENdjiDkRUBh8/ipJ2QnxXRiGKeQCedK2xlrXWktEcqsEEmJDDBqrDjlYa5UkvXpORRGKVAnI158AoHcYrjKzr89hy19iJqumhXP1PdT8TS63SrnWKBlA7GOkNMztIxfSIdskERYHdbQyJldHZGQCDCSIee28DilbhHKA72q8Fige2ign9qVSUBXbD1fkxA/PrSujYzflijJ09Ekdct0cVoSEUVxDQkX65tOt0CaqDR6oeNZ6FkNiW/v4chTzR0rvQZfPEknACUDip/Gq0aWo1pbWgG9FwiXzyPx/qSRUANVtQzKedQgd78R4ufr9JJWr6J+iy/bPSQv9/74hBSG2jsGn8rIc6WQ1BiN9UyhsqNAYOIWdGHfIbHvV6DwA2+qPs59RiJFO0HveOA2BKqYo9IrCemJiDyu7FLJc824b2KeO59LTXhyNIxwDZK7OYnAJJ2wvy4LLUAgo47m2/sfE1HSS5umPUuDAInc7b6K5YrI7jBx2YFCsSuMiESi7W9uDvwN54P5MUfNLJ03lAeIn3V+0cZuZD8ULlvOD1k6losPra+7rmvhKgRh9PtxHAsETZ/R5d9AO1FmmTfS1GRJFXDbqvM2u2xa16KdtG0GieTqb1vuFMgLfeWcK4z56DVUurTS+qV6LEg90afSFnHWf4GI/nUi+l3n3O/Ed3+ViP4159w/S2HO/gMi+reIiLz3v+ec+2+I6O9SsOz6b/uGZdZOnTp16tSpU6dOnTp16vSPD22xzvq/ksnHp/+hEeevE9Ff/9BCWQhdi1N57Ub/FARxS9lav0EWN7hVh5Zujtbvqj2t9C2rWLU6WNzzWjklV71oW5+HdZ4MtwK5zuEqELqC0avQgoE8uSFPcKQcfZAjdohcQzd5Dp1lQHYbEAkriYLDneTMbYtjRDbnLpR9O+LlvNUPGn1eBJd8g84t52XpsdlpDOqvlXyyQlk4ULGsbxK/CxTbPymXCV039M3TUXLr2ybdtCdIMvwqZOrbUdlGrbUgvbyS11C2EaJMZvupNYTRvIQUFboSG8ZbCpvQIyLKHG04tvKqSjQMV9d/LxaW1PdOZinqlEpQhG1IVtQc2edhUR5DD/OKFfFW/fh765vXY55Izx+9hso8t+2JOeK0GnGgd8bpuTS/ibCeacSbst8WMl9DXu1yo5z4bVibFhIt4VnuAxTRKOWlKNvXa+cO51yB0D2FgIyhXJYUBlswz/awfF9L5QKSksoL9HUA4qf2Xk8LD6FCZkWCpzym8zkMKQJGGX3qW54PcB01QuJlIA8dNcqfGFueFtYHh4QML3WshynmP6+zUffL49wBBGsiF12XQMfbjUApIxq9erpEPUJIcQBJhNuUE/Tu/EKXqB+52+XuLKT7h3mBxEJAlt4HcJFdr3gK1m+JEqIGl1noc7bI6nzhOmNQ0jWW1WmEla469DeNKso0anNYolwaJbOc3mvUU+sgwh1F60whdf/wN5BWXYZxHItzcU0nUpYr9UMuaWOdgVv7SW2tt9BUhAUCib4axN5Y041clqVAfvVTIsSIJ3Vst9CvZsu7U6dOnTp16tSpU6dOnTr9/4o2W2f9M6XI5bb09SwuXxm9jkDWqMUgLDkF1xGrMn3re87tkJyVFpdiKwIpuUN4XpRFKcntqHH5W8jtlvJq+XCihC+t7PsrD+O8F7oJtnWosdHmhc8z54Tj9RxVSZzUkqtMBoITyi3anRJHkcjmYmnEVnJrro4d5gaX1l4Tp94X4YnDWnp28J0VOXZVn3BG2RQLevDJ72TSaVVRtqAt4F4b/T1ovdqNaOE1bt+fBT1ljpRz134vSepj4VkbQgwCNcrTsr62SQ+wEic9Dd1g5hSXaxUDmstaTYfrqyxGbkF6rDrl+qBEXvi21QhkkqzI48qwmHJDo/1qHONNc8XYG1txyvVbWZ12rtDNTu0EtNDMxixDJnnD81mNCypRRZGCKoMVUL/biqDaa117jNf9zm1p/w8hRlOWHD2QxCgeypeXIAuT0qUsrKdBSEAgDueAWDSQimiQHsvFuID0yuoJ/QUrpfMKBAz6isRSCSyPwpthCDP5lefqqPSRoZePbliXlRZeQ8LLox5ntKM15rkMeXojIZ+F3BItj3L8M5eZKCCQRESzczTHJtjF4/V+TkgfUUAY0V7TLqA+yUpmnCvDQLDSi/l4juIbPCxcQpwQZonm192aI03TNJn+DRE/5D1m4WVYS1dQo1kafV+WhdOR72T6RKUfTI0SyvLWxptEIjXps6H3nvPEN+hIynKhvNpnpvYJOQwDo55Iz9J7r50X9b5gSbFohNi6O1i6/FpHX7efbC+JYD6FPo5LpCK5ENWURp+ajm7w3S6vujwQaJKdUxU93CRGpw9JzuzMItZGAwjelw59eV8Xg6h2YG2F0RO65nqFiGik8hKJuq8VYxlW+9fFIe34kgbvxaUq3zBJTGyeZNhAVt226Teb34eIx+VP9xKZLtRlnVqXei0aaYW9dtZOY6j8VjSN88XBIuUp4rHRBszhfHFKxpFGPhRtoQ9hGm0JY42/a2l6Xzptr10O5MaLdGdsEixeVq4xfAzKLi/NYlUo3/TzsunfrvhQHCRIMW4ElW2ZX2bE9GRmgnPlmlWK0BY5cbq63eA03ApfXqxTWN7EN/R9wcgb8sNMeB83eU5PM4Y2dKZiNsi/dSnbF5+0nmtDCnqdbJXLG30PFxODz/e5tK61xl3JEL1OkjlTvyByOQqG3PX9xRltUduntjCAa2lcS69MJ79sWacHFm/luNiXVzHuw/MSL3QyvzG2KWYGXGOxQbRBrI8V0fY19vmyLOlsEo3JwJANapkbH8r3wsml9wvclsU3nG78vbDhJLF3Qzw2XtAhNuvJ0RJFl3lMx4QGFgM+07TGS+McxFqX8ynWBWemHad3iRe5Rx/CvJi1IZVSbBRdvcTykTDWgvqd4mX0cklirCGNtK9gTu9jG0ujjHxxrRhksdYzrGMtEU4QLlLSpYY2hIPfslyIp0VdGQiJIpyWKw18s4ALbcDGcvlkXc50m6C9cNHUBoDku9rlW+5l2lCSdZnU9bNETPWlT/fR+XwuXIPAvYtl+Ad5QXx4K3Vx1k6dOnXq1KlTp06dOnXqtJncn6fYV40Oh6P/3vd/g39bYpkW1RC6LaKvuLVL55tFPIO7ZomQymfi7pQoo6fSiXDJdSzLrLkGg6uLGuhygE8gxQrYWAxMIR/2WfqhLRRHWCGPU3SlsBtGWmP5oPw77Utkhq16q/JlXCuXwlsk+1OLUKxDbhY97/s4TpY8DvlFhIOoq+6PyF3PzKPHOiixhnVdq2NSIsRaXKCFwG7hltc44V60BYdhlEdxFgU/Sac30fX5pMlCZWthLNEMr0S/iUrOZyvPApXydcMAvCYovzE5cJJzbVPQQXAAa64vEjKjm7BwJSPQyhrqnyHolfXHIi5XEWYo2r+YR4Mr1qGUsGGMSSGuOq7V5ym5VBdp9MHKexVolHZ8Pix1qYmWNEBNzHML8g1jF5v2LZ9EJmuGHbQhGsnRZg70ExB4mU9tDLUkX66JUOVlr69dNdE6/T2PV6aXym7HzyRc/PV+LdrfEGvdsuZV0zPiFmJsyn3TQobLM5WVduVllyfmYxR/pFPxTqOehtJBQpggFhu3Nr2ODMNQGNezjA9tmWMWWiTft8bZUVVeSl2V56nSqJhGf/TTlMwa1bo0DHweS6hgOU70GceSZMu/y7qXEnxwm4J1Up8RPRFLjHA6o96LhNg/nyUimoVlbcNcsWiLATKd7mi4Oqu1j3xfc2dhjb/iPKREXreN39RHNXFWGac4N471udK691h1r4XV7f1//c7f/m3v/W/RFepIZKdOnTp16tSpU6dOnTp12kwfhU7kOI708uVL81uNG5HpgtU42pkO0XUZb1Chh+lLlOYax8y5ZPwCqM9S6NsZehsNxs01pFWiGBwmln3aC4etABdgFnqfo3jrutI0KZPAyESZcZ/cwEgk5K9Xpd+2LsmgTo07PQxS2Z/MsJI093YukCuRBzhkGq3JOGYqjuLCOuOb5mZZSsr6W8YZr4RtvleuFyzOVELzSqohJJZKKKOVvkTC/jQlGFrceWnoQdcvlbPkvKWPtq5xjmIgvuYm17ngotWr9bBSubZ+WMYDbO52vn7V1gQrrlWGFnJGRJlBGx3fykNzQC19lNr6DbP+q4F91OJ4R+R9jloOlCMAtbJeK3sN6ZCSH7Xytdq1Va6UDsKWpvq1rqxMt1ZPWbcaem0hMy3k9to7a5xs6YcyTGss2++zsrOyua0/aZUJuvJPXe+uhbfGB5dDSx5QjrhbtGVNHli0YgtqadShhdKo1a62Hllk7SutteVa2c1+5HWo1JOux08IuNbpq9nqkLqCrWc6j+b6bLLd9LxstY0uB5DNLGy1nvK8oOKhJWBUT9Sb2y3mxW6/jPnUnGNXJCHsMsesV7SjPEtz6KzsnnW1BzZgVJZLly9JD+HZKl+iMozeV1pSQ1oScFE6y/Jb630Lpa+FfSp1JLJTp06dOnXq1KlTp06dOm2mjwKJdM7RNE0mpwZkcTe1HPoWJLIm0y45K6UODaCsoSpjbJVT63K0uXJ5WElA+BhlJNsapFWuccgtfI3jyFwqRiLhcFjIuBf6CpqDETk/Cy2MRKIccJgryyetcVllX9eVnehek4mXXDp+FlZfVy5jUfbIXXZ+FLpakRNYMe3uXeJI8ahYrrtK4NKYegs5PYU775j/4xilMAJzHM1ZbJFGxbdwh60wW7jQOn76XXKMa/NbjvlrCFCrTE/hxMm5rcvaQpZ5DGEdaugF1dYsojoX80MQHtkktbzl3+U4KNfAom+MvGvzPFk0HmiCBUdDZ0j/LtbiNdeDzeNsWLe9/Tvj1l9pbpPz3ghX3/fSOqkx+i35W3OlhnRYcbYia1YdQK10WvP2GtoYKHcrYu/DMZ7Yz69RCzmpUYbQbUCkNVl7pNaBJNGPRO1hWOpAyvRrurie9Ei1xl2BRAJBoRxZk+VgSSgNdFb+Lmhjm3rvi3QsNxRPQU23oEg1y/VyTCS95vANSKR8bh0z1nlZ55n/XVlrKOk8av1ybyDySdotnpvVeUH+vQWJ3BJWpzsY9hq2SCxtsTtgxQthdFkW8Xe9zDUJl8KWgkHOUmRW1IzfQCC3xG9RRyI7derUqVOnTp06derUqdNm+iiQSO89W+EjyuXKW/4INRLZ4gBp7oaWcZec7BpnJEM6KEf4ZF4IW6RXcBwkZ/Y6FyGVx0bzrDiafZvp7UFuXtVh9itzVybtwBQOwaWOlLIiNitLjJLz1uTUVBhvFkepfLcUYUi1W/IFWS0CLczhyvO2kY7tHEzJvqo3wXVukQ1j5HqSrfjQkS0425FCE6kxbQcN3z6Qe3U1rvXtCofSe8+++Bws2cGyoI7riNsyvQMrFf1a5jEaHXCNC+yhT0JOVCtfs1rccGvu1CylbuE4tsrfQpHQPOTSuxDnetqDUT+Noqxi7URcbcm4mIMCoSzWhCcMzRbnWb9vhR10+SQqy++2IddZuh7rcArbQkO20NVx20B8rLxr4Z+C8Mj0yz27RBhqqLpzg/k9y0tbIPel70sde+t82oJWbk1vCw200qKRww3j3zVQkC1IXzG2N1RHb8Nb5p7OV4ZtIVnXJMa2oMYhTNvqupV23eKyp2T5NY/bkqpJFojrCBvIchiPvFY+J7BnTf69qLMcS+dZRxHVtnq8bUVIW9IvNUp7a+n7uHYml/l9SF4pPqnfw9V0vPeshyneIgUuV61MWoKpVb5a/q08fpVz3EdxiSTKN42t4jP6IqgbSB6+yoNYHoYMwx3WQEsHziieicXFUNYvL5E6vesd55xj1xlJNKwUFcHvog2iw9t5SWH5QK2Vr8VAHaPLjEWJo3F74TJpVOFCpfnk2qTNxKvW/F2Km6fhHBGpRdgPpfhtIUq3lv1aTqYQeuYw+FKKow6Ng4omWaeWmMX1dPRBR7i+4B0czAE5nyoL1AaRrnZ56gtfbVN+yoJlXoQ1c0CMoeRiwe6b5uFtywloA9Xqt5I8XNYPN7X48lCiGWi1NmkdaOU6VDtItS59xfsP3Ih4PjW+1X4PTcG3/CCVm9GvHxjrhhOceqa/UxsYazJyvNJXFhVMC28YhDKYR609TIfRpEW9rINyy1F5iyy3Drpc+u/aJbJ1Sdh0iWzkCfLGxVLTh4z7ljiZveapsEaaQ8EdtctutXyZtzPaQo+pck9Me+71sWCNq6dcIrfMn2t5btm3WmPIetbOoZLptq52GEu9SqoihXTsMsj0lsWqV3iuxloQQxhx4txT/bmIsImRsH0faJ2HnhLWiltTmdrCLG3RtnrV1tsN9eRbuFFOb8/Fp9Kf5uUR1MVZO3Xq1KlTp06dOnXq1KnTZvookEhPgQMjuTKaQ2OJdG3htspn/i08pan80uHxdQ5UvVIW93Y0y3mNuIxXUCMLxYDYKcQRvPcFJwoOZTNRCoi56EwWpYDs61y5Fpfa6jPd3tviRK7TiDhJzPg6J/X6WEphSvThQ7g6klP5IVTm4YgqivIDi64a4jgVrmTMhcsqnxzX4AzaIkB2e7TEVzhPdiUj4pUpxf8xuBPa7AqkSSFY0hBT/DRX1g8iooENoF/nu5UIUcuU93YkUsbRLj62UJKiuJ5ni8sPrnStlC2UpRXO4vxPlXoW7Ub2eLpGT0EzPkSCwIWAMTzib5dg0Ejkuq4GEllHjVtlB+qhxe40J99CVz5kDTOlcyrmyTVyAAAgAElEQVR99qEolUZVWnG2jNOtY1nH2YrOW6ixdU5AMTQy1ExdI9Rm4NjOuV0ioqHe11oIMsuDC5q/34JUf+i+eG2f2ZpHaz9P49ZOp4WgS1UtvK+ND+ucC+f2Cf3PTRzJs44+N+dljE/s/YU4ped9TpskKuZneJmXfaNkXY2esr7WEO8Wstxqm1aeZR+VknZbKO2/thEfbxSrJg2yda48BeX9UOpIZKdOnTp16tSpU6dOnTp12kwfBRK5riu9f/+ef7cQIiuMJu3+QXLupR6QJOdKk+eJK5TCPOXmzvHXXLbdqkO1Pn5gbvw15FUiCnjCRD4q4SkxG5kPBQRQKP5qxWzmiOhi+jIMUEHJVasZgZBcIYvrHgsYHkbbA70coSvIMumu5NCLNuAwuuyKWtx9Lacu5d6v6XJZtA1BsdK3ecNpLNTz0oZnTJQx/n4aEnCdttR3C/KRuMSedU20PokVR3NvMVeaddigN5kQIiN6BXFptYXVBlvHl4kAGm9Ww2jJ1fKosSO/F9IJazmWOL4qkOyXWnlgnCYbr4qLrxE2C/Wx6FqfWPpPPN6aRi/ydFtoFdZCS/dQp13IJjwRgdFhdJ5P1UnSJBGAmnRDTY8pj38971JypI6AbXEarhH/LZICRFTUsz6Oyz2bjQMI6YcBbfAByIGFQKZ9vNLuS3IrUltrBjcUYyTZJsvPPjLtXxX92IKy628JBSrT2jIfU3r819Xy4QkkUZ6Ham3RkrbSbulA4yj1JXH2tcqu9h7kpS2mERFpF1tD2WdFuz/BZU5Wb6SjvzXGS02qxgpfk5Qz0zOo7KNqUCOy1BvO42+R8AK11qqnSN5soafOz45EdurUqVOnTp06derUqVOnzfRRIJHe5y4+LA6vdWuvyQlbz5LDUyICNQ6sxTm4dvuX3CZwUN2iuZrX0cXM+ubGvLMwBlNBc3r4PayXDpI55LNvpLj75Ij10HTelvuUFpcf3DSNQCaZ/XIscPkUN8sPySJpMXb46WmljbLmg2OruBzWEGLfYnZ/Cwcc9BSZ9hpX062UWd41w6QXxZBxQzn3rnGVZZhrZOnLtHQAyrB4P3DbJs6szV3O0ojjLNOTrJFm63uhe+tyBMHE/CrcxzaqUqZRc/HxlPEn5xOP7PhuoetrDr/b0M1WfzKnvoaikqdxQskq7mvGlG657thtJMNocs6J9rHrwt3t8r9DnvVx29J/mlx7L5Pvt+wHrXlZi9fai3Tbttbxmn6WlEjRYVp1qklUtPMu954PIQsJrq0l1hr1tHNC3rYchhZeSmrIXwiXv6vVeovrD+89z+sVLopQrjjGR+dorkz+ApH0vtw/y0w3SVQ44x2RaBPxGyHSfLfWR0u7s55/LCr+uhq3hWbXxok1LrbMlZpbkTy80snDe7dyfZxej+yDZJ4OC71t2fd98bdeS1U2Kh7aIrdSLsv+lPtAaf+kfr6x+lPrH5cSESWlMaDrlv5GXw3Dn+1V7VdaI/8Uy9GpU6dOnTp16tSpU6dOnf4/Th8FEumojjS0uH41fZEtss/TVOoZzvOs4iW9CqLAEbKsZxGVHMtl9gXHH+nX6mZ9s3RgWnL0GvHTiIUbLF+SPgvrZ8+cD92CLZQRsv/zfIl5wlJq4qppeX7JOSvadgNzJOlnKI6e5/84Hc2hkvUYx/ZUcONA65LHQX1trvl1znpLJr5aDodxW3LgNFc0m1NAmQsuH+JIfpLSLVM+rXyjDrIk7GBelYfnBbh/3rMPuEGNX2v863LCJ5ZEOq6tCW4ofccOLo4BwVW8ylV1q/BXm8ex5mnilod+nOdzVl/JJdXlk+lppFWXt4V27/f7LKxfS84sdPKkvmIdJWhIiSDOnFsClZIfrfQRZJoOWb1qqI1M5/HySEREh8NBpBfCPzw8FN+IcivhaGO9hkJqZrfbFd+maZ/99t4XfaH7aFmWKhKpfSFb6eH38XjkMCiX5ppLi6y3t7dEROyHWK9rILlv7XY7M285bvUaj7osy1JKm0TSecp6ct0b0klJGiBfc0ggOjXpBGsv0/WT5SryrITdQpbUFUj2Ia9rhuVc5L1TVta537R0xpD2Wlh5TYJG5Tq0KOQKa3VIz15vEzol0R9l8R3bszPCVM5XzrninJbaTaM/TqBbPrbJYsTN9yXLBoPeu/SY4io1fGfK8SfnhEzPQstqSKQ8432IJM+gkEPnU8utha5suc5ukYiw8q+VR6ej22QYhnJNMMbQtfJZ5axJ8DT3f0gwDY40HteSkkjro302sc/x+X4ny6vbxBpDugwWbUOQS+pIZKdOnTp16tSpU6dOnTp12kwfBRJJtF0mV96WwUGtca3kbV1zITQH6KmoYEK8kFceX3K0LU6Dppr8tv67RRYXZjAsb9W4hlZabBEsck00x1zGByKkZeW9T0jfONoc9mVZBHoBLtN1pML5+rdUQATOy0u0nYvifECvQgK2foXUY2hx6Vr6TjpODX2z61tJz62JN6vGbUKa5NhW5VNtbJWrNbavjTfJmQVpNCNQq+5XEGHFXXa+RN+84f/JbVAg2oIchg8DJe7jYsa19DWs/DTXsVYmK4z2W6Z1lSSh+i1EEn7t5Pdizdvl3PhxHAtuq7bO7Jxn5EtLVqD+u33yC6uRoNvhNqvv8Xikx8eATt7d3RFRiURaHGkgH/iGfWeapgIRhaQAkDWJnKAcGu11zpV9UtkzpDRM6oe7ImxNd1GjGESp/3W6PI6n1L96jbZ0c2trg2V3oFZfax4sFR13SaUF9LSO6PGm05fWYzmdhs/MlEe5vtXWwxYyoNEuK8/cQ2DeXtrv54R6aiTM8xZtWjAGpXkJy+djEWfFmGbEz+4jy6j10OhHTbJN9Pra2ld0nKFSvrywsd2oviZb63Z4XyZXSriVqLhe157iy1BKHvC6GNdN2R817wCmlJTXYeI8Emcy3X9Wm+aSYTIvI08+b8TfHGDlKDi/sBTTBmTNGpMfIjWgqTWGzLNqsf7k763+QFirP+vpVs4fV+hDkciP4hLpKV/At9C6rtXFw4LDtxzMrh3IcnPVsvTXlZ/DO2uhqRt4wLN1QJdhrfzT4p0mYu3qZE42/BmzxmWSF0F5AOWNLh/E4zjSbpqyeHDYigV2XVc2bOKvOIrObJtsGDKp/3CgKC9DLpbHu1zMOWt7vcAWCvmeSClE6zLkadq/23WxFm77QpEuQPWDCo8EsTnosrtKm1hkXTSvbfLWpQPjYwvDxSLOM/YRjD+141jeftuXNUnW4Y8ozXBrcxjUty3MLCt87WDbSifFKV3wFBdFosyIjQyD8dEi7TBbiuiJBLMwk3Fx5QPskK9DUqwMYacotvvu3TsiInr58iWXA09szlKUE2KeWJtOp1OWNy6iROnwh/T2+yRSimcx7uNYlJdL5FnrTwytZVlY9pDbJDaUZKrqeV5edtOeCPFmHVaO5+JSS7m7AVnemsrCU/Z465BkXSItkTf5XuapL9AWIxOzlV2CqfpZTAZ9oVjXtXpRba1nTCsuzeXaM6iLoexnvkDwXFCMAyG2CZHUCXN6ykXcrTqnvk+UGCyVy6Ncs/R0V01hncFqDLosncY+o8etdXGtXUr1ZdKia0yC8C4/dwzDUKyd+jLpnDMuqPXzrp6HGKZprE9UqvPoc8dQ5AGDM9YZuNiHDeMy6V6YXx6zOnBxnHzIlOL/Pp0NB8xldUC1jNOojJxzRK4+niSZl8F45pXHhfIs2Ihf7Jv1cZvWm/qZp8ZwbN1pNLUYX9eoi7N26tSpU6dOnTp16tSpU6fN9FEgkY7qisBboN6niMaAmrdtr9MFZLQFJQC3pwxjc9lyTkOLK1Eru4XMtBEKcLiieIrRXuel5FzL3+MgxMyUC4hlCSIu4HAfDgeOP0fxl3kulYG5XqrttIjFKjhcKQxVaUWbMufI4haivTT3yjYEYcW1UIenIExbuEY6GQvF0xxB+a3KdZVxLNmjCm1BwKqI8gaucCtdnY73wugI6qPQ3ieTIdpUK3NRHvQLG5+4LkLT4qLLMFtFV+SY3ILcPlVEpxa32iYCWaj3deTqCpHXHdadCWhKuWYBPcK6g767PdzGNHb0/PY5EZVoFKOf00QvX7wkooTsPU6PsTgh/UM08rMsCyMxjGwec/FYa78CEglE8/Hx0TTSFWPl7TYb4plTuUeiDS683s5ZHSTSwahbjK+dmkvkhPtsyMNKqiGRcixqBFnnLRHEhESW4pRFWyh0MdRfG4ZJaLh8P89zEcZNdTcxGiWT9aydTTYhk/FIMKKtx9T+hUEpIeY9YvlXYYFsyrbxuu8NkfbaGWwVZddidn4o16pqPTXKRb6ep0vnBW4DhawBJFuB4JIrwuixaUl3FOSHTWoNMh9J2vhOPm7z+SDHjRZxr0m7WXWY5zxdC80uz8nEaCUknhK6HvMaSkQypVsiWfoMjWK0DKJtQZYTMnfd4I/1fYs0U7V8phEd9Y7q48xIOaaPvUgahEI/5GtNq+wtJLJWDuvsupU6EtmpU6dOnTp16tSpU6dOnTbTx4FEOpeZDm/doDX3D/HlN03WLXtVDNSci55zfHIUKkcOU7mQTh1B3EbgEl1Pp4W44h1UHmT9gcwBcbKQSDDeJIc+fozvk+EIXb7drjQugTYER1wbNtpCkquV2rvSxoNANlmXJg/S6p+R20LmGds2hdpc9g+VN6+nh3TWpOugdCBT/aS8e4yl9KqyYg35XLPquQ01tetqxS1Np29HxLKx3TDTfo1MfRn9LOpUn6e6bS3kpDQ4sI1q9WrphOEb5mAhaWGknyF9cZwtKnzioKanLt+gUB8iorHiGBtM6nEceV+Y4hMo5cjjJCFaBcIUueXPnwf0cVkWurm5IaLSKBuQO+dcdY1COaV+p34HKQwu97Rjg2Pz6Zyli7i3t7cNwzrJGAoRkRdGjJJ+nHLh4FxWH0myjVBPjSbpest6suTIkNA7xGVpEzW+JPKBeqJ82t0M+kW6FUG9Tud6+/MYj80jy5DKSPGZ9MRCmIS46rpPY7n21fTzWvtwC2XRZ5tBrd/DNBbxEnKV2lwjXqznO+T78TLPxfgHEsnnhrHMk9FicR7SqJYGqFr11AixRZYETa1NLdJp2wbb7DxlGjUjQLpOVlm2vEsIYFq3NVIOKsdfua/A/gN6avae0eeaFIaTxrZwNlRjETqJqyvrbrkjas0RPGtSXq3+1QidfN9CMkG1tgW1xuS4xZCcRosFMtlyyaHzTnUvUegtZ5trYax59dSzSEciO3Xq1KlTp06dOnXq1KnTZvookEiinCNhcTBaOhO1sC0CEmlxD9PTusVvMw0cuKQ5t0OaGwcVnNRCVry0aNfixPHfLuc6ZcgEM7BypI5zdKXOysjOoIcirGZ2HGJYaX2w4AAqzp3NfbGLacm0e7ONbKTF0qmpWdaU5Svfsd1N8cxl/0lz4qhsr0R1RIhDAGgTuh5ABcrxUOdUtpzrJivCccwsT+NMybQkteZryY18OorvvafVR9ShYc1Ml++aboFVHMupNNrbo2+MNHX7a+uPLZL9a3HoZboyjkQXzHTJcLcxlvpnOm2gDuMI1C1ZPi2ccCOO6GcgYJor7IT+KZBDrJ0a5bqJLjrGse6IGm48zuczW0EF6fQeHh4YLcv16lJYiZLpd9DdQhwnkLD5ko9xiQSUe1Zsd5+XbzVQIO9KzrZG1PT8mqapOh/1OmJZvtX7i3TfAdL6e9INix5fslyaEPZ8yTn3Mi6PU/bjFNtkqc/z0s2Xo6QLFt7tlESEPJtc2zN03bNyira/hkSOu7JNEhpbRyKxb/K8jHV5eHigx8fc7cw0hnkGdy7DMJRzGCgo5pfxrWbPgMjQ6SukYcq2aOnFXTv/yT27hUpdQzadc6wH5wa9xtT23vrck2tyGsMoX4qbLNnblt6TPmBZJ5233GPTWAxh01ycynook7qpfGUbWG5K9LnPauva+mO56hOhsmfrLGylvwXF1nFrY0jujQUyz22R5tO8nLNv1njWeeh10SqX9fuabvafBnUkslOnTp06derUqVOnTp06baaPAon03tPpdKpybiRJLkdNrnmbjL3mQAxEykKqZlJItLTkunIoTq/F/UJ61zgi3pf+gnRY22JTyYlqlYUoIQuObGthWboctkTzTqecO3+5XEpdDuaiPcXpa52L6PVvUwfDjrsp5w2cm63pWToX18IlBMCIW8QvOe8WCh7Ism6mdS6285osLvBVfQFf+ilkvTswROlKG8QwbNqwglDn6KJKb0Xc62PSQhs4D201UCQn/XaF8uRIpMXJbkkr6DCWXhS+sQXRMS778O1GY5WTKn8XaTeQyGKMx6e0+Al9OCCSbBV0jQ7Ml1Xo+ZUIDhGRE7phWjfn4X1uVdU5R+/fvyeitDZBNwzPt2/fMnIJAlrDnGRh6VTrMo773L/g5XJJ6NtgI6/LshS6gc7r/SXte7rPNRLpvS8QAEZGxVhAOhqN1ekvy1KubU76VqS8PI11V1uhreVtjfFhGLMnUepzy0IqnoPLfZTqssv61vSGrbVdv7OQ5Q9BInl+Ip+xPEsAgbT0kPmJJXRAG4Xn+Xymy2PwfYpx4ffRj7NxltAWPjXyJN/5aNXdm34jMT6v60K2UB9NNeTcki5rWQW1JJQQV+89tbOYNW5rv+0y1NFsPcaXpbRYW8vDGmfa4ucwLJmtCyLiuZPKY5xJIs3zJUu/hZZZda+hu7oeksaxvMJcGzuW5MdTJJaSZdrU/luRTSLRpqMthdQ6O7XaxDovXEPrJT3lPCzpo7lEyouGJbJjbVDXDt9NEYjCtUadLAfNWlRVDihZL/kOBmdaZIkuwIjKFrPhWrRRh5GUFopygUwbbt6WK+SAx1zsTdL9/X1W3pZojLwYJtPdefladah9k+Nji9hRbbPBhmdd1HGYkeOtOORuWAi3MT1ycZcsfsFk0PUsnRGn9POLoveeTcIjXV8YUrlepzx/ewG0Dm8suhZFPmRaLXGjkF7aBK+VT15cOT11d8w2chg+4FcpPX0p8MrsuDR9Xhh/obrbAl1mS3TQElOUceV3ZuDoQ6ohxmT18Y6N26i2NER4ivkU85YH9/JQE8oqjas8PDwQEdHhkBt/4UO+6LQxruX6UvrNN99w23zxxRdZO+kDZBD1e8ze6Uskyrnf78vLxrl+CbrMp1j2ci08nU7Zu0GNC52W/DbHS7ccE+WBs5z/NWNnOn1r7uEeZ10iW4YjdBvyJabCMJHfMLdlm6TxXR5yQVo1g+utRIXHcTTW/+vrGsgS29V1sBjkxaFXbal+WWlec1FBZD2KeSWNHBERi4WPa0wwruuSsaEvzXyQd3VxwkUwSHSfp/mtL3R1UdVNB28xFmt7mb7syu86jjWPWpfIFB55zGbYFoNPinvquZH2hbQ218cQ0i3nbTkfSgLjUg/tcH7Ragj23m9dULwam+QS88+Kr9/BABnPxxh1cPK9R8GIiGi3C+oJFpOtdlH03hftD7KYDOXFFfv99bDyt1SDCHnjjF2uMfqcoOd2a5y11CS2nDWfSl2ctVOnTp06derUqVOnTp06bSbXupn+edFuf/CfffbddqBCwbcUgdN3YovbkbgeuRiSTKsFAVtmjK10JGrJXL+xTM8SE9BUc0TNvxsckbnBma1xGmU9NUdEcx7neWZucuKIaXTSs7EAiBKNXK7IEaLEIStQY7QjpfqW/ZlQN6JgnIA5UqQ57MRhZJ1D8XR7ScMiOXox09u8li6F96S5mqm84CoVTn9j9dLYWgt24Tods/JKLinnpJBr5xwNFbFhIK2SGVaOM6T7NFS1RJ8Tl1uTTvuyjtXvWzhmNbTSKif/vWrRnVb65bqp66WR4fxd5Br6RxVnYBRKizRibHpvGV1Q4nzs7mXlZZG5mv4mL8M4MtuX6wWxKlGG/Wgb18JvLolzSZwtxhlmIIkYqzP5iKCt/hxTwVjEgEsc+0mJVS1YE3zi7upxv15sTn7rnXOlyfkaR9tC6Nzk8zpkCZWilnjWxpx23m7F1+gBEbGLJl5TjbTTum/PS2vFQJgj72VivfNj9o7dk4j1DcZd9N6IZdfHOOswkB9dlg6tORod9lg7PRKO7IGasqglt58WPSjFAm8u6LOI3tBCC/YTt2Tf8Fu+4zYo2gSFGknPp3l9Q0S28SE9NuU+XTOm1FJpSXtHXcyTx6YhaqnFuTld9GfjfLl4bXgwzQPUa2IkC6j7monEh2ds0zGvw2JIOxQor/e0qnMCl4FQFoFkYp3Nl0n+7cSsSXkH8fh1jWo+y5klurBm7SacsxLSX54H4tlrwfv0hPE7vLusb2MbACEWMhtoL0L7p/LijAOR6uMuiNmjaXnar54GoPaxvc5jrB+j5sSin3wWwZlArIWol95Ske7IZ6ckJQW6THVVr4SQllI2tTXUEofn8kCqYz1lv+U5R+cJshB0a93G93Lu29J0uoz6G6RynnJfwfN3f/dv/7b3/rfMQso0rgXo1KlTp06dOnXq1KlTp06dQB+FTuSHkLw5J7K5XnbY9M36W/6WMsctnSH5PtOn4tu+LYcd8sCz1A2x5KDzyHX9De1UXupTtfRt9Dut+yN1IEoDBYoz4ok8uLTgrilDL85wZVIlt5JmKQ6DblvhILgily/RSo7FbTBw2UOckZKRF9RTm10W3KEYGIgkPjkaiSBTr8YKc0SB1qyGQYtBo9J1IzCD6AcXjXqQRnsKPpKFoJQcs2pfGUZptD5JW/ohfNtTORe3jI+Udj7udb2krgf354i8Wumm8pSk657rbxjFIKd0OP3quf+LsYn3suwur+fKCGBCgdhsP3TDFBJJg2Muvka+kJNbPa1a31RLQADycWLtVJILjnXHL0QRRQSaOADhEWsD6xGptRNIJNCDgGLkbTE2xltNHyvXf6IsTIEiG2vpMDYMXBjSNLU8U5RynJUGKMp9YWCUDZz/Fgqbj1PPwyL2nYiDJYXX/My9UQzpMU7Qj7FtyJNf87KmNS/Pm5xjh+cOY3oHNDpHOENdgOyXCAKQDKCDjOb5fN/yfuX4PF65/eP8WB0NQD858+wRJUiw4CvUmcc4EOukw7WyIE8c4zB84i10C3sExkCJotZ0w/Kfsd0aa2vau0rSetKmVzSjDCFPFdenPTu5bFH7vJS8gbGtMaEpRERr7KvR+wIRHdS+4J3RPlSe09YZnZMjkU6t+YOX63Zc6wagQXH8LiM5XuPyM9PAkhqepkmtXzjnTWgvrK1EtOTj9nG5y37Py8IoJa8pxrqRznnRpVK0TYB+gKu3caTMqCIR0TSFeg4rpGQEGq4GhlxLWRcynzLJLVR8P1I5vrZIUlrrdzlH7HVbIv9pTcjzNg1MGehnWeZ62Ut3KUrfeeNZubYmbGmTrdSRyE6dOnXq1KlTp06dOnXqtJk+CiTSUf1m/bRbMThI162g1rjL8u8at9p6Z6VX6FYqnR1pPak0t1zKKoNK9yL1NtKy1eM4GvFL9Ah6mFqvgs3wC07J1T4S6NRg6KEQEZFv90mIG4M6wbmDs2XowEhO42BzXUArGQx6Rgug6xOLKbh2Kb0bLg9RQPdYFr7g8uG9cFyM8YGsBXdaZJbnGTmEQ4Mj5VbNYfc0TIhfmxurqHVezzUHjZvoPacmXmvUdMucHtZy7j2VC2eFtfSBEpe6zjXURZYIYELet5cr0TFGFagx+l+huuCie6kLhjyhezgGHRYX3W4M447GqNfy/7b3brG2JGl60BeRudba+5yq6q7u6m5mphvGYw9iDMIXLKYl82ANWBpsC/vBSEZYWJYlXngwEggZXhBIPPCCEQIhIbAwCAGWQWDxZHt8wWPwmLk1eDQgt8fjS3dPVXedOte991orI4KH+L8/rrnW2qeqq3aV45POWXutzIyMzIyMy//9//frO20ead1ZXop34jmq9uuDWprruJT6XUHGnjFVywYxtQZj0ZfFarvSvk7bfeo3tf/iFqrkKgOZYtZSGpB4zqlR0G7Ra0s9xeneMV3PlIoNLeIdV5jIS86lMYOhpwDN+ub9bHntp1tmFQNa7Tw1e6TnEYpfTPVj5SET0rkSm8tN9NhIY6OZJR6L8b/StnX8NHMK1mKNOl45LXtHb4ySXUJw2Xgs7Hgoy4B3GsMbZB8wJY3PmHXG6Ov1xl01OUkKeEv1koAzb6+QI28lDVOSX6ftt6f62ffawnzPtEb6vfZcuMd8zbGvyuJX63ixZg7VSTFBlsxX9zhvx9xnRjkHC3ZqzuE716DqmNXvpu4Lfdvu3BTbx6xzvE1ipNkJqvcR74VLcxmNT+d1V3oBPkAFeJlOSOIwGZ+4LEtipVhVvZj07Oep1PxQplXKt8KOzpuNbuN1bqYNcoQQsDiydeX81iN7zowVrO6l9hH5HKDaZ+54auTnj+VU2hMmqcHXjF9v31UvkQ5z17DGJ9YQIZBd7HlWlGX31GTvs2Zau4ZevPVgIgcGBgYGBgYGBgYGBga+b3gQTOTrYp2RqBWbeizSupLr+fLvBz1nJw9Rqk/8fkm+uNpikDNFtWV8mksmsu8P3lqAyFrU8Y6nVKtShVurZvL5Z24cWoOlXtYgxQf0ryWPu6jjRFMuoaSApcdP5T3O/daDWrJrZ/uKkbRJnVVtomJJ1fiW5nrS8Vhpdzkawc/sh2RkvlvbJXs2jEkQa7oP2X2XD7K0enxrDUuKn+eZ/ZptNLgs5rZFPH7bsUquMZG9+ONz9ezFofmq3fXq/GG8E3rw4TH/kn0DDFuYofJolePMeDiQoRIGco6WZzNHdtxK/qx5c43NNv42bXdSXsl0YLINa9+oC/uASSzNGrOyEmcRsvgs9h/X8/sAgP0+5n3c3zk4ZRmrPiVjF+cq7jj1BSX7EJnIsh62o1pdl9P7fqmFt9wvZP/3rdMNi9FjK1f2mfW5hHTNcjbfYcI1rjGUbbD1xQBaNe2yjN4eVBBWL4y8X1thXNIfLZ4AACAASURBVA3W3wm2N5fVd6NjoqgKs6+XsWmet5iErWTMt1emOvXfrdquvE98zXJGshq7Aso8ls4dE+NIjw/H/J9kKI9aJhWILdU4pfwpj5VUAl7OgV1xzlP9Zs5UnJuvnGrjc1jq3U/2dUA5Dt+XvQCgys35ddbvbo+JrJl9xvgpA5n1Xbqv7LNFmWvUWqtx23w7NI4yK6d21qpj3/I5WX23nHlRHuO8tkHUsXhOnkNwuo/OUKrnYfXeON02M+bYvCH1Sp5jzCerbYbeHEjxmUbiVBfNjx3rM4kn0yRxyfM0gZoQrCeZyDyHug/l/VmU0M/H4W15DyrkBHvjPdRT220eVjvXX8uP2vZPbf+xVPl067Lzc+bXtP6u1Cyoba+zM685976H0GawODWGncqNewoPZhF5auJ2bv/zKKQB4jlQN4TLymvqVnvwqCtW22gmSuF33EdrGr3XsdZ1qOl6AI3QQ6iOzd1P1+TCjTEq3d0mET4/uVc3n2wfnczo4oWzj3zhWE14tOrVszFt4P3GsjPOehUNuC8VUzj5WmxILn4hdRpxn/RCA4CZp+g+ldXPmzgZL1xL1S2wn0S+FgqIP3JBDbmG7NlX4g9TZzHfStez42Hx7fvULiJ5i/J7zbZ0vpvQQXFlQrp+Dv5Wualc0M565ZxbRBL5InKtoz7VJ+Xb6vfoknqmY2XRp9fvoakDeG6mPaDLmZ1hKNOui8Y4aZjk0169BQDYXr+J7S7+PW9k8chBOx+dVat+zZgC6PtZN6eQFsDxD4/jUSbWh/h5FWQi5eNE+3gw6jamUzhVLEhtKU2c+ilfkix/dry6hq3f91OLyF7/3Dumt827akKau5+afpJ0IDQudGmfNJ6kjdoyZNt5g0a7PaAeypqxLZ+8VcV57c86567dKkPe19QL3vKdUzdZ77VfU0E6pk+hgXQzY7sTkSgxooRJPjXtzKyuc1nts/ogpT/yLuuLQ3Et3meTzWoR6WUR6Y638n2BlTQA/hiNfotsM0wtFuKnWY4IMnalPqCczJ0y2OrixdrVZ37JXGmqnv3JhSuH7gvLXi1HBUrSNWlfXI39+byomRib+jukjKkZfynmk8+TVNyMJ2VoAA1YdqJuDRrXfZ3TZfWvXhaPcrHsvQc4ZvvSnZKLyOAXNTiomz8XlVW4g+kYRI2naBHP7eFDuejTRSQXsnDqOu5Cubhij6j3fp6UFOH8Z1PNXY2Zk+gRmF5KLtNRuGddNKpxh/eu2WdXCTt1w6s6i0jtQ6pUWfWY7b2Hr9N12NJtN9+/PmceDtab2/cQCrf6dTHO+8wzzp0zX1jf950e7qwDAwMDAwMDAwMDAwMDF+PBMJG5yEwXKn3cJvZ8Hay5qRWnvGBFfsrdbW1bzzqhrFFlrfDer9LMtQUil5znb85UwdSZpHieKqD8bnB7d3vyOpNOjFHG0GQWQDlb/N450DQW6Z5lpbJxZAnQbcXcqqy8SfsmBqAK0s/cBhgonkRVpvIYS0nrOQluyG9+KlMlmClZg6dOgHa6Tvms72lllQx+aQK/Ny4+l+Re5eDVolt+UlwDUybeQLKocatNFq/GstQJXm/fjZ496jJGJ7cMJteddevhKQvcfZjI+u+aKYqffReUfJ81a2Gv/2jKcSW7baxTZsnp/ZNnrU19grUiOnIVmcfNoy8AAOart+Pv1/Fzd/15bK7eBADYOTKRTLOg9TO+ERtPvyS3wNq9zaobRmRV1J3MHzDdvQIA3Nr4aV/QEpqs3soAqQs0t6X7mVpjvy1NqSMC71O6a+tuR0Hfg5LxA9BTvi/qXpcBAIGCGH7d2mwql+FUzvo4dsrKnMaIfrl1HQEgGKYoMKuM69p5CtC1v5O2am3YDFlZ+ly1aOU64v9mVgYmLOIVM5csEnzQcti2p+0j2VdY92mLRS+zZYDjzhTISe2FrCCFO9K9XlQ8hV4iZCKXg7izLjfwh8hAHvE8/ubJAkWBKUMlFBNAd3WKxGnqEXVrTzWuPTasbT2Wekx38a3zPDmennJhPZXq47UgbSfN6GyVMgYdTxkg0CtKX/3OTrJdPYrYZsTl0qccHSpoRDdputlSnMzYjXp+gEwm5wnyu7q1wigLleYmJdvlnEveQ3Uqh4UiTR5G+tXg+gJOTJEE7zKhnrrNSJvwaU6SvJqkmOz2pfmL3CfNXyPMmnp7mDTPI9soglPI3IBV0FH6Cy44DsoEO63yeYaudfOcpzrNWtbfrrCD8bylsM7aOZ1zTT+5qUTL8nPV83e3pHlab26/9r0JtemI3uTz/t65AahH4dq9zcuYpnKefCkGEzkwMDAwMDAwMDAwMDBwMR4EE0mLRRHntWIRy3mSc0xkaR0ty7G1H/0F1uBT2+7DivYshvX11j7bvXPoPjbF3zUWhzqjRoDGsZg6tiCjsmrjXs389Rk2/k0GMo9jqureuV3JKkLGj5Y8sRqp8M7UWmGWsgwz2cxayOuV5k7rlZlgGdzPe0jr47wpvk/TnAkjiX//9qqog4XJmLCK+dPYRpdks8k8qvVRGCiJmwnZ8WQbVJBBrdQpybpKgvN+anxmZoHDGlK9E1uZLLr59/rvdfTPZitbdq/cBSVDhxj0lv7ufQIaA3w2Jgw5KyLH0pqr8Xbr0G3GoM4olK6vjW3iM+JvG1MmEQZ8YndC2X4naZNhs4XdREGezePIOF69+SUAwPz4i/Hz6vNx+9XnYLci3qMiNe1zcRVrZ6q4nmjRF6sy0zDQO0QSUluxRLvlFuHA+DAp/xi3eREfgVuU2bP0lggtc0j2LqzFN2ZMmMZTURRiLfN5B3nfWqf4WPMo6cXV1oIKheW4alF51zytsJNNf9ttlPUY5NNvWh7/SN/vw4i2cUYsiH2EV88K9TGx5fcI3p+U2qncyjo53cfLOyKEn8aTWTvDSkzwZiusFhmPXWQk7eZRGocMU9xUF6dMT8hYaPH8qN5h7732wdo3S3/tJP4xHO/g7l7G809SD/M0blsiM++PN3KWGUbiJykw5V0/nUT8rXzW2neFkOJTG5YdzTFNmzbrU8FTr9H5ec/6dtsQ4b6dr7Bfytg9Jdt4/027D0+QUgDFz4MKD9DDaIKV+EGGnE+WniAyJzBe5wGcL1iJxYN4hOggECbtr1VLgE2dw75P7wr7R79QiEnaovNwy54b40/yncw3BZ2CP2ob1HkGv+vNsinGOJTtxOoDzvs9zmkS8xgPyRlJ2V+7bTknvxroOZ3XCZrUi19Niv1ktU6ID57TMegx8okRTu9yrR2iVe6whY3mgTzzOv1d73hnWyaSOJU2rx6D6nNd4kXSHZ+ybXX5p+IvT2EwkQMDAwMDAwMDAwMDAwMX40EwkUDLotUr6LQ6zi27fdSWhx7T0Usoe0q56Nw+p7afiuVK+5fbTqXkIJK/efJlrmPoQhXP1lNhqn2ynXPYbrcnr+EU6li/SxisIg0LKgZRrXypDrq/WpR28plZmBjbYJkGQe6TKPjZaW4YR2Ue5fopIQ87N1arZaakNVlCqyY2siEqB78wefUxxfhIOc6WsQ9U8HN+0US8jIdQ06XGOPqUIkE+J71vyO7XKSYjofd07Jnk67E6PUuXnLOJZ2vf6fr9vpzXL7GmlNpDU2caXU/sq/EkfHd8G/ucmI42PU5Tjr8rjwlG41A8VeAkPmW2EoM7vZGYxusYC7l74x+K34WJnESdFdtHgCQvp8LgBKrLkelpn1HqNqhymZhIeiVMEpMT1BsgxW1QOv0g7IyR1B7Lkdb0IwLk3dB0BzRPs21nY8IKE5mUQINeT64OeA69/tpVEu4X9XnaP64zkewbNKND5/hVi7EyCgZoPA5qazwaVrBBuIBF6qg66+GV1wm8z7wjqDTJCmbjJ2MMffUeaGyrMAyL0dhY1sOTSZklXYCZYOSdsFtJ6C5jhNXUN1fYMU6yYo3aZ+Qzpe34y8zws2xfHaP5zDjmihJxWG4QrmN7n7ZvSp2jN4C7izGSbh+ZSednLO6llC1jh7/BOvpzgXwbsRqb2om5CqbT7jrxrvfHqTbWUanXTSWTToVewOr4pp4RejBjqpNIANl/K9d7d5CUK/LO+M0GVvoxC2GY6Eklv7uww3Ymm825icwTZjLxZC3nbE4i/eL0xfbSyf5VKUI8+x63YBHvDVUDFiZSGcnlLn13woILozl5icXV/mNBYHycKgRL/WRgsCZvF7yHlVdNNgYEfc2lTdZzRJ/m2cGUiv15+hR24Zpiq54fJLnd1huvpw69MlcNSLHGiys9gPRZ8TOLn6zLmzdlPKVz7kRfmhjYljWVc8sjt0tSdG2uwZSs5bIsndRFmZsJgJDpqdTeKtosuE4A4HzrCXQJBhM5MDAwMDAwMDAwMDAwcDEeBBMZsG79bfLsdVi8NdbyVOzhhNYaeQnbdtZivPI9v5aVkru/XlIv3rueSqVD/57kdazv2zwn1m3tnubsZRO/ecK3ur0vaR9Py+JUxm4xXpHxLi54ZRl2u8gqHjxjYKKFcLPZNHGOG4lhnOUYY2dV9VMGknmHqM7Kuljb5EucJQYgXZxLrKDkw8MxXsPik3VeLW0SSxYYLyaKfhrf4BZYKvdpYnG51xr7uR53mrMYyaKlG9GDMZ28pNU+XbZdtzn9nlu58uNoeax/z+Gmft6m+u81rMUPn3qXao3SU+dRNinY5l1Zq0teHpXxjBWrMtmWMEFjt9STQtroJrKP0/Xb2CoDGWMhr978CgBg8yjGSFKdMpgtnCZgl/NPdXJnp1dkq7jfPK5Q7x3L8WS3l6K84I6pLd9FVmUvn8wf6b0DVA2X94L3S4oPTnPrKuMYyu/J+BpQM9y2UtY85SXSGwfWvWHQfE+Madnmi/30/rVwfDfk+0b6ocPdXXWsUZa3jpvRenuvbAihXityzPF4VK8ElkfvE44nZNqcc825nFyn5tl1Lo1DVZ5I7ovJYpY+edFgsJLB1Xi0ZcGGRIQwMcoeCSN5DEbbst1ERhKbGHNotlG1eHtlwATqzCnpKGedefDoPVFGQqpnq34DmTOI0pXy7HbJk+RwG/OibiQm0ggberyJDOTdK3mnscMicZ30UNE8sR0PhkviWM/ORQyaRshHlLdVbU/NGVr0WN26vrXH02Ym09zOqfQd1jhP9rEueZGF6tloLGRqq+xXqZI5b5kDkjssyswt0mcZadNU+p2cxyJsndvEfTeMy93KfHIjbX/aYTLixSRtaE/l4InaFbOyeOxnN9qPkZlc9BzsX53EkzPnqDKTfo/jXvKRyrVMR5nHCDO5HA8wE3OTMpZSGvKSqRPzXdOYauWC5X+pX/D6ztbK9kTsS212NKrSokfCpPkm03H5zl7jWEPTd/aG3FP9PcF+qxcbGH/P1iMc7mTfZenHUfbOnZ75evYJzVU5J7axjn3M5+b8rGMp6zXUNE1n70VvPXM+zrnEYCIHBgYGBgYGBgYGBgYGLsaDYCKtMU0MXo2eFbiXO6V3TBl7KOes2IPcAr12TiBZbXvnOHes7eTby444sW3liAtiPyf0ct9dfu5028TaqtcgFozM4q3pu1DWJ4/Jq8+Z9p1UCYzsX1AVSLEMbmIbmY3FJMzhvJX4rk1kZrbCNm62W93HztxXLILyHdOsMY9WLNo0H2pchaVKaLKyOTEjbheJZXGMZzjCH6lQKZZLyR3G38Nxj8NdtFJDYxsYS8O4x7ivySzQzKlHy6CGGyFB9VU71qeKHKgYnAQTEjNE+E5sX4vW+h0uUBBL9Sv3VTU31qvbhjrlrCgO997P9jrWLYw11DiKjJFY25d1yX7j83NW8rHS0m63CBCWYhZL+PZzsZxdjK3ZXL2D68//AABgK8zj5vqduM9WYsQkZseZWc+vcZw8F1UNMcGizPun94JMjDcaC6mqrJr/TJhIiX90dy/hb58BAJabJ7GejEFh3Be83hCTGqPUgbUyzfPrxcbzd1WdXmESe0zH2vce6rr0YlyDq9pU3m6rmMje+b2wA4cDcweWDGJeS8YRLiRgqOI7bbLyJH5Qxq3csj1VY2Aztkkc2JyzUvqs6vEzjceMP9PYXh5jLA5H1kNvDwDgKH3gbsvYdo9Z3pJFPDbI0AdInxqAwLx/wv4sytq/IYc8xmzE82SOn3xfybTSw2SeW72A+Soeo1oDxmJGxQCr0Kw838MtZhlXwhLfYYj3SxA2dLuT+LvtFZywk8wzSeHPnLk75+XQYxKaGKkT/ffs981vdV7UU+dP8d+ck3FukvbzPhTbUhhmNgdjUyH7kzJcy66m6QNqrzVk72ndb1hlwOV54ogm7o/jOROMzns4G/u2iW1oL2P3hrGv8ffN9hEsdRTI0r95XV6Ugeb5ZdtjHkqNyfWpjgQ9l+AeSz3j99ktmB7Fv+npMe/jOflOm/0dnDCYQfbh/MNOLPcAw75c2E9Vd62Us413uk/yeOqMvXr/Q3F9hDfhbAz6qa75fpxZQn1OLe8CFm7t2By98eXccU077pRDhBCauc4pVrH+rBnOXpz0pXgQi0jAYLIb7Y0voVZ7N3Ftwtg9Y8c98xJ31jUXorVyy3OcEv1YP+e5ZOYUoulNtH11Ty5x1c0n2HXwbj3I9hBCWd94jNwDPYe4qNJt1Ey62JuYKFpTfcTfd1ecVO908Ud6/+U2uvrN0plvt1vMXERuuFBkug66rNp0DgbM62KRM7M08V5COSF7UxaeLtDNxOu2o0wInH7KQvG4x3Is5bhRTTwpBGTgq+kK4KpXNiBzvdCFDUdi+R5C09lqqgkOxLmIRrWzJrnXQbs/oS6uIYSTyd6z6sk56onZbeeACyb6lQCL1uuEi67uY+u7jbNCRAAwr/hzNO9raO/TMtEFkGlnNroQxC6Kckx0XaXL6htfUvdVFdDZxE9K9S8c15HNkWiQECPNpKkPfLo9nOjpvIqGnQmcZBmKBdDdSiYzyyG6Eh5efYD9y7h4PL58P+4jrliavia4fPbd3Kf4R7bQV9Wj0pUNWboFY+tnX36WLa4yhulOlywm+RkaQyZfxdqFFYC6eaor9AkXbfYjO+m7fOaytKEbJl166WrnUl9dJ47mQj13XaUxjH06E1PXx3qTDEL6vtfjjPdaR4q08BFptYJXcTNokna66smnvAa72eBLn4/Gk6ff+26sO9uOTFadv8NyI+65nqEONBBK34wJV/U7LGPHhDgZ1yiFkPpbGiQWd6vXF++FwbzZyV6ywOeCUPqeg0v7UDTDbGWBv5MxcSdn2mwBMaBTfErWK9nk3K9OBvNGzue2tm/PPZbYuVLMJwS3Ogco5mdVkvvaDS+VscDwN5ZnS+Nk0T9qu+WZUifbE0WMdaEoilpVmn1mV4lvhaCLf00nwgYrRjZnjrDiCrpQBG+WT1lEerpTb+9gxVAQpJ3dmtjOOFeZNlvM4rrIuQ4FepIY4ATDdGN6L67kkws8CsV4zPJubMV91ezjfMjpfOQGi7i8Oumng7S3sNA99lYXlqBoD/Pq6Dss1z0BQRbZnvXBo+LehhDUoKRCiKZsS4BvXFLT3II/tNsUFE9ryj2NS1JkrMFk4+ZHiXy+vBYicyqM7NR7vraIPNUnXIrhzjowMDAwMDAwMDAwMDBwMR4IEykrYiYu7jj8rAll5GiFa9ZX1jWD0iuv99s5JvIUTp9jnSk853pl0LKDp1xd1+5lj2Vco8xPuQpvNhVbZg1SEDyt6GJxo2upmfW3DRNFSyoOs4kWuN2VJJa+usZMQQUmYH8UmRg+n8lu1OpNlxGr7lB0HZlUVlqtmPIcnLYLsfIgqEAELfgHseTRgn/Y32FhknVhHp3Kaid5abKoBrwHTEpciujkjm+0yE6mtSwlokmYplB+N/nfQXfWbfm++TaiJ1BSt9L6nDkLucbmnXK3netk9xdYyXJvglBdn9al8x5kb01bZtf5sHTLqeXxeS2N/LiJJca/xRI4R7c7FQiZH8NsyUBGV9X5zeiquv1cFNHZPn4Hm7fi32bzqDje0aMrY45skQYj9YpJOd2klBCVO2tiBTPGm25WYqVmmz/cRln544v3sbz4XtxF3FkXMvEhu37btmXWGQCsnZKL5ErqDKMCHlDBKqJtpdm2FQvvKfREGOiilFijysMl+5v1C1UbBZL79o79YXVOei+E5ajCYDthrJc9XdmOWq9FzrHZ0m1OBL7oGeFcYjulPPaXTBmV32sfyudQe9fkzFUik6p+wwPK3kmfvBwptS+3T1z633r7c/jtX/+nAAD/79/4BgDgG7/yRArmOY8p8fo+hgioR8OcxiAvrtQQNnwSpmiSsAErrGHwXllKVmiW1CGP3ojjy6ubO03BxH770RXduuOhr56/xCLvykzvjUCXXPmQsInNbgvnr4vftruyrfsTTOQpJmHNfbXX1q80zUj2zFdYxVx0pN42hzLFWL693nfCsfieu7MS9fdeH99cH//opoSQ91WZqLDOpHA+6r2K2jAEYDESekKvDglLmOYr3G3jvaRA4I0Tt3Dpo+ftTkNrZpnbTGSuN3S93kTvPEDDe9J1l3OouE28twxFsWRcYVvdHGC3wi6KW+uyj4wkmUl7vIE/RkY6LNwWr4XMJDzTrR2x0F1dhGYmL3OxLJWGq7ykVChJ3ZPzNBQ1443qe2j+NrYanz8ydvDUeFCmPznncXXfcxrTrgty75cajfdhJ8zvHCO5VvYlGEzkwMDAwMDAwMDAwMDAwMV4MExkDoOpsSj00mPUlusUhlKu4vN96/JOrex7rOC51fqp7eoX3jlXzYL0WMVV1rPDNhK0Zl1Sv0viHXv161SoOqdpGEjGKVLkxk47jX3cXEcr2kYktq1Y7bY7xrBsNL6RAgZbEdhRiw0c1apTvLfGavIHmzneV4yrfj+mK1ooIBJ/u7sVax3jlQ57+KWVWY7Fi4UxTFlid4qM1BbV3JJUvgdkCfIYxlNxw/Gc7bYuA7kC14mJWY2JzKzUzTt3wppW/zb7XbP9nKXdoC+YtYoLLPWmOb5k8yyMxoQQyuVdIEzhpV3YSSzJu7dgdxLf+1iEdN7i5xfk97exULijiuNM4hWMd8uYUXlWR2ESJ2XGQooHqq5CY4RtYglUEl/EJQ630Vq9f/kBAODu5fs4CgMZ9s+kPomZk1JSkukTCdQZ4xpsv72l6zTp5ec9OJlSSXbttO1z8Si5FbdmXGomUr4Ux/X6Ti/vzVZYh5bJkWc2TfruPnoU+8fbOxHi8mR4DI4UcRDmcRLWjOyjCx5W2g77L6YVUYEdKS8fe/UeaBqK9Pva9TGGKJgJXgKs7VS2xUfKHMY29cW338Lv/l2/EwDw1qNY7jf+zl+S8uOeFqlxe/bTwqAcbqS84AGJ2d0EplJi6obIuliJow8hIGyZ/ile8+eFFfz1PxCFrP7u3/sAL0Q0ygr781juwZ2wqq/e/zt67TOFkRi765m+SZgst9f0DhrDbsjokL5JnPpav50zfVjZ5xS6Kc8qoaS6j+/3yWW7zVmRpr92lTBL/BK36f1q+wZNK1OnFur0567+bSm9KWzRbvssTS4Qx3mBT4IDAICj43t1p39rf2vEK4MiULsruF1sO4sykcKOC0tut9cqtmMmegqU6cf4/lprNU6YommWKSwmeZenHWbxWrHC3hvOp8Sjyh9vgIXeVS9kW9zHHyRmljHC7g6Bce5W+h+mFZG6xPvHvk9iNTkH45gUkhdG6jUuF3SyPR7sAjayfTf670p3nhs6zGNHz+V8WevnbOdXaMpfWxecWtvU70ivb78vBhM5MDAwMDAwMDAwMDAwcDEeDBPZWC9XWLF89a3xMra/Ij91nnrfUyv8112hr527v219PX/2usL6sR3BydYieCLOsWaAa3/rXoyZV/nsjE0Vy/OkJhWxSIs0u5m2mMUax08ykLuryEzOEisZzAynMZYSL8BYnyVJyCeGqkygrp+Ysuvs3KgKVq59oqVeLI78HdbAbqg6y1dLrk+zC3ucVunNZc3X9+nhlJJocKfPecqatFRMUfE+kBGtLHEhhCbOsT4mj49rWEv/dln/TkzNKS+CxprcsdyrhVnbCVX6sn0qq6NeE68XKQl0yokc/3CVNV0uvqynjfGPhgrC27cwPYrM4/aN+LkTJnJ6HOOy/O5K0zqkGMbyOq3GYhmNDQya7mdXXKcxIYvfrKy4ZACRmBGm9GDS6+NdZH/2r6L1+nDzHF7ibWaxbAd7XZYffNY/kN0tn1EvtYESfvrseA1ACnCW2GVXpjfKcYq9OLUt/36KiSRMDHAp9unG80v/qF4Nwmodeb/IMmZxol/6UoyLff/9qIC7v41xS/N2ozdqL33VJOWq5H+w2IlCKGMpP/e5qIb65MmToi673U6vmccH9udMOZQlyN6o4nXZ71q7ATTmk6lL4vct1UuFoXv8aItf/0/8owCAp+9GZs/s/s+4D+9jmFRa1WnMrDxzJwqURwMcSBXynRAVVCPJ5V0cZwICrJdYNWFyviC3/zd9NY5Bd99+CX8X789uE+/XvJeY+JvI8Nz82jcLliherVyfPPrdZPU7lYutqGfuq7GoNzfpYU2t/hIcsCvKNz5ApWozTw8g9SMIGUNaxx7yGbH/RYqZ5TmYBqs3Tti6H8rGDO3zEj0j9St/9whN+qA6rZD3S9pf2TKZvzDe2S3ZfbfZ/0gRlZmnxaLXI3/cRObaqwryDmEf25kTJtIIAzkfhSXfPYKZZR60kXmGtFPVipDn4yebzR9jPRal+uhJYhAC2XmJ42S6EjmPcY/hpU/fLJIiZxv7dDKR7PPN8QZB2muYqJosLKWVOdji4FzVdjSunu9w0P7ahmqsNutzFlWOrtIS9Y7rIb0brzG373kYmfW+XXep5GbX3s9+GZevbXr9xSVx0ffRd8kxmMiBgYGBgYGBgYGBgYGBi/EgmEhjjFr+0o99K0RPObSNhYy4T7zjR7kyvw8uOce5nDbBr1tTaut+LzahrkuZb7LMGeboMg8O+wAAIABJREFU+58lTm3upamfy5Ry60jMj+YJU1OmxVGu43gnSXA9/frj9T8Sy/nigEWYtYUJno8xLosqhsejU4ZW1VmVtaASa85Eyj6NomarXkXr6lHicAgLr6qdKddabR12iaww5b1VIoVWTZPdWzU7luyKNW1u0IZlDC0rk5I6r7c/Xu9k299N0+YqK2InXmYtJjIE17CoHp3384KYnzw+Mha0fkwd60O2WNXl8mvQ660YeOOxWbh/qdTJHHjZ2fUvHr8LMeZkkhiZzaO3sHkzsrBbiYGcJEZ4EdVjBwezkTasz4ZqqrTwpjaEysLrmF+M+8LBygMgs6Rt1JEl9Brv68QqfSfM4+2LGAt581KSpr96jnCMTNAkMWBO4se8z+6V5nUMqa4ZjPEqBBuqjcyJmOKLDSZLxi8exHi7Xqz3GkPd23aKiawZb1N5hRRM5JqF3ASNFc8VVgHAHeUYuV47Bzx6M7LXv+23/FYAwLvvvgsAePo03n+/X1J5rmyD7Acma5RVpIrkD/7gDwIAbm9vi/Ly45QRkgZCrwm3LMrsB/X0qJRckRQqGc9GZVjmzZsZBxYWZcK+/JUYI3z9prwHzE/noXFjjCPU90B+n+aAWZQ0t0YSscs1mCPVsEV5EgFWcvFZSVj5uWPc9x//SmRr/iZe4tUxtvc3xcvk9ia2dfNU3ov3fjXlxkTJRF7R4+CxvPfbDbzEpN29jOUcrx8hRwhtDuvXmZv0x/eIW2UikwfS2jm0JwwBjNA1dQeuBB37D5fOL8fYqfX+qcclU/WpCK7RHQD7a60uvTFyjwVh0mUwS4LVTvvp1H/Lu8x3JwR4V471OkZrvVIcmuq+yrY3ljK/aVgCguTa9RKvG5ywetn8ymzicXaJ7UGIw5TXVE40hVnHAd6CZe7Em/KhUHFexhB1V3NbVcK3ThTCJQ9xOMb6Ub31sH+FSWLij0d5r+y7WncgeuhY2UbVZea01Xvkoc/GIY01QMZid7zeUvaBztz3Xgqt/bnzJVoKl5yznxXhNPvZ95xZ33bJ8d+PY4gHs4jcbDblg3uNh3LK/fTc4vHUhHTt+7l97ucGe969dhXZxKVZGB7bIOA1d638PBRZqDt1duAqOd8Z4DhtSb9PMJZuRjIZkoXhJIM0Zg8zyyJSBBAm2SdQlEYCw32wOMhEgsmcj8+ii9HhQLn7tIictMOp3VqNTrbrBNtNmgxj9Gaoa9euWqxZq+XQ5a9dIIbUiVOeWr7rhIzPBTblWJf3gS8sL2k2pp0kNwsywDDJdzahA4AmDQV6bbpaiCGo0Mnqsd43BgyYah/Fpqmzo7hE1kbXznkStcv2iTob1EINPqW+0DqXbitxEcNBj4u0Wro+iQnU7/LWx4kxF5HzozewvRY3Oaa6Edl39co7HpKgAFPl0DBCMRQ594yg7xwnKIcg7xMNEtkictZXhX2ptN9g0ru/jwabu5fx85afz8Vt6+YVJknpwTQgXhJuc4Lh/aKLSN6S2o3bGKuLyNppRo0i+jystiHeb7eUi7dSRKD8LM9bbvO+fh+Cbk/llNdy30GZ/dasBjiVZwKQ3EjnacLbb0cjw4//+I8DAH7pl34JAPDtb38bAHBzc5NsdVU/poaEzAh4LYuWr33tawCSO+vz58+1bnV4A8MG+EI55zJBo8qQoysKq5P6g7SlNx4xoXp8Z3abTODlJhoprmWhef041vN45CQ1ZG6jIrbCRZv0H9Nmo7aK7UQhs3iumZ0yFwseYIoE9rTzPm77vKjf2LtnMK/i4to+iu/s3fPY/l98N7b/59/+VZ3xp0gH6ePlXl9zlFyucRSBtrun8fhnYpzpzR9Oid+tbat/z5OZE6+mt4p9833Kvq6em6DYZ1pJKm9MKs/rQdvmGkzlFmgD03Klc1tbLy5SaEFz7moh4igmxX28gxFjgA2ZgQsABVSmENQ4nBaa5VwzGQ7b3x5RgA9p7GWasKOkmaE2m5NUIWaasdCFXScB0iblniyBY7qDGk/UqlguiD0MghqguXiXRa1N3yl0SGPijMdynyRc6BAXk5u7VzhuY123skCcN5JuRxbch8MBBwlrYMqz5ShtgOtzZ1If79LcAYjzvPgp7ry9OXFvSnDBIrJ2LSUumfM31k6gSfNxeu7fzrfPoV5E9tdB7T6Xusz2DEuXYrizDgwMDAwMDAwMDAwMDFyMB8FEAgHBH0vWYYUl6wnr3OtMK0G7+bZzwgony+18T+c8L95ySdmn9sstiQBUUKV3b2uhh/xY7jNL6gwKHR3FMnsnliWTMWHq/lhLlJsAWLqISH3E3cIfRZRkmuB8FIhg+o7DkS4k0X3oK2//SPx9cXgizOPVVbQGv/tBlNHe30VL2bI/KHNIdnBqxIuSOxpThRCLT6ISAHA8LLDiTqhWzac8dk6ftNRLOeqGl7GymvajcveayIpm9UjW4PjrzVwmHvbW4vo6ulqRMVHWIpP1pxtZ/azRdfVj3aWdKLtaiYggfx/JpqZjlcGpha/o+pMxk63r621VvlFrMM/VsdO3LpG0ZlYW89zypud2km5G71ESMSFzw3tKZndZFr2ehW48ZNvQ77vyc+6naOndihvR1dUVIKltvCSpxqvoQmQk/cHWANMkLnTpjsc66y2nVXeBc3SnIvO9y44AlsNR2Rq6P16Jq9Nbj+K+ty+ewEhKhEVSHODpewCAw/vficW+fE8KeYVFru8gCajNclNcdwgBlu2gcpFk25wnq67U/FQvALGMe2XINtqWfaL947H0MrA2uVq50nJcPJvMnRlI7YGg4AacU7aN59ir2FvqS7mP9WV7C9kYNAsDcCOsxW4n7plkxpjjOxzx6vkHck/is/qxH/lhAMBf/+mfBhDThNzxnjJMxFD6X+qwOGUbrqVP/p1fj8zmu3/rmwCAbwk7GiywpzCP9FnXuGKF4j0JC4K4hSwitMG6M1n6tLnSl343x3IOr+I5rh9LioMpfn7vqcVP/fnIsH75S+LeLW3JShnOhJSQXftdU3zfTBZeQx7i2GA1HZQ8Z6mutVZTcEDevad3sbxvffe7AIBHb76BvbDrR2HkXzz5NQDA+9/5Vixn/z24GyZ9l7pSpEVcE7/8Q/8YAGCeb/FYWNh3/3a8XsxRSMvU4jLIxF8686FQe5mwT677TWOUsdXxgM3NpPtntA2XXjomm8cYlHOaJKJUhZJkXjr0cjqYUswn77vTWFF68pjO/iaU6UmIYJIbMRk69jVFmi8BQ2OCtqF0Pymgo2Miq1cJafXmrk827zT7oPJu0OuVc7olYBL2e5F2S3dPpsSwQVzDzQGT3Eve43kv75OyjUb1YDSlEsqxEUjVmrd0O4/t7bHMMW5vYps/2Ffwk4im0bvAxrbNkKdlu4cXtvKwj/2/OwgrK++OWe7URRbCwgYR72G6H3qSWThlh0llenVjz+/j5d6GLVqGrjmuWjvEuU4/PKKZb6H1cOl5AtZ1nyrX73wOduq6eqkRzx1zXwwmcmBgYGBgYGBgYGBgYOBiPAgm0nuPu7u77rZTK+Zzq+mT2zvJQc8JKQCXy2j3fneN0Mbr4ZLYT2Wwql16lrIe7Fxa92oWqidXr9aYJhYus1yK1TUcS+smTBK5MZpwO266lRQCL15GBsQtAfvbaL1iUPfzp9E6v5dg7+VwRJ6gG2gZBcA31lUVEJKTKxN5dDBTxbhOpdUVk23EJNJ1Z3GYFSNdW3PTMe2+h7liL6cJ4VAKMVCcg/ValkWl9AvWNNtHn6trhUW8bdvCGqNJhBBUXKLeN1SW7fqaAcBVSdtzoYdktW3LCSupcmgRNxlDlGLoyGZVsUQwyoAlwaT4nb/Ps1UZc55ZY3BR1je3air5KazXHCiwEOD28iyWsnv2mc2PbS8lcQ66V/xgXI/XGBU+1/1SXqdzKSYSwpgctvIO3sZ2c/fqKYII6vi9COq8FEEdpvZg0upln4JeKmbulLdJijlu+7e0r2u21VjrswzaPr5pgx0hraUWpeKuHWa5KS+k3vBUfIrGRNbvJWPIs3K/K6zYn/2zfx4A4G6FGdOYp/SukKllg2NtDNJ9uRWp/p/9uZ8DkGIiWV7I4tkOZNl1/Ex9RSDzGJQ2jR/sCKyHC0zyHn+72jF2UNqmeLo8dbf4P37mrwEAPvfmtWyTvp1pnAIwTdLOlXWjaFpinNknqIfGUnpl5H3MoerT372Jbfqn/+pfBQB861vfUeGhIB4yz57FcYlCRM65RsisZsDZyjabTSPAtUjKjwTf9MkpXY/JjivLWWMJ6zEFAMJVpQmQxURq36ntP/VDbVmlJ5Q16dh67PHifZHKyuOypP3X9QxB5yb1vtrm89pUnjbJMahkKIt60HNG2vFkLehb5JQV4wn4PFg/g+qVa5Tp8tD+NU+7YCxCYIy+VHqh9wWPlTbgQxIH4gDF99Kme8RiOI4o8xvSPVJPGy9iOTLf2G1FX0LiR5f9Sywcu9iniPeKl/nbxnp48UDb0EvBivAhxBtgWuC0nYo3AR09ao+o4PW6dLxrutv1ceHDiMecK6+eR73OOU/VXT0Zeh6Or1nmR4XBRA4MDAwMDAwMDAwMDAxcjAfBRIaKiezGKwl68Vivdc6OmtL3e9XuO6pOHyV6962XgH7NGt/zs9bk0s33VB59u73GG1RMLpb8i+xbq8ZateZZWl3Eina4i5bfZx88kR0Mbm4j+6EW3oNYh0UpLJfkDhL00urUJkZnEYntxvfcUY3wAOtLNmU5tjc3WWvrOJLEeLbtrPXDzz/jScl2VszONGGRBMXKPIrFns9zWRZMYk3eSqwDtqU1ns/1eDw21jRXs0jetHVUa2uyS/mqfdUW7TxW0lT2LC+KvEQhOV+rBmbWZGWLq1iVaVNawYNNXZ8+D2Fref3TNMFMNauiFKRcrcUiLBKtoxWhWTKRlXWVWsZG4wNnLHe0wksMTK0EaLJ2yrgKMhNkLJSFWzIJeylvKd9/5xwmU7J3i6hk+l28zrtXz+H2fMfEC0DewYPEyTjKubsjpqqP6cWMrMW0G1VfzPumpVtO3t/V/Vodz2ryPr5SdEyG7bYPrT9tFndXJ1lXJlPf3d77Lrvw56y98LlSgZQKupp6xW60vX3jG98AAPzgO18urhPbSevo6msga2CNXjzf/Z//+Z8HALwUtd3cK4OqjVT4PUrsIPt6H5YsgXt6fkDG/liHyQqTwVQjcr2v5Jx78VQ52oBf+MVfBAA8FhXUZ8/uiuuMTCQVKkV1s2L/7bRpPBca1dFOnDQ/DxKn9Zf/8l+JZUwWd3fiNYDIPL6QmGXetxCCXt9cjSdknF+8jMq3JnhlHtP7XaeTCBqbVrPreduq50Mp2QQpKH4/NiyeEzY6ebhsGn2FnseMqjdrIH17T+Pn1DCRYWoZ4fo4TfugjclqH997frHCiTGtvWCa9pGPK5VXkiqtz9l1Vyl8Umcv5RXeJpyD0Qsm9Vn1vIwq6Ukt3Wtspj5zzqMCxwxRTHUHGGHXw0xGvnye8f1Qtxopr2JprQHk/TTiBXN9FecWb11LtSRW+8WTO0DSOHGcnxbRyZB2Z8OinmfqqMR7oJ5uFo5jjdwnxiOD6to670hMZIpXX/carPG664W1OMeeV825Y+vj8s9TMZGX/l6X8zq6MffFYCIHBgYGBgYGBgYGBgYGLsbDYCJR+vOXvvGyT2f1vqY8dBE6CktrFof8+4da2X9Idda1e3LKgpHUyO7hm21aBpKWNudaJqD151+/j2SN+OTyu5liKsXK7cUqL8pez55HJnKaJlVhpVXYMUm31Ntk6ouaJ45sg9Y3KAPmD/G4rai9KpElVmLjjqgTnvMaulahyrqpjEdHc28tLiJnLfm5FTVbmylO2ol5NcW6J8mvF2EzlmVR5iw4iUPxlUKnsJeH/b5RrmTy8O51nngHg1ljY3lP8tia8t4ep0fNMU28b2FlRbEtMS9xHyoC1jFnQPasRemN17/ZbBJzq/VkouaNlnOQGKlcmbase6pvfQ8nse7nYYr0WPAoLZ6+c7/qmEgydkETZTt9r8j1W98qlFJNVX+T6/Nitb69ewWjKq8SmyM5w5YjVfrE6gwPtiwS1O6ERfZU37QW39hri616cMmIRR6uYjYugcZIyXfWN0AVMbMaF/sGOGT6rPE3PYQWeJdYD+lfGdd8VSlCH49HbCSn6I3EQj754AMph+cOGRNaguy2hVGWhw/pve/FWEv2/azT3f4OtoodS+VksTrVs1Kot0JQllmZIWlvVPtm7BTmgPeexOu6vonv4ItXVVx+yN5jZSLZphJDuTZP6Ckn1qCK+LOXsU+9vn6MO+krVZtXYy5lLPI+6394rvjXXvrv996LSsZPt080N+hCdlcYusS+BSQXBr7XPm3Tc9TXUX9P+wZVB5W2XSkj21BHqqEOP4MxBseFaplrWglZ3ydeHH6RcaH21pls1q/12Rof0IwjPeVtfjbMpsZoTs0+6gkl90BV3adN417SaB9U7GgOjnMpTrTNrd16H1kYOxfHM55fVVWpCWBnLBPHI+bB3JTl2hlhZdzUMdNMCJ45uUXlVeL9N6IEayc59vAUyyvpdzz7LHoTsh9yGpvPMQMyhhjx/PL+qF4wzPfpqcQtnxreH4I+7FDNovJxYS0usfAIumDsIe4zVtyHCT2lvXIOvXq/DtP6UXhfPohFJKoF3KUX9uEWdO0isq1W29A+nAvtax53ZhFJlDLCmQsAOhPvE+dBCNlisdznVOBwcj1rg/6zEoptaTHpdRs/6KJ3PMQfXr1g6oqtTnQOdIM+srNKg2u9XNNhUztzA0P3COnk5qkUeoCTVBMhtP6wunbR4aczGLA6mfFj7RmE6lOuI/+0MonY0O3EG0xO3IRkgLRLvCdBXJRsCLB81WWxHFC6UHlOjO7umolAqCYjIYRm4E4bTf5R7FOLMOjlhtCUw6TLBc4MvMZM6rZaC1vQVdVtKpfa7G9OMNRFerNB2JUy9L1F5N2r0q1nDb1zMuWNXndIA1yZvKOc+KQFYLVw0sllSpxtKjn52cd2oQJMZk6us1IfrzL8sZ77/R0mmUCoEIh+0uiTxHySesTlg/Sp/u2UW2z++7ny1iapvbIat0d9Ffl8QhsukLkcswx1VZPfauNAdFfsuzYx9RDvubtzmGVCS0EXuroWKXOq0aYWfgghNGIvbA+vJHyA4mIueCyuFG2hYY53OJh8Edk/twlBz7HbXhfnThNZWVTuj+oSygXm0W+LeiFzPa6F8rw5NQah2NZbRNI489zSeCcL2Zc32C9lnbmI5AIxN3AzUXoqONbz+fOnui/fKw0p8GV6o/y6KGSkE3XbviMJ7CNs9T3VWb86CpZkM3gRlqFLfy0+hwBMdKPnqZswlQRNQeJLobvUF7YG1to12nvfiOPUyMtoDJe27s+zMkLZHpY5ubVaW06V6zrkLr9N35T1BfxUPbqVehpjNIwhN4gAgLGViJSdG4Mtx7vcVbUuJ4nipTFxklQek4x7e0gokYvu17O01Zunv4Y7SbOm90RCiZLbf9D3SMcjx8Ukx44DnCsXmKvpT4yFo0uvb+8XIO1jpS/tLSKbc5zAJe6na/O/Xjn3wfcr1O7DrGeI4c46MDAwMDAwMDAwMDAwcDEeBhNZ4VJK+Nzq/OQquwqQNp3ycotb2muluAssBbWb56VorGkr9cxdM2pJ4FP1C7X1PPOGOmexCd5kDBEtbefPVcMgYKpub51cFweyq8lFz6BkZKwKW6AIUs+xUW2UzGooUtZvPI6uYhRAOAhzN2XXxOtkEmuVBDdAn05EcqND68pSQ1kVHxoBKLZBNYKb9Dct2knYiAIxVi2CTDzP6+K5eL3OHRsm0qNTX59VoAdrVMchWWv7zHBkTip3IfeiV2hRXsiSQfN364S50VQEso3uvEe6u5aWYQBYKuEkN89YhIHgu6FCHnOy3t69KOvavnPrbrua3DxLZp1YKb6Q5f23ZsLiSvENBd2H2G58QC10NQURKBFXcLvZJEu/itBEd2J19T26RhSIzKO+72SDTFAXTrbNhWlQMnfjc4IFPWZ3zQWom3yZpErK5QJUrGDbH5mm/WudUdbLoGT/ejAh7x/4/EpXTgQb5esBTOJGRg+Jg1jsJ75L80bP9eRZZAc20nfp+2CSu6neiureupBS0ezl3b8TJu2VMOsQMZ3NZoNjXU7Wn8UCE3unfYOCjSvAqLtpLOcgLCOZTS/tZHFH7MRF8KDCUKVrb3HP2bcECqisM2L6HNgs1OWvbZN7HYNi+XfHJbHEm61cgyRUFyYGaUjEQndPKWfD9FVsS+6I47HyJpjKvtUYkzlE813Tq0m3YFrjBKo+p9NnM02RiqIgZxfJenLMTcdP+jdTrfS9w6K7M8sjS1zWx5gk3VOH0Wifg5BccVc8F2znXdR5Ecr0VzBt6JQXZm4SJjY4q66gAeUYoX1WlzVOHgv5vkW6qsozK68vSV0KCUHajiWjyNRbZmpcVANTgeUuwzXjbhnakcYys48M5PT4MQDgyfNYv2d0X5cyXnzvPdxIP6H3kt5ryOYvFRNplJGkOJBPrq68YF+KSJX3k3OS8r715sCn5r7tONJ/Dv3j23n4effkj5ZN7J37Pi66p8q7LwYTOTAwMDAwMDAwMDAwMHAxHgQTGQyKGKqTa+J8kX1uxX3fFXk4+bVgkdbOdcrqUYsT3Bc9a1X+mcd2rNWzG2dBI1ZmYVk9l1i2aIF2CHqbmazddmLoziG3IOlnZYlSy/HilDHhmY70saeIjtq8cx99KU8DESz4lGehJx9fR0scWYJF0hnEAuT+iCWUSY/z2CkyME3sFq9pStZuWzEU/H2hnLvxSiUk9k1iHbJEzZRKpwV1oQgSYyamORMdkWeuMa/CUDJNi7FqCU/3r2X8+B6mJ1seg2Q0zE3OsiutpHqCxmpoQ49JEGumStaX5RsYzVRslKnmPhQu4SkDwBhSYRXdUsZRBcwan6T1U3l6Kc97HG+yNpLfi+qaeu/B3KQaMqiykzTCDN7kbFllfVTLb2rz9bs8S8qbg2fMrFPGalYSLzJErMxsXIpVrhlEjYNlHHGA12To5Bba/nEtrtFW71lxfZ1yeOypOGSWsdYvpn0CzsWP59sL8ROkdqctLxPkSO1Kf4jfrVFhk5ptP4rHAJn0yRhl7ZnG5tkrSS3Rqe5aG8xTmbDvvJUYaq/MIdnRGX7xvHgAKUWHxnuZ/IUvz619ofMIhrHskibGkdGU+Euf2o2X+k1yTsbG59eizUAvPrG7+b6xzLKdeh1neGj7fh7l3Pu7vf5GJnpxKWYUSGPGNOVxcTVjxX5YNluT7q0p++TEmufjelPFVC967FTjb/tepLKJyZTtziBLQ7E2lhmTqG4yTdWsKbX57HeyPslVoLm4NCfRX7LPkmXXczX75tukzmRcQ7re9v5QvCiOtbC2FdCqx7/sGdXv2lLF5xubzWX0IsrxyhjT9PvBlN/JRBpjVIRHvYdqt67M8y5k8ZuxHM4fZ4S7eM3X9m0AwKsXsW+5vY2sIwXclmXB/pa6BX19ERPSe53i8qlBkYQb6XXBBmcr0aiQpbdJKZXOz29PxyX2mcdL56r5vr0x7ZJY7Puwf5ewix91HOalGEzkwMDAwMDAwMDAwMDAwMV4EExkjZ414RK/5kuOOXfsKYQQNEXAWnmvY2W45LyXfq75RxfKVLy9NCyis49aGCt5abIEPDYktkFTGShz1bJJa/XKoZY3smUakxG3u2VJMvSzWNFU+DOz2uojoK9+ydjmzC3/ZoqPmaqvrLdJ8UBQ9scWn12p+JCYUV4v459qJrJRRe1Y0T2ZYJPig5wq6sX9JcQGB1rWp2Sp5LlpTfcqmU0lvjl7JrQI9ixcfWtcUecsDUm84NJaqsd438RYTUiWf+6bUlzU7RX6yfi8ZBEvWc/8nGYS5oBJyAPVSkXiHUDgPdQGz1hjib1aFsDtq/r0701POa6OICp6jUxFGEAhwx8qBWRl79QKnN49U/dFco+oHBkw6XVq+/DSXlQpOe9basuzfLoUZ9uwULZMLJ7XtWbmQ9ae0za+a+Wl5OepGcSgCrXJet2LU61hNIG9vHOsJ4/kc5k27XUyPVHGNKRYxbIt5jGSC2NZVa1U3hWSBcrGHTU+b/soxi1RvVTviUmVXX0/jdFz8p7uqdYrY9xChsw59WBIOp9x20ynAJPi45KngC8+3bTASRtmSqVpm1SOY/2S4iRjDDUFAPr9R/53ig2rtY3Theo++sy4a/bOMIZO3oujjDdXV1e4lViwRY5/LPFjhHMuc7ooxwbGpC/H+MzmOSkj13GrRM6yr88rLKapUhB9zTlO+lyfQ9SoPW9OxZZpPGyl+Hspi6Tp4M56FbTxcar/GrI5S/WucP5ClflgTEqfFfr3wGRjf5pfyVim7VfQUxClh5Cp2iSg4zv7Ea9tPDGRVuMb65jgVC9fNwdbKrpaM8NKSqvpDVGpv4tx13tRgnYSw7+ZZjjxwFGF5blOBZbaba1sXTKU1XhSzT/SvQKykbzatj7GEvdxTDzVfnuf59YivfLus1Z43X1Onf/Scs9hMJEDAwMDAwMDAwMDAwMDF+NBMpE5Tq2UX0eFiKiTkl9SB2Na5b61fXvnOuV/faq8NaaqZr56lje1oNH4ipAYyJUYzRACJom9099qhUHb5tsjrMYbbLQ8WmDJYih7oZX3KeE2LeAV45Qrzmp8GBkUsoxkyFIqbUyiMsiAOCY+n/N4CCnvnXfeAQA8efpMfpfyvMcssYeMgYGwK7RIbzAlATRleeMP87bKzQRgEUv7PDGWUZK4q6ppUl3bSN6+ReI0mKtsnmcsGkMg5bB681a/M5Evy1vILIg1cruNxx6PKT/blbCy+7syp2Qsp/yDW5TzMUattvykxX3LaxGLsnPp2Tv5bem09YxjLrblcMq0sg0J6xvKdzBXYmQ9glhZreTYCv7Y5LHeFWEQAAAN8UlEQVTTuGFNorzALZFV4DVYzauGoi7RCh6KbaE2D9ssNpi/KXsk5XmXvUdlfFFiYrJy9aHEfW8lp+ok7ePgg9L8zEGmbVzrmamJarWSxTlHN85IGCjXiXXVeyHlaY7P0LL0LVJ/l+rHWOC2L17rv/N+M6x6BAhDLe1ju93qfdpLntW6T+5Zqdk+PJmF5ageLmz3ZBvJkuf9uZX+grGMC/OsFWNaOUZ45jbMYrZZU91Hrfty/VMqr74uen4o62h89m7UDJaUszjtb9ivclxITSuPhxJWhcq1XUu77A4e1mch8utq8tBZsqw5S06V4/I+7vd7fVbM10nGasruV31+V6kp5/OPdG/X5hYWqc9DsU+P2V/zjDk116mVkPN5h3b11WcIGUNajQfK3vfeN7blag6W16G+AwXrw9/W1DNMtr1+91De666qM/fNFFxDc7/LGjZ5iZGYZeZYzZ8Z9Rl8NV6ZThy4xr2jHIPobRNg9DpV0bVh8XJN3Vb9N/4xIUgexq143Fjxsrl78UFxT47e673jc/Si7pyjnhfotTU+OHl/W5XRbbdSj2Optnsq7p216MXPN3uujG3x+HbsWPNCOn0N6fhzuI9X5am+4XXPcQqDiRwYGBgYGBgYGBgYGBi4GA+eifx+Yd2yfRnWVu0f9Yq/ZwU+hcYi0jFyrFnh00lTHqOkvlf6z5+MXwi1tc7hrL0ixPMCufWsZC2zGqO1bZWnDtk1pG20uJv0mahQAMAzUSOjhSvkVjuqmKnSmdwTWuDNVJYNKPvjs3geTasn1j6NwZI4tBTrkKzjlkqieklUBDxqzkfn4nHLctBz8TNXhut+dp4nPyn0lt/x+pGrFdmk7U2uNlpZGYtF62vwGofC34IpraWhx5rXbdv023I8dXkRISR2FsqYVnEqPUat2idn506xIKuwZfnGZKrCtcJpUW4VR1KXmxGSqrYp1+nMtto5xaSqgnTVcYR1u3+DYEoi9P7IWNCV5/k6OBUzThhjlSlM/S7VEeO3zS7ev+32WscRx/bryncvBKPsgjLVG3mXeZl2Vr8Jo8wc3xFaz9N3vms8Z7BkJJRyLuJAz96XM3uGUGdxTQqK6u2BrN1rbBkVmxP7vlCVkePLWqU6DciAqpmtF5HvcB36V8V06xaNm8yv7sy8oKO2e7pNkYmrFKm7mKrPFq330PnnewnOvRf5tl4s6tq+p87lm/E+ZyLL8bPItvkhPNDq+PBC/6FC0b58Gb+pwcqnzlV5Uag0QEc5vvbssTDNHLVWvk3vG4BapbtSJ4/suPzNW4tyTgcsOubsX8VYSC/x1lbePavjqE+vApV5V3KE9tDf8/w9XcNHEdsXcf4aTjGHr8MYfpy4pA73vZf/wC4ia5wKfM1xqpM9V/brBL52g8NXvl8SmB5/L/dv9zXqvrq2eDTZC2+agax+ES3aaW67TzOY1ApA/JZ3iPLJQUZdZJASW2uCYJ1Ml5LsQJowfu/96LaxP5QuKMFYXRhOTPNQd8JWU0EnsQQVCUmiMHpvPReGDIqn62Tmwla529qlTGUSQoCX5N7GyzPhRNbS/W7KFge8Yrq3xR9mcIHt1OWQ6SdSsH82eWiaTCWsAKPuZ6ZaoEz6tJyeU5NM6zlLcZN2GhtLbr+bYpNfcWErXKKZ/qRyq+qZKuhm6DUFzNK020sEktIPpbtir/t2vV9V1CkU+6gHZ5aWJVTv2lK5voZgM2NH/G2uJqs+eH3mKk/PqnTqrBOVe41HF0xCdOH/eovJZtImsEmZS90Vk7gNBY7i9+11dPPe7XbJxZ5uwE6Ozc7H9rARd/h5k9z8AcC6RV02l0XSzchikm6o4ZjaFgXHdL6oNzl9VjYdNdJkqj6ty1W1SzmpL6F1z9yJTbrqYh8NR0CWyof7rAyjttMUvLaPbCPbQbVQzN+keuHVpo9YR+2mmR9zyiU62X1L0bMEtrfWtc6HXrn9c+Xvga3r0z411KArrxokqmfXOyx0BIhatHXR+6PF1t+BOtVFMvBBt36oyXcox6kctSHCZJ+ucUkt+6FTfXxTbrf+ldHOoLXFrxgp40K4ElrT+VE6Rl2M2TdUIS5ASi/24rkI6tzdVlWggSirK9vDRWtALpJ7W8qX3n9kjpLts26f/+UL4PssvC5ZVH4/F5PnFoSXGITOYbizDgwMDAwMDAwMDAwMDFyMf2CZyFMunafYwXPWg9zyc9ZttHOunvvcfSwW99mnqR9ULWG9nMrye3+sW3xqRqdxycoZMRpi9eCyLGMM6tQl6TwU5Uls5LyJktbPxQKX2KTWkky3tIVB7J0AZnVF6YgbKANWiRWZjikvF5YBgCAJ4osAfrkeMn+WAjFqBV8wbUqhJE09Ipc1yfc5Y3D5G5mO3EptMgYCQHJDzZjI9Ld8im/0pOwsxSscrN43ceezu+Ze1PfkPui5qtbb1G1RJd7T39DrlW10De0IM1zi1qrsTMV0XOoOn+pfCUWYdt9Qu6ZyJ5Ndm+7C6+O3C+pTpVEpttXOBNp/fLhwgj5O20Tjve2nCsn7RArnTJqiRhhJkbDfSF+x2V3BOop1STlVn+AXl1zLhOFkWgt9hm5SJtIu0reIRoWTu0o3UOMMgin7xZZ9C4l5rLZcgrrfjUnDpU/Ifot78P232mjSe890A1lpq89d2F6WG8rzAyvks5ZXCWdd0EekdptYUXUdp0JJRzQqLyH/TdnZzvi5fv/bPr8fvlK/2O0+tYDfKZEPMpDahpaSpQphvS8ySOxbEmU5dZ/kLFXfSwfRsvXa/IhUZ75Yr0eWZOVU3y/p37I5WDt+tMxmzQDTrVvvm10/p8n75Ob9Xq9f096YuitjcH3HG6c8Z8LLl3EelLy1SiEiY0zmhSA1PlHNNY+DU6D4kOuOLFLuh2bz7jEOrfRdl7qwnlsznNvvw2BN6OejcGcdTOTAwMDAwMDAwMDAwMDAxTAfXUDqh6iEMd8F8ArA9z7pugwMfIR4B6NND3z2MNr1wGcNo00PfNYw2vTAh8E/EkL40rmdHsQiEgCMMT8bQvhtn3Q9BgY+Kow2PfBZxGjXA581jDY98FnDaNMDHweGO+vAwMDAwMDAwMDAwMDAxRiLyIGBgYGBgYGBgYGBgYGL8ZAWkf/FJ12BgYGPGKNND3wWMdr1wGcNo00PfNYw2vTA9x0PJiZyYGBgYGBgYGBgYGBg4OHjITGRAwMDAwMDAwMDAwMDAw8cD2IRaYz5SWPM/2eM+aYx5o990vUZGLgExpg/YYx5zxjzN7LfvmCM+XPGmL8pn2/L78YY859IG/+/jTG/9ZOr+cBAH8aYrxlj/qIx5peNMb9kjPmj8vto1wOfShhjrowxf90Y8w1p0/+e/P7rjDE/I236fzTGbOX3nXz/pmz/4U+y/gMDazDGTMaYXzDG/G/yfbTpgY8Vn/gi0hgzAfjPAPzzAH4jgH/JGPMbP9laDQxchP8awE9Wv/0xAD8VQvhRAD8l34HYvn9U/v2rAP7zj6mOAwP3wQLg3wgh/BiArwP416Q/Hu164NOKPYCfCCH8JgC/GcBPGmO+DuA/BPDHpU1/AOCPyP5/BMAHIYTfAOCPy34DAw8RfxTAL2ffR5se+FjxiS8iAfzTAL4ZQviVEMIBwP8A4Pd+wnUaGDiLEML/DuBJ9fPvBfAn5e8/CeD3Zb//NyHirwH4vDHmBz6emg4MXIYQwndCCD8vf79AnKD8EEa7HviUQtrmS/m6kX8BwE8A+NPye92m2db/NIB/1hhjPqbqDgxcBGPMVwH8bgD/pXw3GG164GPGQ1hE/hCAv5d9//vy28DApxFfCSF8B4gTcgBflt9HOx/4VEFcnn4LgJ/BaNcDn2KI298vAngPwJ8D8LcAPA0hLLJL3m61Tcv2ZwC++PHWeGDgLP5jAP8WAC/fv4jRpgc+ZjyERWTPGjIkYwc+axjtfOBTA2PMGwD+JwD/egjh+aldO7+Ndj3woBBCcCGE3wzgq4jeTz/W200+R5seeNAwxvweAO+FEH4u/7mz62jTA99XPIRF5N8H8LXs+1cBfPsTqsvAwIfFu3Tnk8/35PfRzgc+FTDGbBAXkP9dCOF/lp9Hux741COE8BTAX0KM9/28MWaWTXm71TYt2z+HNmxhYOCTxG8H8C8YY34VMQTsJxCZydGmBz5WPIRF5P8F4EdFVWoL4A8A+DOfcJ0GBl4XfwbAH5K//xCA/zX7/V8RNcuvA3hG98CBgYcCiZP5rwD8cgjhP8o2jXY98KmEMeZLxpjPy9/XAP45xFjfvwjg98tudZtmW//9AP5CGAm1Bx4QQgj/dgjhqyGEH0acM/+FEMK/jNGmBz5mmIfQjowxvwvRijIB+BMhhP/gE67SwMBZGGP+ewC/A8A7AN4F8O8C+F8A/CkA/zCAvwvgXwwhPJHJ+X+KqOZ6A+APhxB+9pOo98DAGowx/wyAvwLg/0GKtfl3EOMiR7se+NTBGPNPIoqKTIiG8z8VQvj3jTE/gsjifAHALwD4gyGEvTHmCsB/ixgP/ATAHwgh/MonU/uBgdMwxvwOAP9mCOH3jDY98HHjQSwiBwYGBgYGBgYGBgYGBj4deAjurAMDAwMDAwMDAwMDAwOfEoxF5MDAwMDAwMDAwMDAwMDFGIvIgYGBgYGBgYGBgYGBgYsxFpEDAwMDAwMDAwMDAwMDF2MsIgcGBgYGBgYGBgYGBgYuxlhEDgwMDAwMDAwMDAwMDFyMsYgcGBgYGBgYGBgYGBgYuBhjETkwMDAwMDAwMDAwMDBwMf5/AC96i66kJA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6" name="AutoShape 6" descr="data:image/png;base64,iVBORw0KGgoAAAANSUhEUgAAA5EAAAJCCAYAAABZD0OKAAAABHNCSVQICAgIfAhkiAAAAAlwSFlzAAALEgAACxIB0t1+/AAAADl0RVh0U29mdHdhcmUAbWF0cGxvdGxpYiB2ZXJzaW9uIDIuMi4yLCBodHRwOi8vbWF0cGxvdGxpYi5vcmcvhp/UCwAAIABJREFUeJzsvUmTJEmWHvapma8RHlsuVZVV1VXd0z0LMIAIhwcSEOLAC0Uo4IEHXgieKTgN7/wrgwMPPPEXQARCCikyMhCKcAbEzPT0dA+mq6syqzIrM2OP8N3dTHl4T9XUdDN1j8zubFC/Q1i4mS5P1dTMVPV7i5BSIiMjIyMjIyMjIyMjIyMjBcVvWoCMjIyMjIyMjIyMjIyM3x7kRWRGRkZGRkZGRkZGRkZGMvIiMiMjIyMjIyMjIyMjIyMZeRGZkZGRkZGRkZGRkZGRkYy8iMzIyMjIyMjIyMjIyMhIRl5EZmRkZGRkZGRkZGRkZCQjLyIzMjIyMjIyMjIyMjIykvHeFpFCiP9aCPF3QohfCiH+5/dVT0ZGRkZGRkZGRkZGRsavD0JK+e4LFaIE8B8A/FcAvgPw5wD+hZTyb995ZRkZGRkZGRkZGRkZGRm/NvTeU7n/GYBfSil/BQBCiP8NwH8LwLuIHB2cysPTZ6jrGgD4KAAAZUFkqRD0u+ZFb13XEIVNpKoFsXg3rRDp5aiUu0ggIBBcwpsFBAvtrsVNIYwCI7nsjCl7DVFxUgrc475xFmEXl3DvJCTEuxortkCxFJwktH/TFr1dnnQaGqkz4Z457ffWXafVh3ab3Fuww/O0w7OXBmeA+Grdq7QHNPP/t4h1Ue7bjHf0dcjowkOnTKn5Zfcb+N3TGb8BSImqNY8FCrkAAJQltbBXbFHIDf1fDgEA6+0AAFAVh3SUgCikLhMApKU4qGaPAhXUVF5/f73zBCVjRP7QfUy4OdJzR4Xxv7/AyMBJSSLafSToZCujKsaVr7na9GXd+i0hUatyBK9F6pKOfH9quUWhi1aTO3WvChZPGnXZadsSFZCAqDlfxUno/gqh5KqNjHZdzWpEcDmQWzrWdJQ1jb9qvQIAbNZLVNs1p6E619vlhZTyKTrwvhaRnwH41vj9HYD/3EwghPiXAP4lAByefIL/5n/8XzGbzQAA8/kcRUk36uDgAADQ7/cBAKsVNX66mGM8HrcqVQtMNQE1J6KqXxXzWhThpqsps28i655r16Xq8eUtKle+Wvg1iluyW+1qEpXBNjTllNZvgS72WQiBkvtfp+WG2XlNmdT/FVx5bdntcqSUKKxNARl4efjKFbJw0oTyx+o0CgjWqVGnjA91vnTShO6Dt318XJf2gg4IaaUXuniPTNxfRaSdAiRzLTbBNLq42m2TGkNdcvpQlv3ktO3+ko4cvt9CCKdvK6TXaZbnjKHYBzwB4QW0794/pLz90FWe2TfN+za9DDO/nW6ntohwf8XegcF3wnuClLLz/RjNH7n27jdj3g+6nldg//vyEG2rpM3gPfp4V5lCdXiflcCHz1dlcG6RiFB+e6NUSqnTNu8E63tvpLHRng+lyeotyzPfCm7mesoSwj9ONclR13oeq47jzd8AAM6OaXL+5OAc4/VLAMDT098BAPzq8gvKM/knAIDLtcBgSBP8gif1W0lz4YoFGwq63scUsjoFAGwqtcBpf7N9MvvguyddeRSqir+f+r1b8wKX/revAUAhC6Nsq241vzLe43b/r/tUflnVfJQoKiqnliTPlsut+N5vITQBJUH9NOBF1lDMqZx6SeXXFZaCFvibPi34y9UxAKA/4MXW5gLDAZNeoLTb9ZBbRGuU7Xar6+qVvBhVcm45Lzdz2KtRsBzV9o7qEI+pvJIWelWxgBRqQTjg3uDxwb9FXaFXUjlyc0HHNR2ru+8BADevfgUAePPNz3F38ZyuLanOF29+/hwJeF+LyPCSX/2Q8l8B+FcAcPbx78v7+3t9Yw8nEz2wNptN64iSRJ5MJg1zGVk8AgCKNL5Jqvx2YyIv2JTFY6ic0AIyte7Ygi5Ujjl5DpXTvrj7JC428QsvstwFf1e5MaR8Z3x9ofMn1Bn7ALtjsfnd9eGO3at3heikRKoXLO/K9dz72UxYeAyXRn6njvczKfePM3Wu6kzb9RzE+t+3yaMWj6G3jXfxnTSJqxPShOFOfPYrpyhS8/k2QdLfVbuki112NVUavA8zDl+5KRuRv86Fnnfc/gYR/GZ7sMv3LrrJswPe1Z2JyW5fK0vFKITz2+W0Noc1O+Nf2Pny7zsU0t8JvjrdSrvGgxACdeJemq+PvQx3qAmtxOodbDJL7vu71+thMpkAAIZDWkhsr4ldvLt/CwCo7q7w6SHlU5ulRaE2bKmc0UGziFLjV62llLy6ryAg9UKrbOWJ9bHvWuo7wb/JowQznjepKZm28Go+BKn/t4vUTKxXLY+hN/LLpm61Yc91lXoawgtXABWYmePFp5ouVJIWYJLLKHpCL5LUekPtjVdbWmgO+yPIDa9Xtnw/Wa7huOK0F6jlnMvpczm06OsVg1ZbNrKCGuRFQWOpUMwkeBG5maKqeZOBF7l9XoX2MOT2V5DVLQBgfv8KAHBz/hUA4Pr1NwCAq5e0iFzfnqOvGPP+bs/0+9py/Q7AD4zfnwN49Z7qysjIyMjIyMjIyMjIyPg14X0xkX8O4HeFED8C8BLAfw/gfwglliA20VR+U7slakel4t2IlvpdgDlUCsrt3Sy1Xvbv/JubW2lsYvdusss8tuVKZS0dxoTbEmNMQzuMJrti76LtumsVki+lDbH+slWPk3bzd9htjvctn9+hnJj6qa1O7Kszer2TCS6CfVsYedUuWkjlqbXXZ91qaavtCtE8e86l5kRMZbwL+zDe7WtKHbsKpukqr31fQ5kAWacxy75yXDa09lzzjbOAPBFrsoeyDqE69ZCSsXT+8eIvr5FzF5LO7dto6uCVB6k/JjGPSSUl17mT6mtEVfjXgZDaavxZVmnfm1jvHTHND/ua+pSp9tK726/yJ4z3sNM/Nvv/HqxKu+5N07Q0zY8UNP0T/1q37fO7y3bnSvoK7Heoqb4KAFXVfGeUGUfJFJg4/hQAcHdNTNT0tsa6z/NapX7KtpHVlhnOQmhzEiGo7EJNJfR7Vmm+yOZ/m6XcU/slxeTJPWmVDwmphVXlte+ZFI1mjD3PUCNdfxFF4ytFnS2VKieXUQNgk0UUTC8qllbZBwrUEJViJduMsGIiNzXbmNYSJecbVsT8ySGxmMsFsYLjwQjq9ssN5RuUlKbcvqZyV3+PwYHqoAnLcUbHkn7XbDO7rWqIYsTyHXI7Wa11c0/H1RUkM4eHY0oz4nGyXZO8i9kd7u6/AwC8ff13AIDz738JALi/YrlmVO6w2KJkFejVaopd8F4WkVLKrRDijwH8GxDP/L9IKX8WSi+EQDno6wdyW2314rFg9dUeD1pltLzZbvXDai8+GrSd8rQvFZ6UWv5g24SlgpqixtrkTV9Emnl0+2B9XSJp1bGqwi8Me4HYUvvZQ401JW30WtluX3xSb1/z6/J3laPTq2tB6Tz5PAtXW4XTd6c61asM+1PpbHq4k4jQuFKLyJZaplI/jTS0sPpyK6yFmLGIdNV+m7yy2GEMyfaz6le5tPSYUj6CWrWlvYiWnvzlPhN3CZQdaukt91n2gHDUwcLPaTNBiNfm5o//fihsubyvpx3UWZtJjq+uXe5RclKrrv07yFbbZUkS8tl17pMnDP8GYXL2dwanldKeXLrQy6cyvY/MlObGzM5IGEMPWYz7spp2hHYdqi1NnUqt0t1M3A37rdB1ro6qTdHCG9xGuUpd1FpYkB8D//zJ7jdS8Q3XERaWD0bjQu8k9S2vlcMSWel5rMpzevgxAKDPNmyz9RtUNam2btgertdTdm30e7MBhqxWqBb/2s+O/oSrFy7Q2Byqdu43FkKkQcpGVbOZ2lb1JbSfwfbY5m+/MolR/hXU9SahUQ6dLTdkc1ixqmpdrIFiwflpUdTcxz7/LtBTm8tbWpT1+1x5nxZkC543y20fh5xvwlXP2Ba1LHhxX9coed7TZxtNIcn28Prq3wMAluuvsV3TwrDX/xIAMBjR4lFP63k1VpVam1Wb6h2vWI11TfJWqyugpsVeryTb22p+DgC4u6aF4cWbF7i8fA4AuLr6hmSfnbPMbJ/JZqz9ntBjeFnNsAveFxMJKeW/BvCv31f5GRkZGRkZGRkZGRkZGb9+vLdF5C6QUmK7rTWz2Ov19Ap8W7VZELXz0+/3UcPe8bDYDIst4Yt0iMjjMoUuA6YZyEBeb7ketbQuGSBKZ4s/pI7aYpwYReGysSlG+nWEweyCjDHAUTXgNuMSQkx9NCWfyUalOrnxn3tHj0/A0UmaCo7Jcql2tXdN2ypT/p1GU/3W7dPdVXLjQscY3Fj5tqfhXVSsbfegtZsmYde6UdlsLnZrUkfeCZZygbl7LiwVIJuRNPO5BYed8eyr1hZXVzXK9z726XXuv4ve/l3XYedKe6kuJ8ngZ1n2LScFpcPQNWjkcNP8JtRD3WalvOP8eaOKDe2PfoJkfjzQ0fJefWwzp7Fxa+QKXkuT4d3Q0kmMVZIKM18r7DmehO975M2r0xuIOALS3K5s/wZM7aF2eeq0z3RDO4esiS0bHlC0hOrwKcqa2LKavXkKzq/Ka5t2WUd9RalnNvO+QvuUcRncprz0azuhsO+9NL5vqty2gyKulRP5nfTpZ1AI2OO01ApB7Hm13AIl9W0BYgxFxY5mKroPRd1Hn1m39YwY4e2A78cJqZhWg8dc5wn67HV2zHPiuy3lORxweZs1eizrAMQO3t39FADw5rs/o7yTDS7fUJFPHj+i/E+JmRQ9Vmfl514WW1RKtZWd9wx69C3bMAtaVTMsp6SSejula/MbYiDvLq4AAOdvX2DO7ORmew0AGJXMnvaov5TD0sWyhlIE7I+G2AW/Xl/mGRkZGRkZGRkZGRkZGb/V+CCYSIB0fwWv5sui0PsNDvOnYqyUBUVkRbNDo/bvbF3qmHExjDTNTr+fSSOWwLNN1So4zMK5O6keudS63mCDUmInAdQmO2xIodyFG2mCUJt/ooAsLH/SHXWbZds2dbF8YXvW3eA4f/EZ8hvXmvrT5AMaGz/dl46JXhrTUVX2TnN3HgUn9KLRcfa9rdT9ALSRfhjhexaKHdUFdU9cdsbdiXaexwi70iRKEqOdRddZwLGx9DYrzAIqhJhImWRn5Jbb/O+vUxRxu0EzL6V5NyxDqJgYY6vTOLZc3fA5HQnLlnZjQvcxid1NQFqID1++eHlxG9J0+brk+E3DJ5OliKPxoTjaiWss7FUi5+1mx/ftA3ec7ldOyC7Rrsf/zfBVGnIcZPBvtZ+p9WlY2CFIdrGONXOWmh0TLEPanAwA1ioOIJh5KiYAh2FQPj/WK7ap5Oz9AZrwFdohjAVDhEKouVegLbFvbYKWWgpstlZK2ZCMahzYc0NZQPuP0A55LNZXGHaQVv8q9kwxd0XRzD97ei5OfVyxs5oSPZQbYuuqOcXr3Cw5juLoMypwQnn6vQP05myPOL8EAKwLCpMxOaQAFKI6gFxSmm1N7ODl678EAMyvngMAjgcfYYwJF033/qBPdWx4brZcsY+XQQ+DITGERZ+YyHFFv9cqfuV2itk1yX7HznGuXlHsx82CHDgt5zcAO+QZD9g+VCifMtyjrKxT11LP13q97vjzJjITmZGRkZGRkZGRkZGRkZGMD4OJFAK9QV/vRGzrSu9qlLxat702VpXUNo+6GKtYk0GxmS5hMVc+e0LzWlOo2vVSBdu2Vt4ivOUJIRrm0cqeYgdhs45CuHtxUWbN3pEyZAnlS2EGdgrubPdnBPE+8bDGFsMXq8MuTw0PGbgOwN3289NJXI7RfyF2IdLHDctr7RIJN40hYHNN2UxYNn1tZs5fp7fnPHaNNkKBqON2pvpEZ/k+RjOlLuNq+5enSe5z4GYNMnSBIMotOHYk3TL4z8X22P221Psizf64/TumnRCr50EmOnvI+VCkaaC82/Kq/wiYyMazZixNN8vrS/uumPhwXe65h1TZPCqxznAZ9e4wG+a5hHfTDghp00iPpoztDb59X7sFCs4vUuZekWs2e2ymDWksCY/Npq2tJnWYOnaFWQyxWXOSnuqDtv12XQMll11webVmJFWINzWvKXWIM6XA43NI7LPnd9PEGda413tPPTqN7c9AdXJhjBH1EmgzsE1eAd2pfK3oE+umbFJLOUSPX4i9Ldv2Ser3msuR2GC1ILvGckUM5KBHjF29IXvFJTN/6C2x5jTzi58DALY9Cnm/5T4fbT7Dckr5i/IWALC4JdbyoCS7yX41weePiLkcjrgv2bZSzaUGBdlj1rKHaku2lXVBjOn8kmS4vfwWADC7fYHpOYXvqJaUdnbzlruGxlJZL1EyQ314SCzspqKBt5nSsV/S+X5RYsWDsuaxmYrMRGZkZGRkZGRkZGRkZGQk48NgIhmmJ1GbIamkvePT7DSHdigV++Jl6BKWz/bOmRRA8ZAuUwHQmxPdWVo2ee3dnMKTpqsc08ZS57NoWt9uU5jRLBz7rBQbOl98za526PvqTeuysilMhIJtUpmSM864+kuQUmovxDqlvXtbu+Na79QLd4tRCHOnroO5smJsCYvZlFI6477HNgWt+7wD49513pcubrvit6+LM5LqP3MsttPbt3N3O7nQLm5YPrud/jb47nkaq9gurs0A7Ip9g4O7cqRjN9au/bv23A8n/pm3oPQ6nayevk2pU0S8RrqJ2z99ZHZKv4Xsut4nQp5kbSbSfA81ee13fLgef5zZ3w40GgzNezjJL4Ld5Ii2SPNO4qR7DoXGPtH+rrTLN9NIh0VtWNGmzeE6bb8A5pgJldeIkPKNcH+rKAGNF1SOY24977Xnw6VcIBQsuBQN66OmdH0ihDDg6eViAwzUt5of8BIkg6x5nsz3t0ShP17qltuPtpThpptdlDoH817TTkkUcyqMuWWb3m3YyqIxfVT3TTOsnNY3G1D2jiUxkSWI8UM9Qn/L7B97Hq1V7M1C2Z3OsZwTs3fEXnKPmRFe8zxysSShqt4cizm5Vb2//jsAwOCM8myqUwDAWBxhO7uh8k7Y+2lFdZ5MPqXfmwkGbBO74fKWG2Iv+wfUhqOD32P5Rridk23lcvFLAMDVK/Ku+vbN3wMA5tNvMbslRvSAZRdMIZZ8jyoJ9AbEwj4+ZYZ1TWkWHC9yy7aRhSjRZ0/Bu04PMhOZkZGRkZGRkZGRkZGRkYwPg4kUAlKUzQ6thLFd2x0zqWFZ0tfEO9kHMVvj24MJMXVmuYrl6hUu6xMqT6cpSsNrlT9NSnktdkm2z9kMYlEUEdYhhcK1bR3C9olm7Ey1q2n3qcpbt2Sy0ljsasrubYt95KS+uJpO87TtboyZCV+zGdLa2jVvWAk3z772Pfb9a3Zv3T63+9+ObxobZ+axsnZvwzJ5WMWovaO6R+4VV7T2TvkuoLK6Wc/wO6T97qLdYLscp1anFLcPmhdkyFbH91v9q7wD76IF4Mcu9EX4eYi9g8N2Xq68DulgsXup3l5Dtrw+WVymw90138U2eB84oyORVioCTvhSvkv7yh6UzWKuCo+6wy62vC2C7gH9nFKnV8PAR0klV6rKpSONn5T5ivXdjQS5dL7vnmclBc0Y8r+PvOWp77njUd1IYl1qzac6u7aRxS6nirDvsXlVaF6QcpvV532jjJcLCVmoOQTHJ5Qc/68m9qw/6BuFy9ZRadEVNfsLkaWeQ6iw6prFSxq/ZnvSvGh73xFsc9hEN5CQmg1XbWmPUZrT8byzoR5baUvu+7pa64b1+8SwiYo93lYcP75ao19xn86JHRxPjgEAi5rkW6zuMeQyj0fEvg02lHZxw7aMjz8BAKyLAdYrYgoPDqiughnO1T3ZK276r3F8SOXN7sljao9Z49WM0vZ6W23j+suvyXPrx589I/mGJENvcwAAuL6Y4n5ODOT3b/+CyvkP1Kb5ghjE8XiJNbOJg0NmYQWxjPMV20SWAjUPiCVTjoMRteGE42FO73ncbQDVueWOGiofxiLSQpojCUC/WJsnJpjWHvRatcCnaonuhURILlPltGvx5/34WOFFhCd9cMEqCudaGdHbtRdeofLpXNjtryNP02B93S7R1xe2mmfI6Y45GQwtbn2TVPuVXAjXmVKwj81JCR9La+jEJsbtRVqaC2XfJH+3iVS6q2Zfu3WdO7xUzM2KLrXJxri+dhdD9sI68iia19wqwwtOpxzrN7Ul9Mw2s4fQIiG24aI3MhKczruye5yACXt0Q/+209oTP38dHjm6rkc3XpzERrm7T2D19lRUcDeUzj6LoVg4Feec95aH2vNu1En9mwwPgW8RGf+dXHJyqJduGXaodd+MiXW65YfUdpNKC4SAatflC1/DKZKaa6thhjd53sVmh+/bmPJ5ssNEPRQysrB2qqib5950nNNZh62+rl+45qaqWu2xAxcOIq9CMJRoNo5L0a5bb4vqOWJpONkhNJ+kHd7JAIqibF1LDS8HuPtn5oa0Gm/KxMB04qimferbrVQs7QVxv98HarpYK89EvPDq9anconeBxc0v6P8VLfIGY1oQjgZ0XMyWOOzRwm11Tk5p1ita/A2e1CzDEy2fUoftj59SOeIIAHC7uKfy1l9juqZF6PXNcwDAckmqqk8ec8iQeomri18BAGb3pM765rsZNWFOso+HVMZ6PcfsjlRn11c/I3kW5CRIVOS4R9QbHE54sVjQ2OkPSfYDtWheLdHjdkpWvx7xQvhELdxBi9PZ3RSLGYUPSXH2ZyKrs2ZkZGRkZGRkZGRkZGQk44NhIkM7X+6Oh7sDUtiMZEf59FtR7825tlm2P69L9yuD5jCTE/pdeQKCx+p22DFLB8hk1nRavZuWvuMOmAbj/n2GmFy17O4LX3mmAyMgvIfW3uFqy67OV4mMXUguxylHxPg8xpw3fWqqkcZlM/O66rphlegYo9zlFEXXY5YdkS+m+qPTBXa0mrzNE+eqs6q0ASE6rjWJZLumaIFWH8Gzq+zrFdFcTYYe4wk77V5nSkEhLNSOXIVHjzGlL/d1vkHl2+8hd9waqbm+FNXeMPzfg7Ac6ryjiuiwcDEZ3g1jsgv2U7VOL2/fNCn53hXD9B8VPHMJDen8o1GruA46W7pGle85SMm3i9quHfpCJISJ8r37mgJ350DCWiPhdyp9h+N1xZ4z9clWSWohUXC7JIhZU79FodjK5tug5rc1v0ObMF1KSoOJ5HOqmbHHP3Z3taxRkx2Vlt+pCdpD2pTHaANrh2omUn2GVcz75mtVA6JqJVJVlAX13+zua1xc/FsAwEGfmL7p+QmVd/wPAQAnB59CXhGjt2UGUSzJ0U5vQ+WurvjZOZI4Hh0CAEYlqZ+evySW8OaSQmyMDqdYb4hdvGFnN0cHVOfBwWOSa3aLLavTTjjyyHZJarLXr78BAFxuv+F2r7CtSK32rEftWp+SXFWtGN01+gNWz10Qm3h4THKenVGdt/czbCpiFyWPKxUmppaskrsmNnWznqNglerJ+BC7IDORGRkZGRkZGRkZGRkZGcn4YJhIGw2b0m1XpH8757vXyLvu0zpMUGDX0LdjU3n2fnba9bX6wpfTZqEUc2IydWk7k2n7C77yfOxKpz0n4kyyXacNvV8ZsYuNybKLR/imL8M7va4b86bu7oC+pnzpO/ehPjbrdNIEnqEWHNf6viDwamfQYJFCbKUlr3muqcPNF2y6wXI5O+M7POBql9ofUDnFlibAoAmfHZh9P2KS+d4bqQ3rzpvKBklfBGtfjb7nQTPCvvdQ4HnYQTZ//u5wG77rKVoT4Yvvxs5xF9jitMfvu67rYQXuEnbptw37sL4+NF3k+ZYFzWt9/Zpux+e+Ewymy9GqgfE77PjQzuN8C6MheGLfVkVjBd5H0dAmIX0zz7MinH+ctE2oCpP9tx9IOhQ8X5BCQEpmHJmJhFCMJP+UDQPpaBhZUgkIxxFdylD0pQk9nq6Wk2s36c51fAW5pwZktqdtIJWNZF/ZSG6obzabBXpMw/Y5rEXBebdsKzibv8Udh9BYgNjFg0MKxXFak/2kXE/x5tVPAQBPK3JOM+yzU5p7+n1+QTaNZz84xNnj36FKWJ7VgljC7fYtAKCuryDlOctMrOBoSHaJmxXJcHf7FpNjkoN9+eD+lsbv+TXlBYfoGPaAkyNiA4+PyY7zdkT2nU2YmB6GI3YmNGDGuhhzX5AMy9WdZhwXK2IZ1yuyAZ3eEgM5vSE2dCD6ODkle8nPPiXbz59/+y1SkJnIjIyMjIyMjIyMjIyMjGR8EEwk7Tg369mYjVm0nB28UabsGdqMJv22baRCeXwy794uCY+do7rWYedmnjOPKeU8bFNV3ctwnU1djQxdrvB32QVPsgsqhA4Ovs/+uBS9oFy7BWb377qm2JT6WMZQulaaHeyo3PviY+oSGFNn5zhsF7dLm8y63bES83TYzqM9pUbS+H4rW47GG7NdQOnk0Yja/e0fJiDGVPq0O0LdbIoX8rab8ljWkfHx3uziPH1gvm92Ls5iTv3PfUr+94tYPX6W3Z/G/z1Rad69bL8tSPFY+ZB21uyBMvZ+c7Udwt/PFDUbX2iHlDY4HtUjcL4rVripVMRCg3TmjdiUOi9+9f6I9F/KbTYZQ8pT6AgATTnWMyebfKWyieRjZYlHIrbtTX2dmuT12kqi7RS90wYlMx+tz4PvGyQ9Di9UmZqF5c9eVTNby2za4bCPoqSLmzUxa3e3LwAA4wN6Zg7Ghzh5/CMAwM1byvdkTPaJg4LYxVdf/wzgUBlywJUVlH+5pONqyt5fV9cQkuwmb6a3LCCxguWA7QmrG8iK0h+MiA0c9+m4Yg+uQs4hagpLUqplF+dZzUmWw8M+t22L6S2lWdyRTWPviJlqSUdZr1Et+P+KxxXbhV6+/R4AMF+sIAv1LqFry3rF+en86TGxs8eTIxwf0P+np+R9NhWZiczIyMjIyMjIyMjIyMhIxgfBRAKiM6acTullTNoBTB/qXc7PQLZRWxsqfqZif4ZJeV71qpVbbMtDbTFcGYrOHba0/mvQeW8Kkdwe3xhQHid9ZShbLsf7q3RWU0GlAAAgAElEQVR33t7VTnmcuYp7vo2WwwNPtsZQRyESKAplkxYv339uH9YGHiZoPyY5do7Q7KLb9kQmG+7I50iXwuT67IzSmXLHY60nBmdTTEp/+dnK+POZfj/fFXG0r3bJLnHKHiqPOp9ap59YjtmIpX+f3hVcjQj//2ZaH+vwLt4JvnLelR3hrxNpbPb+7XK1KcxvmW1/FtfgotzdsqTMv+xv6y7PtNfW2PDQuQvc99cu3xX+DnrYzFC7RCGbey3b7KlfswXeNEL7Oihh+hwFgJJ/l3w/2yna96a0nk8BCeW1tOaTvYhcIcS1FNzvnmYQFVtZu1o/7vunPVcHCqxXxBgqVrvgBlZbYupK5l4Hgx7u74nZ+/b5VwCA6e1rAMAf/dEfUZrel+iVxKSN+18CANYzsu17+YbiNIr5JU4GxMgt2Ebwdkl1LbfsOhXEyk2vz3X7Xrwihu+U7R63FZWBTY1+OeT6iYHElmSe3RL72euVWN2vuJ19TkvH8ZjafTghY8nrqzmmc/Isu5xR3zzlNKJS3lVr1FuSo8eGoQOeWxTM4B4OBxB9unZ0PGz1cVlQ3ZMx2W6iBjYrYj1vpnfYBR/EIlIIeom1J/624wn36Hhij0zc3TpjT1R78ddatDDnHn7lugvH2ITF+ah6Fo9Bpyi+8m2V3kK5RG7ePF2flJj6qbdOW84EtV0n/zueV/nUPG1NCm+aSF/bYUP0Jz7ho9oeD+EwHbsi5V5JKT1quzF1R/9Er92GuFwStXYkEEZYXdN2/071hSb3TdqwGnF3G4R2rINWnnZadyERvH1exw/t/KmbZ23UzkbXLthnEZMyRmPl1oV7X7pKpHEbmhh3o9xzsZbaP75ku0zGfx2ILdpSv5f+0/v2rZIjXueHAv9GgboWlv1dLI5j35Om/JhJQCiPr7J08wvz+247MgsuWI3imnlC7FkJLUa9Z5PyAs3zqR19SWnIU1pp7e8BGpXNSFe6i0c6qoWdwABbLqjHJjGF/j43MjSLNF5cCf8CVkCgUSml+1F4pva7bM6H8qr7TeZH1jy5kK20pozNCeVQSNmAAKMxLWgKztfjRWTN7d2saXEznc5xdUGLxlff08LwY14c9Qta9K3rAwzHnwEAxv3fBQB884s/AwCsrskRzpPxGbCgxeP5JTm+ubqjRduGVU77hxQm434jseENh/tbynN0QmlmlAU9HODgiO+jcmQzI5XX+T0dj48eYzx8xH1AC7fphtRkC0HlbdmzkOhJVJIc3tQDWihe3lD7RiPq/6PDMY4PD7gP+d5vaZwcj2kRvVgscHJE/3/8jNqz5oV5wYvIsiBnOhfnV5hzg6qKnT0lIquzZmRkZGRkZGRkZGRkZCTjg2AigTYTGQ3cajA7tiF5iKkDmgCtCtsdAlmbTIzeyQrTD8HyUtqVktbOo3caPaotwvrtgy+QfawvO+XaZZe6aOQM7Ziq8+bOl52m9qgU2rJrw22jbZXyK63SFC6TTOU36iV2iA+zvhjr3Bz943aX8VE0F0ySuYXWTrRzLZ2hg+7b5rpNuGhtH33CFwZEX2yV64OPp+pmx8MMd0wVUbMj2kGOlbkDDvmks3U7sNktIoR/3HlTJr0/Emo0xtBepCmjjvS/XVeTJr1OX3lK7cvXFfa5FIczKbC/Sb8Obc3dxE3XJvClU//vEGO+s0wfdgk/0IWH3ANfnTab6s+3/xhSfbtrGaUV1F7Bfp+lPA8+OO8uAezCQ9gaLcUOcbXa7Nv+fSv1+PWxvLKVqP1dtT+gYTmd8WExh0VRagbSnmeV6nyrfu4vLq5uyUXfSv2/muh6ns8kjaXAPFQxkNuty1IpFUmbHfdrkbTnHRASJadbzkjds2bKdqBXJ7wu2G4wPiD1zC8+J7bx9/hYV8SsyfoAShtvK4mlPDv+AwDAMy7v+vn/gQWziNN7YuZmc2L+2FcNJqye2hNDHIwo3MbHHxGrd/3mGwDA+WtiSCfjAmeHrMYKVsEtqaCjCTF9zz76HL//k38KALi6pjR/9Tc/5R4hhz3rNamRirLGpiK13RWXV22+oHJ7fD9kiX6f2ryakhybJfXf4fiQ82yxXRMz2ud7tGDHQWu+j+sNMZ2vX79Gr0cdNDlihjMRmYnMyMjIyMjIyMjIyMjISMYHwURKAGQvqnkzh0Fo2DboNLb+faPb7uatrfIkXNfU2tTXqsusW1isjNq18tqN2fZPvTaLKWXTAtsOyw40S/8HnMeoTR00O0m6DSn2d1LtJDVN0u0MOA1pHAsZ7CXvKNXsVtgf9De0b2GweCFmTrl8jjB+iDEKddtftbTkp5Pqd4D5M1Bp+9imj0KsYm3Yi3Zbg7nyqw1G2Q+P22a8tpvg6ynF8Li7wRLScvYibRpfwuuYwKxLAEAgOH3KDrssPWx0F3vRymDb6nTLUVQ2FVk7aX0MfV35nak4TnQ8gsTkcvpdJ+hmGu3+M6GcODQp3Pvk02Sw7Z8ahJ3J6B32oK2qedK9lqKdQlnd8gLDz6zK/zvRsY5PJlm2r0njnRzTdHkIc7Uv0Zaaz5vuN7D9XKfQZYx3ZWupHJgJ85sdGMvmUVa7U7WNVoJLdYZ8J7T8SLSVasIOosw6dOIEOyjZ1tKRSGeHKyk8ia13dKu97e+cmdXWHnLudZTh5PmVTtLIpetPUg9RH+T2g1CYsvC/Jc+y63Vjt1jxi6Kqx5yU2J9tTcxRwU5XKP2KjyMuqC1JLQttN6kcpiwG1EdlpRz2AOrzVguyxevVVF5/w8dKYKPK5upHyobu5hUA4KAitmwlasjHPwEAXFfE0J1yX9zMKc/geI26z6EzNj2Wg1gyHZFke4OSQ28c1FOuk2wGV5fEOh4P6PeiXmI6+44zUmiP89EPKM2ETt+8eY75NdGMHx2eAQCePj3k9hEjeT2/xsWS+vkSZLO46BHz1x+z7BNi9/7g9z4DtvT/7QWxlTev/l8AwHpK/Xi/Frg5+AQA8OQp1VmAwoocHVK7//l/98/xz/7ZPwMA/PEf/0/UXjaRHCyp3PWKBszxwScQFZ1Dj44HE5Jvzozp9VWJ8ehT7m+2w1wQq9jvU5rlZo3DAbX9zc2M09BYmk6przcbyjucDPVzJcvd3p2ZiczIyMjIyMjIyMjIyMhIxgfBRALt3diYXZuZviuNr2zNGIYC83rK85Yv42l8eVIC0Nt9UEBo+7UQGxLrC9uG01unYiYi3ajy2aFNID1tV+yetzz7Hnff6+Z69Gr4ktot9DAd7n0Le+a18yh3/in2o7Fyks4r29EdNokiQ7yx2+BjYe+Cm2l3eFaaCzJoZ5PSF7Vw2a0UdqFh/1x71c68lvt8KbvHphBAWarxZT9jCYxrU7lTl9xpPLX7q46MSXvnUHoefG8+baBosyzdHqltFjP1eejyTB1DscvDsge8slh2ae3vmr8c044qI4x9bBuFeJhNZBMWir/HwrXHj76vd6lbfZ8CWh7tOt13lStG+qBKsbN2yt3lW+QpXlTWnKylgaDYRvfd0uu1NaeisJWZnNemqduW3qBG68dlJO37oFm3Quo86l2qbKjVZ6uAW44zJ1RaRJyukAWkqFt5DnustaW0zGqgx2mqQrGgxELVGPF5gKNFoAJdGwzY1vCeBHxySraCb86/xvO/fw4AOP3hf0J5KmLf5Jq8oE6vljg8JRZxXByzfMxIcnvni3Os5DkA4KCkOi9eUiiOzZzq+uIH5GVVllMs718CACYTSnvAdnxvvyNm8u7iCn2+p8/PSb7PTony+9GnTwAAzz46wnZBjOH0lpjgxZTynJxQGx6fUJ7l/B4Ltjm8viLGVI3XXq+5h1dXxGg++/QjAMCXP/gh94mykSzxJ3/yJwCA4ZDatd3W3BaiUSv2vLpa15hO7zkftW+9XrXyylooxTysmFVdr4j1rbbMtheFHjMz9ryqGMj5fKHTqHoUm73Tg43MRGZkZGRkZGRkZGRkZGTsgA+GiTSZBvt/wG8bE4rJlbJbbedNYTaFcOMK7lR3wu67a/sAc0vKW47Py1nINk+XicbuwLb9bKUt2nUKae28mSYA2lbC10c2w+feO8VWxOzPtFyWwZPyENZcl43dnoeBtGX27XiGEGNHksZeCtMdupawSSTazW6ds2HfTl8l8QDq6mQ3C+eO9VYtrTQS4T5yqo9s9+9kG2V7e451tmIAII14Ykr2HbCbe9Ymm9Pf1vPkf1W0Uu4Wq8+UM54+RcOifS3829bCCOWhtO3fD/Emuy/Uk9LI5zJEDXtkp81Iwa799bD+db/HwooV7fcka43XHR5zX9Iu1s37Su545+9SfhumrXhoDmaf8KSp/XM8SzLrGGb8dA6jGNtvhlOXR8tG36uIapZTjkeTREN7222YSPN/wGAXjc+nFkPTlNIqTyWV2t2DwrAm5krNgeqqr/MLNngsOKYkyiUfa2wk20D2iPG6Z/vGsxFRlG++/2sAwN3lX+P27RsAwJefEiU2XTBLtprpRoyPfoeK5oYpD6Il2+DO7p7j+IxYMbmkmI1iQ8zk8ZBjNV5eU/nzWywviaU8HROzechdsgaV1z+s0QfV8d3bv6c6CrILvOoTuzi7+Rb1gsoc92kJdDggNnDEXlmLigq+uXiNowkxmJ98TP12y3IptvzZpx9jvaQ2KBtDdVytqG//9E//FHd3d61rSjlHeby9vaHri+XWKIeuFRu6D6enpyT3ZIx+n+7JZHKk+xsADg+pvb1eTzOP19dkv7lcLlkuxTQPuJ6ZXhPNZgvsgg9iESkgWtSrT3XN96LpCuwcmxzFVMVi5dgBcndRsxKFP69XPtm8NDsXrL4JlXVswy+H7XzIJ2NMVbWRx75otiHQFpTNpN1WrfR8gYUOvKvUjaxFJCQcnzm2nGZVgVn3TtpInn7zjeOHzGnsCajvmrB+2/+b+WMTePV/5TiDMdTDncVfoDDAjbMTG2e2unjIyYwnrx/dji78E6JdnHlwDj3QfOM2YXal03a3OdR0EZvU7LB4MRdD4ahGdt+6dXufuOB7zfjfUjEOtVvKpo7YBPG9I/I82Wliz3KGi9/EYjtWZW0lis5GYvtR9vvV/m55V33upkrqOBJw0wpvHf4WqaoF0u+JdzPLCRMlvP879Tuy+jeYpMfUJrZhHigOUkrtPE/704lswDnS8WJNGN+FmhdrEhXMi3pvXkCr2qo0atEiWSVUjb/CeP9KtSjd9lpyQlRQ/oiEoIVSqWTncBS1nENweI0FOwE6GtKC5PryW0p69xoA8Pblv8OPWT20Pv8LAMDLN6TGutlSI47OvoA44KD27GCnZEdCBTtffDScQt5R2YOCQl08Zac2g4IE/urv/xIAcHs/hSzY8U31OQBg/uY5AODjU1bJHQI3F+QE6GR4zn1Bi9PL199Q2+5u0RfkfObjE1o8ig0txCp2crPts7qnAMYjqnMx5xAkvPpTITGOj48hjqicgvV0315QnSOOU7JcLvV6RS3sHj0h1dequgTQjOvxwRD9Pt2j62ta7Cq1VjVHOT4+QVHQuYMDqls5zRmNDnSd8zmH/+BFqQoLMuGQJAcHTVo7nEsqsjprRkZGRkZGRkZGRkZGRjI+CCYSIq5eCuzI+O2gLmimadyyt/O1FLns3e0g+/Zu5DK3xWLslg3df8rph2+/wJK9NMqxdyOkUvfUqnselVW9BdjNuDbhWJRKrXRUUkMwWSnNotppRFj12FQB7OrL2D2qoUKOqDNhdZwWg1L7x7aNuJpr8FJUtcnePbchjbRKyl65w16TUW6XA4oYU+pj4bqeF1ITCqXpboOf+Ot4RoVEYTlTMZ5YS74d2ZQIk9YZ8mJH2ibESJsKBOEq3b4NMd+xNL7rrmp7St44S9sFh6WJlOOmjZs7+PCbYNh+GxEb8u+rD1NUP+33pZkmokDRpLWfPSeF74XukSGuftSS21ESKcLfXlu+JrRYd6frd2LdaDqFvsst1VOnaPOtmnazfam2XLc3+pKh/dUqRxhBudT7R9p5zIKsd5XKypXWskJVsROUihiirVAhVtQXujS87Shtq7qVxCxfX+P51FYS06TCi0ACW65T3YieUiqrKdF2XWC7pjlNBfaww/nvmaHrrUkt8tFpH2djSvv8q58BAJbM+C0WVPCk18edCukBYt8ODkkds9cjWQ5GC7y9oLAdh4+437bs/GVGrOf8jq6v52uoj+39W+qTk/73lIdVO7fzN3j11f9DTd6QrGWf7qeadolNhYJDlxyNiJkTZ8RE3twRcyf4vpSDEtsVqZnO2NnNePyUZD8g9vP+/h4bVls9PqFyXr4kdvX4mNRuz06OcHND8jz95GNqL6udqrm2YgXL/gCz6YLT0H2cL6hPlKrp3d0U4/GY/yf5VIiODd/Dm+s77XxHzbOHA8qjHPQodVal5go0DGsqMhOZkZGRkZGRkZGRkZGRkYwPg4mEx/WyA9/uVYhpQvQ34N+l6mahwraa4TyGtJ4duLDtp2EfYJdj541uw/pYApdh9STy1+X53c0Se9rrsbewAwxLO3qyvmDaz6otQTeZzW77nJDYznzctM1vd1xFdm/3MHTysS12nba6upR1EpNp2rF0y2H93nOrqam/vUWe5HzIW6e/T6P2tg90utOdRBjsbkf7hPk8dYrXcbPsm1RHL7cRfg+FXilCuGNvF+zr5KYIhLbx/X5Xjmp2UC5pWKjAayjFVi0zkWnwvVN3Zdx3hY9RDz7envMhsi6FodwVsdcgCRPLHLnmMK/dH5NG00jNZwy/MFrQupU2zmmkdFhYoEZklseblN81dUJd+sH38MZ2f3G5BRSjKLQNqnTUV/glWzThPuz5lZ46cZ5CFihEUzYAKNcoQ2VjWTQ3wGbJ2TwRg9UGqw0xXmePyM5OGVLKmli4mxk50/kHHz3C6+8o3Mb8hli7009oPlTyZP5oVKJmJzvrdc3ykN3epiJms3+0xYgFefWCbBnrDV0bcAiNkh3llGKJXp/Yv6u3lPb4EYX2+P6KbAe362vcvf0ly0G90DtkR0J8XxezOU6OiBHdssOHo2NaCm221IYFM4sFBO5uqU82K7ZjLeiacohzfXOJPmtrlSzzcklpmYjExdUNbm/Z5vPjZwCA16/JhrQs+Z5xGI/ZYq7tG+13npqvXl5e4vFjcvCjwneMhsRkKkZSCKHTq3IU46hkV7/n86XWBFTsaSoyE5mRkZGRkZGRkZGRkZGRjA+EiRQOq/MubR9jLudTyk8JxOtnriydf4uJlAKNjr1mIN3QGYW+Zu1eOTKUxv90rHy7o/GmUJ1F25bS9uAqPQYW0voNT7B227ayxQo6xK/N9DXGALquYAgAX3B6y6NrKxB4/BhDi/GTtp1kOw0xEzYTJFt5zLTdDIzP1rVdnmnn6Mre/u3boY1tzMa8phamv3IvUvJySp9NnR3VQgB1yi4yVB/boUts5jqNJWpks8dgWJZmAzpSQSS/3T/2fmAdYUXtYOZmEpuF811TaNodpihV/a68vnJ8+eO/Y9cSYrbHsUt+dT+93mTbDYyFCMoIw/88dduX76MV0kB9/9A6xhBjK3Wad3TL925aSL0pKXGDrjmXayduvqna32P7/7A4Aa+xkbyaffO8h5x81rSjaHmNdXK7lVlV9BQTyXLLIm2+0YT94DGoytEMZFOhYi3VtVWvLV1frFAO+SKzUNWMGER5T7aM5eotHvdYM2tBzKMYEot3f0N2j8MeMWTffvc9ZpfM0C3Y4yeRbzg9plAaP/jkc/SH5MH1TtXFHOlyQfaB6/UGQw6zcT6nuVOvoPJWHAakzx5OexuhGdKLyysAwFc//79IBmY8jyZjDDRzSW0Zs0fSxZSYwM3yFh/9DrGBb8/JprLsH3Jd1IblhmQZDk7x7UtiDFdrkucpM66KWZRSYjQihnS1orqV59SypLovLy+1reGLF8SeKs0eZduowm7Uda3nkaq84+MTkodtGVerlb6mbCk1uN2j8cAZ24p5tNcS/X6p7SPPzk6wCzITmZGRkZGRkZGRkZGRkZGMD4SJbDNHMRbPXFmnevNMrd89lx6A3kWhA6brdhUW8wHoXbWmWe7Olm3bp3fYFVMX2yaNMABOu0xGzWIgtS1XsDQjbd3+Tf+XrXO2faLPm6rLLqrYRwFbSUsWdwyp/m9s9FTAVjd/+7ffS1/VuhZjvNU9JHYrHGvTqcMuz4mt5fNIqvrP3QZ273n0J58M7/bv4nG1kTlaGwBEPJ56xDNZe4edjOXsijO7GwPh5leZ6eDbcS9iBe8Q59AdAiJ4LaUvfa+GsF2j0p6IMaft363nyXq4UmIBhzw8Klk9xSZjF/bTtsMs7He+aOzbm3a5aR6CBzOuvyUoq/Q9b7NP6wd0UGUNohijrrQgHno/Y74T3llMUUvGmI2mW+cD3ksRYaR06/K113YkG/qeSCkdyrf2ev125WiVI8z+CVG43WNTecCVKI35QHt+YDZOia5mLSF9j0I27wAlJzvhBDhYfYkafWbHqprt4GZk01je/goAMFp/i0M2hZwvqbbzBTF8YkFpF3cU0/D1d69RMXM4vaPjjx9T5o8+Iu+lX375A5w9Yvu/S/K0+ub8GypnTezezfUNPv/kSwDAH/3Rf0rXFsRW/s1P/5zazc9cJVZYboghXbLt5vcvqLzjY7JxPBg8QsnzvJIp5fGQOmN2R8zhYFhiviQbylVF5XzyiBjTNffN5f2U6+xjvqJ70yuJoVMxF2tmSjebDWYLtuOsaD65WXNsSbZtPDo6wZMnVMfVFbGoyjvrxRX1aaW9tI619141vpQXXynpHvb7JabTO+7nL1vljsfEVg6HfRwf0z1RrOcFx69soOYhwGZLsm6rNXZBZiIzMjIyMjIyMjIyMjIykvHBMJF1Xbu7MogzCXYsw5Q8Co3XPyOt5cIyHqevnV9G1uOadVC7mKZOv8N4Wd6YBPSuhOoXpW/tq6dhPdu2HKbcIdvKZge0hNqh6IrX6eujXl8xhmYZ9i5hexfez6i57SMUsOOxpdhS+GRv2Em7Ljev48EyIR6mtk9UO5bS2FH01EH/uDLpe2OxnqUnhqPu99Y4tlhY3/gPlOOSQe69it66DmbHl1d5GGvS+GxcCaYdpMtc7e5SNDa2GzKpdtJ7CnLKtXe9feSdfiaCjJpvfFi/jTodk5+IvWnzzKoC2Lub0cdBTQHjRoe8yrXS28+TLq8pp64r6xqsPE6xRrk+1qH72+DEyN2B/WmKt/oRPlmbNKFvWZM3LHeVYBe4j4+BXbyh+tK+c2+qKeZynjq7YlDHEGLC/WnfDSUsPQaT9je7KwYvS5RcZ4Wwdk/hlBOzPbSvxWSwx3zjdb2Zi0SyO/K471tnfhWxmY9rnVjySEtTK2LXKSy72qIoUG2ZLWNtuuZby14+PTKoON463mHdSKaSq6lhUXK8R2bEUJWoN3RxxB5Eb2bExo035HF1+vaneDogFuvlS7Lbm7GcT48/AgCs18RsrftPcbslZm+5JUbs4oKYsN/9MbFxT5+cYbmma9+9+CkA4Pl3fw0A+OTZGQDgWl5guaIy+2wz+O13FBeyP+LYj+xltT8qsWTbx+sbYu8mh9TyXklM3d3tJWRNdoifffIptXdI5S/YY+r4cIgBx3hcXhDz+Lc//zkA4NnnP6a+7RGz+PZyCimpT45PKb7jfEGsqvJwenTUxIBUnlIfPSK70Bu2m/z888/1GqHmsXR7f9cqZzSm9g4GA31zj44o7qSyv5zPSa7xeIweB/q8Y4Z1uaR+UuuFp0+f6rLVuDo5mfDvktPSODk/P9dpFMOZig9kESm0Aap5DnBVFcwX9YMcE+gXdVOGcvYSMnpvLXRU2oCRt62eC5iud8PqKrAWBSXsxR302yjmWCg8QfP11+5qu622BTqsXZ4ts1tn2GGQbzLevYh8Fw4rfCpnTZ/aupM++T0TAvgnxr5Fh/N/3Xbc45soS71wNYtVv5SucSNNqM7mwxkJJh/p4u7uj33Qw892c06FZ2muuXO+wCTGs1B35YotloWRJlBFwmI5ZaFjbrTouqPym7fFU76lDyaMsnWrHNXLsBOqLgmoPOtq4kIn1WTBJ4p/Tt+9gOj19lfQ2Td0wy6LFRv7vubSFiJ2Xf73beq79kHtfGCYB4VdNgXsBXoqHvLt8Y3bRiUaraO3nsD3ONbu0DyGrnW/p1W/lzvVHaszeCniPK37XhW+1VlXHin0Q9aE5Ajr3drvUNf6xiRJ2MxHts19igKGH8H2+1ZbRenPYKUrqbdqHs1hHwQtlvoYaJFrVs8cDmihU25oobKqBQ6HpGI5vSKHMzUTAoMTCidxyyqsJ8efAgXle3n1l1QHzxMOeYH23fOvcHtHC5IX39Ai7eaOQnMMh6QuOugJ3N/TIva7F7R4fMQL1usFL5zWdDycjPCrr77mNCT7eEj9Nr2nBeLN9QzDHjmaWW7o3PfnpMJ5NyVV2KPTxygG7AiH19hPP/qM5BmRyup0Ru0fj04xPqLyzi9p0S1qkr0/pEVfURTos/MetYhUaqPqfffJJ88wn1P+zZr68OBw1Eqj1gfb7VqbSqnhqpwPVXxEXWG7oUXj5QXVqWTo8eL74vwNJhNaNKrv6LNPqG/v+L7c3VEZk8ORlr23o5VgVmfNyMjIyMjIyMjIyMjISMYHwUQK0d6hjLFKKbvgfjW0brXMRhU0vNvqqK8GWQih2yS5vJ5HLh0yI9gaQFjqq6G+kMYWZs2yK+pcWHkBaHXMuPpeoN9U+z2qcClomMSw6nL4HtdI23F2Gd8mf1qdfvZI/eNciUjT1Fk4oST8qjv+TWaLwfUwWR4FV4cBboh4+/4a/2v235VDlxy85bWXwWwj9gw3bKB7zZ+f1Jceor4avpYmg9/pQvRd5WWC1W63ndYo2dnxt8OVmOW14Tq5cdlU974WRlkuA2zDfhe4qn47qkR3wMtERsZXNKzI/mLsvS3b9e6MjaGUjWNv+bmY+iUAACAASURBVJExArRHc5fWhLcOb7l7UrVoNCzaVaSzp8YZKi/le1WF08T89TxkLPvYbLdv9RWur4ClPOCWYfS9Y8piMXQywqyZ5jiO2mlEK6OLvW5fb9fVdra1w/2D/a0Nq9Ur4Z3+F2Hmt2m/UY/WN6W0teV3zMfGq1BZ7e+vagGbFPAJpUjCGqvolwK1KKw0zDby+XIDcNQKLc/xk59QPUNSebx8/jW++o7Yuu8vSZ5DIiCxrMjpymhCTOUnX3yJ6ztSXz2fEbtYFsS+zW6JcfvqdoXra2IRX78ixzzrivKcTUjQo5MznL95zf1DrNk33/wCADDg0B4D5ZBoLfHFM1I3XcxZNZVZz+GIyru9e4F7dsxzzOqdSpmlNyambiOBuzk7vDklxz+SWdW//fm3AID7e2YLJ33MFiTzlFVJHx8PuL1U8GKx0OE2GiaZZFfhN3qDPp5/SyrC46FyfENHNYY2Gw5NUpbo8fOonPeo8dEoEdUoe5RmxW0ZH1B5p6fHAMjRTsnlqL6cz4lFrWsqV2nd9HpjnU+pwKYiM5EZGRkZGRkZGRkZGRkZyfggmEiAVvBxt+0u+6acEeyzG+myQc31mBwqrEZXjbVoEum0pbur5uzyWZCiCQNgG9Vrt86aHfSI66Wzum0gg9ek3ShjJ0LtvFlltG37/P3eTmNVqe1AXOP/xolMeCxIhxEyt/v8dE+sbxTLW0bHnWc7U/1X2DuyoftRO+dsN/LRsW/YjToOCyy5TCc8TZFhNrCRPXjFc83a/Y7sJDvOMFqOH9r3s+kDGWSY4q8IytRzHHDAw9S6rKVto2Mzdma7Q6yI97r+17d7bp+x7XPT85rsZ8yhRXPObwvceq9Z+VOcjsTr9CPKKMYejT3L7MbuTDjXGr8auRyzM0xxUBK+Fr6fu5SzczD5INJsztsy+d5DsfLc/CGEGOBaPMzJjqxcm3n1b8MG2vMhoOv9aj6/znfFYei6vysAIGttuMdiKTZvd2dG5hywOdnWepBSNk4DdeHp9pyaKfKQnqHx0NIOsRyiSV8/WUypejzVeKlafW/3u3qXCu0eQ8//1HuWU6rrpQSKQs0JOS1f264vVaWoVsRUbfvEOFVc9+EhOaDpHf8B/uKv/08AwPDgR5RvRHZy5/fExv34B+RcZjgEppcUpuPJZ8S2TZZ0nLNt3Wa1xKsXxDKWHJ5twQzf9y+ovN6XB1jPF1wmsYo9da+3qv8o75PTZ9huqGFXW2JM5xyC5GhCtozbCpjO6dx8TU5zJhNiIE8fUxiQ4XiIi4s77lvqk2+fnwMAvvqKGNOTMwpTMr2f4+b2LZdDLGyf7RKVXKIsNHvXY+dAasCOxhRe5LtvX2k7xIpDe6hx0mc2cMM2nAcHI+00R51T9o7KtnEymeg6p1NiF5dLaq+aX262K/QHbQc6SgYlpzoOh0NtP3l+Tn2RisxEZmRkZGRkZGRkZGRkZCTjg2Eiu0I8+G17ulmtUF6B7p2yFGbUhraTkDLojttXhiO7CsGA0mEeQ3mEENoGUu9WlbYnxjLIfpryaHtOK03p2Bj4dg8tpqi182nnb45hFqm9C+jrT58Xx/B4SrBV87Ghos0sSWn1rbFDG7b3knq31kU4tIeGqlLt1kV2083A52Y/+8o1OVrR+gVUMszyhuxN27u3fkT73zZM8Xj98zGRIVYmyUbJeb7CtjBmGtfDavfz3sDuW+M9qJOH8wXLDrGGCI+BsIwAhIywK/uzLt7S3lFxvvA9Sd+GB9S/L9PWVWdc2yZ2H8P5Gk2elHJD7L+RIvida/0KytMF24No6vu70WTZ/d444XASxPe9gXbhp2PMcmj8CtEEFLdZSrcMn3zWt1XIhm0LstmF/u7addlfYymFcx+8BKKq3pZHNuyjcxe9XtE5r60RodvnzdKqyyynSd7O78wTjElao/1jV1BDKjtH9Y7SjGvznGmmUaetTAmMZq8BLqfgqzWIwZrdfg0AOBYrDAtimqo1sXav3lBYis+eUriNj3/wDK9fkPfOyyuyb/zoR8Q8DkbEdl1eP6fj6gVWK2K1Li+/AQA8efJIt4/kLfSYPHtEzN6Y7RJvp+T9dLsqsFoqxpHad3xMjOFySbZ+240KM9VHzYadJS9dKu7vObNwi+UagjtuW1EfvDkn1nN8ULJ0J5jeU/o7Ds1xd8ss4Jjq7hck59XFa/TAITj6W5bvMcvLdqfjA3zHYUmU59VNpcJ/kP3kt99+q9OvOezKcknynHz0hPJs1FNTN3N+tl0cj4nlVc/beDzWzOPZGd0/FWZEsZbj8Vjbat5c37E8RzChGMqiKHT+FM1OE5mJzMjIyMjIyMjIyMjIyEjGB8NEmjBtuFLTp55v2LGYzn8gjyhbQbxNqA2omNQpO4zaNk3thglor6u2t0EtlxFbsrB28ESS7z608xhtK2HtpukdOHfHzSjJKyeVo2zb2kwnpWkH5Q2VY44PzQJ5x0CIcTRlV/90sWZNPl131IuwLz+V0bCHHTa9Ps+rSXHWrFiQnu3bGCNjM2uFjnrvXnd6ttMjK+DzoNrl/bF9PWTr47mvTj1hsVymwpTTYiRkcz78rvJ7TLUk4mue5yniabarn6PDxGZXO8Y+J4pci8lpvY/eFc2oy49ctMQSQjhtd8fvw+SRxY5BtlS+B9gKptqbhc7t862Nlfcwu8dY3faZuPaSTiVduzp/eZ46O3636jEuOnbSVtoYM1lEND+avm3bBQqYj3G6JoShAOGm0XMa/seJz+izmRX2JeN6e+z4YnDu8i30MYb7wPkWevsvrS5RSEfUyplD1Wi+0cwglnQslRdO44Yqj7KKZVTuAdS0r4catWCWkr8LW7YLvHj+UwDAbPUCzx59wnIQk3b5K2LP5C0xlJ9MRhj0yLPq8SEvDdZUd39AbTjgGITnF2+wvae0PzgjdqugS3h7xbEge2c4fUJlz1iezz6neIzje0o8nU2xYvZO9Ih1e/HyVwCAySGxgsr27+X3f4VPP6X8528otuSC2UtlTwkAhwcsD8eev70hFm6xoDas12sUYsB9Qee0LaNkL6YzsrlcLucYjmvOf8vyPG7JVUng9pauVcqO0wq2KKVEv6/qrPQ5AHj0iBjc1Yr66PbuBvWWGdeS5Lm/J3kUy7jZbLBgL7SHbGM5GFD5ajyPR4eardxsNgCaOJajEfWX0kaZzWbJMZltfDCLSGHOekhHrDtPx0zR95hrY2fPAsVZyFnlS1PRL6CuaE6W7DRqoJpqrl0vvpYhufUB96nWNJMj/4AohEf9NArrKxOor53DWmwVjbAxFd+ikK18oU+2OTxU2jogn1mXV9bGK1CwLt//AJwgwrG07W+zZaRvj6WITLXuUx7H0teXvOlQNItyWdl9kLLAAZdjtyWsIumF45zGr9Jswj+29X/Bqtxg3P6+8cF9J4TDz7TThZ6N7pey1JGj3QlZ2oLcv9ESm6S6TYlMLg341EPpvPt82f31kCDzKfDK63FaEd7keTeL232L6Xolx+RLWaD737fxe2IuCt/Fpm5Ijn3LTfl+Aq5pxi6L3X3840hjwRQs1/jfcWlTu98F9x5L67jfwGvek7FUfJHDBaTsOdnFSel55pxvtu+7krJJwH0j7fHhea/ZZhy+tnjmf3Vtfy+LzvzOad08YxFphUtSe1CFAEStFo+szslqlQ2/oBaVWz0ZURvUA9JixHhLqpOb73+JnqSFyLgk9c6nkhyozN+Q45jv36xw/5YWhgcDVk29Iyc8E16YTdSCtn+M2YDqmhzRwubVlso5v6HyS3mPJ2ekDns7Y5XSu/aS49Xbc0xYxfL7c8p/PyXhVRgOdX/vbq4x29BibcGLvHlFHXZ6dMr9KNDrqcUUddRgQAumQ14YD/t99Eo6N2E10ZuCFmR3VzOWnfrz7OgAm4od4mxoQfb6NTkLUqqgvcFQq432+sNW+5STmuVyqef/yixE5VnzAk+VNxgMINh5z5rrvOGFsAoL8ujsCc5OH7fKUWq/11fUj3Vd4/T0tFW2UllVfaQWjuv1Fme8GaDUbVOR1VkzMjIyMjIyMjIyMjIykvGBMJECQrhup1spPOptu+xu27uOddVWGSmKoinPNqaPWNOHAg6b8ml2wNrNMnd4pd7s67XyCCGwqV2X3+bvVtukn7X0qW/FdmJ7atssUKdPrUnvCHK7zfZr+3Ets1tuw8C0ZXHFlLoleidVOSKKbFw615LSKqNvj3zcJt8YiDN7AedC/i4nKRTTbanoStH0ge2LxpS3udThkAVut4g9wzOEHMP47rOdv5LhtLvIsYtziUIWzrUklbeORLHLtbD7pkVZRwpNSeSvexfOot0XfpUu953g1ls7qqVp9XcxJd728bna845x06axsKlwNP4S8ZCQEGX5bvaCG20a+7wrWwqh6L8374bx5dKCV3zhZmxHJzFGUs8LlGbDrlLtcEtUUvUdsUMNAe730n4ufM/cTki457ou6Z5z0iZ4ErIdJXnL8X0LnZvRvq+qLb4xKqr2Sfq2pXzfrHdJGoULoNHkUY+4LACfI53Wb+nmU6HFVFiVeksM1mq9wHpLbNSKB1H1hkJ7jLaUdnN/jVVJ88gFh/0YCcrz9uKvAAA3V99gw0zhH/7+fwkA6DMpVcxU6Aoq76A+wJTDfigV2vuKWC4QMYk3b15q4T/6lBz23M+IUatBso+PJhhOiA0crolpnbATngUzkas1sYSzxS0qcBiLIbXl0eCE+4hkqLbNPHu1IOFXK6rr6JjZx8kEkwkxrDcXxGgO+B16ckJsnHKoNT4ocXlNclRc7mhMaZQ663K90aqkahKnmL/pdE55Dg8wX5HshyNiE2czuqbYypK1kk7PTtBned68JfmGgzG3r1GFPT6mNnz77bfUX6zeqlRYnzx5otMsFtSGs7PHOr95HI1GOp9SdU1FZiIzMjIyMjIyMjIyMjIykvFBMJFCSBTG1pVEYbCBzOLpnZqS0wCS/xd1s3tjHtUKuWgFtiBs++42lQ69ENh9NBkn226ykV7ovJVob431bQYKQtsu6tZadlS1EJ6dZkWBKeZPsWUFhLAM9WpVvm/HzG+TIIQwQpVAnzNzNESdNPIpOWnnp2FeC8PIrc32tEw8AuYdzsasMKwplI6+l5XucFzjudawK64Nim1vhyLM6tnjo20vpqRTtg5oHX1ODtT9K2vYqYNtUfSPhMlW7L5dPRSkY78R5Ep6ze6vAaAH2uEaSHIBLni81WKCFQfj3So7j4J23gYsV29LO3IV+tiyeGtOe1Dt4hSf2yn8/e377S1Fthl/IVyrnZTwMq4tnouw7aJ00sQL6qjLU0aREKfAzyzbdIWdQHr/BQBRhOUMPYM+OXbSVnFMUj3vfM+5olQ2dMGqHDkbGbo5q13svFKwL7tn19G8U99fnQ9jIi0WKTWXtN/Tlkw6ndvntqZA7L6039chWcL5y5itpvMcqP9orNaecBYxOKG7PJ9P9141zv4UbO2qJrNdYVOBqlu98yG733nm/K1WjoesbtLfbsOvXKG1otRHl5/tVtXWc+CIkODoUbP4ErbTnMWI2Ld1Rd870QdKELP0uEes20qSA5otT8l7ApiseN7IDmLOS2LAZmOqbHZB9oHPll/j0ZLYqD/9s39DdW/J8cyPfvQlAODlYoHliAPYbyl8x7Zim7w11TmdnmgtskXJ7N/qOV27oDQqeH1dV7ipqZwnPbKfLJbUhvk12VXW6z5qSW2er9jhT03tZtIMEgLlhM599jE5iJmxwx4Isk988oja3VseaPvG48kPqP+ekc2lcjxzc32H77+n8CFyTXX22Za0zyHZ5BoAhwqZTamuT56R06Fen2TZMuN3N12iNyQ2b8ZEq1JPWCuHQKJEXVFdPXaoo/pRVtTQUdlHLWlePGDnONsN9f/9LbXz+JjaKTDAzS3Np6QkeYZMCRdDyjsa9HB5TvcYKgwIXxsPaZ52eDDS9rSjgZKPGNPlkuQ6OBjz8QCXl8RQL5kBTkVmIjMyMjIyMjIyMjIyMjKS8UEwkfZOj4Aw2B51jnV4DXZJ8sretnkwy9XlOXVa62ePTUrIA6tRtNfWUJ23PYa6tnDCsWE02UCA2M+Q903XS6t08heBYMBtuHI1QX79zE6rDRohO4HG7iAoRsSmQ59v9X+btvQzAHHZgYbldE0c3Lz2fYja5AbGJP20Wc5IMQmMmm2/2ZwvPGlCFYV3yJXNgzTK0zu5iu5hW14dYkb0HLbZtZ2jUkrZsPxl8Fn2iCzaLwlzBzmNiQx43POwmTEPmIVF8sZsfRwWJIFw8rOf7fdFrB5HZIs88HlOdPIK/Wc/JNojdhezAxO5p7hB9/2RMdXYE+7HMro2kTYD1lnszngIK7h/3+5dJR40/lJK99PvAOLP/y7ecVP63PddCY9JnWsn5twZy51SmYyu8V1JvSfGi06x/1XzkdQyFQEP0Pp7LP02o2YV2n+AlPq50s+n+lxp+rlGDUt7S31PDFEa7QSrvZZ2kiiMuZP6pkm2s9NaZ6VhU7nh/GSPpj4dlQTRkQA2zPaWHGZDtf6jJ8Rilt99rT1qKru463MKs3FzSWxhVS9xdEgs3v2UmNHTU7InPJ6QfLfDO/zwyx9R+g2Hr2Ab0rs7ynN/T+znx08f4dGjJwAab57Kc+jjx2R31+/PcXNLdpNXVzdcJ7GW18xW9vslIKiuTz5q2+up0BUHB2Qz+Yd/+IfaxnAxo/66vb1mGaiMu/sb/ON/9I9adSh7xcFAeUdtQl4oj6kV3+ynj6hPLi9udHtVGvXMLJckw3g81u1v5pEV52Nby0Ff/x4MqZzZrB2uQ43FKduLLpYzbNmr7rNnz0i+VXsef39/r72yHrF32+GQ5FmtFrrdKqTHRx991MqvzqvxMhqN9LXplFjQVGQmMiMjIyMjIyMjIyMjIyMZHwgT2ezSAMRK6I0iyz5Mn0fleKq0GQ7NiqBhThpva+3AnC0EdpyF8LF/hJ7Hxsm2w9wF0qDG3J1J7c+NfhkyhWxy2juhIfaikVfXGdhZj+6o+pjI5sb5kxjnvMxjIE8opmcofQgNk9Aur83otAssrDwteRwZ0mxpfDL56vSnC7O93SEHw51Vq9eEZh2b8gq0g/SKorHxVUNIkWbqeVTH0hi37ahZPtbHZ39meQuN9k2YqXbzdN97swjbljUGm/GOkdkxB4AhcWJsROi5il3bjXFKqVz9TGcUY4i/hvZ7/6Y6XtzlvrTL3f1dlVLurngAEen3fJlQ3ruuMwW7jINQHXGW0WaN3biaKZ5g9W/Nbu3SYOl8B1zs+zy4/gEeUqYqp+fYuDYxsR17XdkYOpaOl2hLKu3PwHjm+FKlZrzMfkFsGk+V2hEE284pnxsSkGWbIdVpZdt+ujBrY5vIvuSYfIbRsWAtOsneRqty1T5iiA2XPegRE8dO+sEkGp4MqZ7x4QireaXbAwDDHrFcV1fEBB4c9jWbeMcs2Zi9hN7fz3S71FxytmTPqMx2ze8VO0Vtmk5n2h5W+eT48ofEmj06I4by66+/xV/8+b+n9jAFrJhExbQNBj30BxTL8OKCfC98/DExrJNDYtaePCEW7etffq37vd8j2Y9OiYVTnkXPTo61J9IJe31VsRIfPaLjr371K5xwPsUO3twSw3pwQGztV8y4LpdL7cn1gOUpuW7FlN7e3moPskvur/EBpVHeUTebDWq2XVR9enh4wOVZbLmsNOOr2NPJ6JCvUV/XtYTyn6LaO58vW2nKsq9tII+OTjjtgtMIzkP34+rqGhX7oRhz7MxUfBCLSHIw04hCDxu7MbYXFioPreisc+2XnTTTMvQk1Y7L0FJNai9KtQxmWYHFi1oKS99HZ4ePgixceWwIofqsbkSyPmi1M3ERcNUe2x+4dpgB23o9/WPovWYlUfQ/ABRqAZIykVX3Opqo85Ihh1/dSItdmGnVxdaBJg9BGTwTR+uftElYuN+T+i0Bdj4pRnzk6/pP0xdqoVnJ9jNjllfw01GqsCk6QfNcNs+sf4z65NMvX+GOy/a4T4OzmQH7ibGudT7WhtutHRZThdlBVt2NPwueAAVU3n35nT0kafa7c0mf9zmhScW7Gptd5ZpIiCCQVGbo/krPtV0Wlub5kH+SJOzbl+94QZcyOh5y31PCRjwUoXsf+5zbG5CAuzkU20BwytU7rSqvdN63vjlO8w4IvRNi5heeznVMbfzSBgqM5CH0tKmML7uaZ7RrMfsiBP09lK4Y+rskDOc3+n/6hknljFDH3JKQQoVWUM5U1OZpu09rNAsxaDKDoGdrsoZQaqzshFAUtMDgvVhsJDBfUjnDcXsReqwK4oXT7O4Nbi6eAwAOJ5To4+MvAAAc/QF391e4vSYVzUePaTE1mZAjnAWHmvji8y/0Ik2pYx4M6dt/ckKLkIsLUo8dDAZabVWpRv78Z78AAPzTf/Jf6PMqjVrwqIWs6pTteok5q9eOBsfcLGpXn9VIX7x4AYAWPNWW5FNhKG6uyRmMCqnxh//wH+Prr78G0KizrtfL1vH07BhDdkKjFmm399Q3l5fnXJ66L1L3/7ZWzniWLI/UadUCUY2PH/3ox9SGfuOE8NWrlwCAZ+zE58lTUu29uaGFvlrglaXAZkOLxjteTG5W7QXo6empVtN98+ZNq9/Uvaqk1IvIQ714p3JmvPBUi/vXb6+0g0DVl6nI6qwZGRkZGRkZGRkZGRkZyfggmEjiIvvWKTYmViybZtjYnb9snPE4ts6Kfiua3SwVSkPtRNlqgW2mg/Mpo+yUFtgMgy9N4dnZs3b71I5Nm8kJMZFt9QtvGstBjF+Vqr1z1t7VtNsQrApqv9AOU0LnLPUUYbCnCkV7B2Q3dbQwc+XK4jvZLsfHnHYxTmny1m46i0lMYbl8zNxebE9SmnZYFn8d/CrRbttNBtI+2mNRuqrfEZW/0BgUJkUaKibGXFnUQiqz0t3P4f7zlef73ylRG/KHn2uAdlKdS7YzCAHYGgdeB0IPoJFsxQ+JxPHZgZZi3a+Z7UxySBQ5l3qv3xcexAruOJYVHuRYJ/yZi+IhddoEXVqfibC2RJIacPtEirMmALAJBPc7E+4Ir1xFR8dJgVQ62+tMSn+3fAOldYDS8ZHwKlLQMYES0VqxxaApWTOXqoAmjBxAcyipVDdV7Zy29DVfM5hs4sF1mt/BpmutMGSNvRX6rFW45Rsr2MmNMv26ff0VAOBnf/a/Y3H1cwDAiGnKAas/Kgds9/f3GI9ojv3lF59SWg6XoRyzPH36EWp2qPOIVUDt+emWdWllBdywsxylErnhkBdv3hCbd387xT/4/T8AAJyzg5+jI2bY7ohhu7u/wWhE90I50FHhZlTICcWO9kQPNbOBt7fEXl7dtVm4s7MznU+xlerabE7s6uToqWb0lOObp09JhfbyhtjLp+zkp+j1ccTqrIqpWy2pD7ZbOq5WSywW1AeK3Z1MqJ2PHhHbWFWVDqny5Amp+/Z6rK48UKZ1dH+HowF6farr5UtiLxXbq56j1WqlnR4pp0LqPaG0Wu7vZ9hsbriOEV+ruTxiPTd8v+u6ce6m1GJTkZnIjIyMjIyMjIyMjIyMjGR8IExk2waQQL+VHVXDZDXGzoJ3BtROhXbtrHZ11PlCQOr1sjpnBdSMbAvH7dm604au0e82k1Arhs5g85wyFfugjencXT61Y1F42M+Qkb8wGJMuVq192bJF9dgJNTttTW0tGcw28P+NvUfpJOkQqH0qwhY02fyyN/Ylxhndt/aOcZMozB57wm6ohhX2+HBFF55daWfDeY+toaYMt5NrOzC1gOtACGXrRCEM+2Ndh3ERaALvSHM3WFXSbXPreyz2YaNizpRCfGTIDtUqOZgvBUEGRdSd9cdsQfVGeftspzzlnkwQELNVfY/Yc4u0y6GJ7eQtudzYb0vWXbpnX6btIaRgEsIE037F7Zk5tS93t/NX+dq/07QTusuzz8cgpRn2x73Whbr2tV3/F5THl69defg9pEg3n9SOLwzFIHo6w/4kxhjwnhJX+aEphq5ctnmoAOqaWUUom0jFSDZpdN26/sKXBAUK/R0XbASp/ASU2OpySlbOq7fEJvX52uU5sXrjNTFu06u3uH7LtoFXJPw5iGk6P1dM3RzVll7gL779hvK/IQZM2e2NB0PcswOdkxMKWL9aECv12WefAQCePfsYADmnOT8n9k05rnn8mNi8r74ihnQwGGHAtoenJ8etuj7/jOwCX7/9HssFsWyHB237y8tLknNyeMz90PTi/R3l+fjjjzkttf/Vy9c6fMoPvyC7UOVcSD0f0+lUM5GPnxIrqBg6ZQ+o2MsnT57g5lo5uaH+OuMwIIqZPD+XWG/YHpEd9rx+QyFWhqPGwZEKgXJ1RfdPMbg2EzscDnT9Sh7lVOnTT4lFLopC5z88IvZT2TsuVpR3uVjr/C9fveJ2Ut8oW9X1hto9Go90HxxOqH3AW6QgM5EZGRkZGRkZGRkZGRkZyfggmEgpAFk2Cv3k5VJ5Z20zFC1GDdY53h0q0P5dCwCWnV7MRtBOE71msxix/WkPE1mL9pabwzx5GESbvfSyDbrYwns+Br+Lcn21VbfPDq3Wu3xNXi2PKkXl1+LJCFuhjArUWPDsfeywk+8jncNe+Jp2uh72wuxKMyZrJ487ruyx1D7dOpcQtDoU5iWG9lhqb8X2dHnaoESnKPU4s8tryMRahQMRbXfojYNR0YQM0du1+zFVsZAZIcSfCf9zYB67duOjnmX34maEM1ZCz6uXQfcwFmHbW///O0PY4zat3Q9hLPfPGme8Y3XtFpYhpdzuyvdt50NkrSPMUAwPG0MPyJsCj5ZHitdcn+aHwzrbdJSvel2p+453tC60EkdTU2H4gGjJlzJ+ZaOFtB8CGcNTlMZ1vAF9C6x7oftYGhpnjcEkpbHqqEUzp1Aeb/u2vwafLagjlHmubOfTnl3DHVe3lXTovjIDWdTETNzaVwAAIABJREFUVJXMdA64uEoC2w2xbYMt2fKtpmRrePWc7B+/OCQG64efnmIgiVn6JbOMUt5y5WS39+j0CIsllTdle8I12wOqMBdlT+BgRGEsXr0kj6irJYXiOD0lNlB5Lz0/f4PPmRUbsBfVHtuADkqSi5hNkl2F9JjPielU3+nNeqnPCUGhPK7Y1vLuls5fXZK8n3/+hfbOevqYbA2Pj0jeHte5Wizwe79LdpiazdtKlplkf/b5M2w2VPYth/b47rvvSB62M1wuiNn88ocjbeN5dHzK5RHjd3ZGbO3x8bFmGdUz+/YtsXgbtiG9u7vTtpBKLuXRtSzPWmknk4nWIFQ2lqslDQxlvyqE0EyowmJO7Op0Sm1biQ3Wayrz4oLac3hI+cdjstlU41BKie2G8pcedj6GzERmZGRkZGRkZGRkZGRkJOPDYCIhsSk3rRWtNhOzd/AMZlJfUgyV9iKpozXysQBYn1xvLKpdO488dgwm3zWHgfTaO1pwjIoKHXDdzdf0Roih89Vtp40xM7YNo7DsFQl1O43TLg9rqdI28YFdz2nOzmo4QHMDZrIEDPsY1QfpNlfmJXdHt80cNjalbjmxuHkpTHCXnZiQLoMLg7lNh7ud7ruPzfn2tQHHPtJ2xKIPcHyhypJDGuNWNb202GtVfsVu2Mx27hIz0+kDEb7vLjMXu3fdlRctlt2+SaFy3f/rbQKb7clvnzNZfxvNGKeL9Q5bh6Z0lfdsGlI0P/z5dq7qwXlDMf580EyHzUy05Ii/14QQwdhcdtVR79q74gFMZGFoaIQQG4v7YF/mNNQ/7vvXmzmYLxhTWLgM5k5MtSa7jHr8r2t9lFIYMRD9xcaq7vW60+hyjLY9RFOgtj22S4NmVL4IbM/WovHeqZ+YAPNaQqBWfjH4G1a2i4esjfbwtWYa1MwF6spWIWGPmMWGT/BvUQCSjRkle4DtK00qtqcsVsY8ktL2t8T+HKz7LC9wVJCN3IaZpW/+6v8GAPz03/1bAMDlEZU/KRY4PaPyfjQktuuLs58AAO6nxLTV9VbHWzw9JZu3IcdIVOzifHoPWVE7xhwbccoxHF+/IS+h7DQUHz15jC+//IJlpc58/pzK/8lPqO5f/OLnmm27uiV28fCQmMNtRczk06dPtU3gxQXZLhaK0WSPoo8fk7xvXr9FUdA1FYfx/v6iJcPZ6VN88w3JoVjGZg7XeNYdjahvr68ojWbx2AZ0cnjK7Z9CjQjl0bTHg0jZINZ1jR4/QDfX1F+HB8T4qUgRP/zyd7QNo3rXb7eVUUfjTfazz34Ahfs7unYwovGxXKy5LQIH4wlM9HuU5vCQWMbhcIh+n1ns1aZVx+XFNctAY7PX62HELLSyF01FZiIzMjIyMjIyMjIyMjIykvFBMJFCAGW/0LrGQgjUW7VrQ1sfJe8m1MYWn+0gS0Hzj7yj0bIt01ttAzOLP44R12kea2uL0TY/83no1J5XrZhuXk9jepfTaCc3tNdj9qeia+s17RgMecdGCGgdaLW7w12qmTohRGvHFAAKj9dF1c7BgOperXgnr2zvQG82Wx1rx2aTlkuS73AyBIuI2ZLvsWqeYftm63grNH3a1G3vfmxZ3sJDvapdyOY3lyaEZ1fZujcemwebjfYjdPH/Y+/NeiTJrjSxzxbft1gzMiMi96y9ikUWt+Y0Od2N1migVms0gJYXQdCDgHnSu+ZZT/MLBGgeBIweBtCMgNYKNYbqGXYP2SSbZLGbtWblFpERGXv4vrstejjfue5ubu7hmcUeFQQ7Lx5hdne7Zvfe853zncn+si42OYj4wtj2WKOtsaLcmDc2iPQ9Oga+H461cYT25zPLzrY7zfhGIf0F0pkcunyObkq0V0N/Wo1rOzYCTI+7P2UZMK7Lsq0ZDXHUVzD+XZm+J32LH/dXRkBikCVgwp0nnD8fZps8aTHAK870s5rOE0V5Z8W8GWGkDXHtNmhItM4vifDMGaNJib7DU/nn/B+fP/7/Rf7Ii8qfhypN55vfpnm+aovaGndfv+3z08wvL/ouX9WeefmiaSfrmRlvW8eN/y8Y26m8UUBnibVwHht2XLviZOwrGG3PbPui7bBj1qSrrBlCYHZjYMqPST/zPO3I9dAwZJtrM/Glrx6Hcd0x4zj+8M7eiwR5Da35z9OkMW2fXY/HqKy8n6mULGqeFxqURpEdLUZ91VIpCz2uPdH1Tss1jJYITdmjEQtyBZkJRrIhSbkps8bqNz2wZL2zDMqYgmMJysNtqQFMXaKMHhg/MXAQBPQp0yFwpTxF8YZBByn9h3s5l4hdlns6b+QCAX3byC46OBM0sHeyBwD4+DPx48u5I+TXBFmrbItf4b1770qegTCmfvTRR/id734LwJitVP0UM1lhSl1bW0OtJr5zynq6/+yR5CHBwYMHr0sb+h2DUmqMxTt37gCYRdYAoMu0jiUD+PVvfiDtrVRMevWBrNclbUCTmU5XEMBuf4DVVaKz3Nj26bPpE1Hr9y5xSd9H9THUvqzTj9K2XWxu3JB8fPapFJlTWfeQMS8LhRIuztke1tHu9ViOzTb0MRx4U2OrY6LMtf1+3yB8ei7Rz5lDGt5yeZy21epM3XPZvi7rbrfbuH9f0FhFRNtdyXPt2jXzv8u9eYbIq6Y9u5AxWl1d53j6BvFW/85l5StxiAxDYDQIoB+ctOPCchmAk2l8XUh4JZVOwafTsB0xaRw7XvP+FCU+TenC8QSXtPMPf4tMiNSU1o75mkbzh1fZu8WIHHTUpHQ6v35o9RBoh0BqwkQQmLSgHR/AoiZw8+qdFD3w6K8uOo5rmfoVns/yA+kN2W5/hH6X9TNfoUCzDbZhMLLmboZmgi2Hk4oC/hpzvunNDa/G980KJrf1kX7Pbi5nNr1OzAI5Y382S6xj2+NnMSl6XQ+TQTA28dXAtHogngzdMtMue7rtlm3PHCyjypDpzfR0fr8vH5fTY1m0PM/D7XtvSLscvkd8kCPtm+0bQp6xSRKVINHzzrjKcSCeGXKJ2Q3tuNtjk8J5YxGVxWZYk3nmpZtUysQ/z3FdC6paKMsf0uYdWOX7MX2Yn33NJrVs8+uaZwI9zj8/73j6zc6zcfmz+aLPehGZ2KwiJPIeLHgOr/KM4twIou/Zq5r7zX4bpu4uXc5S5olGGbOoPdMHsdk1MjYX88yO0yJTUG2T5hv34ZVfpNg6F11fRAC1VCuW1MvEuQ+oXerkmF81jyzLmvmmz/qQTNx6Ca1a9Bs62ZLooTamptnydM5QcaJn1MAKxraqatKrJH26loQWslnue9SslWl03TQKmYmGpkxdJHGhctwPUmC8dThq0guaDJLs0fcsjBgeI60HXiUksRX4sHndMgdXX8+gIzUTFHPGjJPFeVcOJrms1HF2+RQA0KyLeaXnrqFWk/Acdk/W3daphM5w+mKK6PIQOPQ8DGtyuLjsykHz9S3J8/SplOt5Hup1MXM8ONgHAHR7MhbvvisHzkIhh9XVuwCASknSrq7JwUZNYPN52Ze7rm3WCj10tFtySGo2lQhn15jKangMPVh2OnLgee+99/AXf/5jGS8qCto0G1VARE0uu/0+8jwYtrqiDEhTid0ddU3aXEHausJ2DUgY02d569c20WxKfp8hLno9STMacQ+byZvrPZq46qE0pOmyymjom8PZ2pocVJUQR+sZDoem77pPzuWk7bmsjLUSUj569GRMAnRDDrtNHip1HAeDAfb396faoeFTtC3FYhG5nPRDzWz1IKvfCjWxdWzXPEcdg2UlMWdNJJFEEkkkkUQSSSSRRBJJZGn5SiCRNizkrNxYk+bZ5lQ9NgUNpn59b4xsKI/OWFlHjcGElsyEEDCmg/Ga1ejfk2nCMJyriY1TxY714VFzzPkI57gN49yaLKppTCnqw+shbINOqsSZql6lHA/D8TjpEBoNu2qKqfVzHGcirVwbDkRr4lKDmXJT6FMDMvTVDFK0Ly6duxFYRvt4ZTsnrqsJyqx51WzyWQQrBsVbODaRuRJnQmRF/5191gumDK+P59sYiZRfz1cT0HFfov2LQ14nNfyTfYm2afK6zrcXT0UD+vjxJwCAZqOKzVXRUJZs0a7Zbmm6naE/RksVKdR+a01jP/cxuUEkdMBiE8dpjZllWwvGdBnkJFr+fC06EFfOfBPLeTIPKZ3OH9X1xSF+88wyQ0TJnRYAFKauKNGUlL0oH2bqmZQAUUR+Mt+i7+AcK4IYmX1c8Yj1dHmz9+Z9/xfJ/Hd6vknoIomaas8nNkPMux1ff7QNL4OgR7+dYZSNJMZMefZ7O9meGZONqV/JE037cnPnKllmLqrryLL5o/eWmzvT5QTh8kjA5Pdopj1zTFzjzLBfzqI95j2PEttN1GWuRdDdGTNjKzDuS4YoTOf9hEmtIlaa3zyjQL8xLAMWRhq2gCZZI1rqpZQYbgQo8EJeEliQP4JQCUZs9Dryt0+UEbbU5ZDoJZURVGk0GjtxaNszRCTLJMoBssiom5AnaGO78QUA4KQmiXOlG/j41x8BAG6s0JS2JwHji/TEGnhSRrfvAIG6NEk7zs5OAIxDc3ieZxBCRcTU1HJn5wbHyMZwJKhbtiBpvve9bwMAnj7dkzyrgvJtbW3CpbXgZZXEPAPp8CbNR31vZFCxfF76fuf+PdMeAPji4WNjujkYKtGMIJFltk+f96ZlGeuvXEHK0zBiWYas8EYj9Gjyqc+8VhPkVs8Uw8HIXNOQGTqFuD2FS/+rbrtnnqOazqYzPJNwvrkpG9lskeMifVeETxHXVCpl5r/e0+eg6KDu3QeDgSHQubwU8+LqZX1qHAe9Phy+JIp+ViokTErJcynk8ubdGg2IWrOutCtjoW6DsIGQ4zMYyBxYVhIkMpFEEkkkkUQSSSSRRBJJJJGl5SuBRFohkPZ8Q1E79D3QHN040Fqq8WEa27bhh1QbKBxl+DoUAVHnbG+uAjSOiGWRhnFZn5d4ja8T+T9O/TersZ/RxoeKAtKuXx3Jfd9oW6ZLi7ZNyzVXpsu3JkgMIj6GY389qXO6PmoUPToFU2uXS+UM0mSrzwPz23xGrmsZbVBUsx7vKzX9fxxytQzKOKORXaRdtqcn0czTiyUzme7MpA9MlEhH58MYLQ8n5ojFe1FChfn9nRTVms0jcZjUnOt80t8Pf/FLAECnLQF0vVEHI/p0OGtS7oChKtRF0rJS8L0ea3F5jX4p2r+J+Wc0zuH0WMR3Se9F3l3bQsxTmSpnCqG+EsSYTKDvZbTcyQvzIJ35aMYiVHBeCJnpOqe/F4vCzhhZQnU4RhJmIf1XQX8mAhbN1rVgTGctRRYht9N5sITlx1VhduZdi8sriRchV3NvLZBwwX+m5KkfYKJtM2M7cX8JtD9Sg5GZkAdxeb4EShhf3m+rnOULWsYyJU7G5DhMGUcyZP6PPIeF72cEJTd/BXM/PzN+i3GdsqPtshagqJMxPubUGZiPxUxbjXWZNY0g2rY9/qZHsisXg21PrBGK9HFPEWi5Slbj2iCIBUfXz5Qgc/5I9x3AiFW6Zo8jSE6rTr8720KvIX+7RUlcKgvi55M80GZ/i1baxB7Rx0hOGRydHwAAbpf68AZysd4Q1OfsVKx8Hj58BgC499p3cPBM1t0BEabqseQP+9PrXzqTQ49DWaJ/naKOuoZ3Oj288YbwGKjvm66xGv7B94cYeSTRIxp+Y0dIdw6PBQWtNkjy442wuiHkMdcZzuLRF3scP5LcjIYorcg925Y+6Bw8PhIE1kIGzYbsF6s1GWObSNrgXNDCYpk+g7DQaUua8FTq2F7fljRFSdPtdg0JYZcooM5jRfyOjo7Q63fZLu6hec7Y3pby2m25f3BwbObr9WuCMlqujJeigr3ewCCQiu5++snnAIAsQ3PkcjlDNKlIqVpz9PsyB/RZra+vI5fPTKVVURQzlUoZNLfXl35q2BRdg3Z2dowvZD6fm6pLn9GI6G8Q+BgOJb/6fi4rCRKZSCKJJJJIIokkkkgiiSSSyNLylUAiw2AIv3mILBmNUoGFtC0aDA3t4ZKVaMTTe6c7QJan64A6LuO+YCm6Qrt1axxRNlSt1wy1foxPQYzEIZdxMs3aSNv9mRAfNmaxwgh6Zo/9F0z7fEUiNS0RnmBkfCCDYBbRjGvjZJ3T/lnzfOZYI+3NJ8NQaHk2qHFpMdCt34M6ripzlmFhmwCRfUXLIpTdsxLj0xFBVeNYRme0uJNocQRljPfFilY6/9lF89vm/wCY4+ujmkVFgSfn2oxv6kQfrvYfDOf6VJlnNo6wbEJA6Pi8fv81AMCLA9FanZ50cHYimsTSmgQWPmuThW1AZrS1DFzjLEttH2vQaasgl40QDrWiqjGe8Ziaavcc9Mi25iLUY3kZ37zJwuLH2LKwkOWYDZt7J1jAaDqZarrucPbdXfDsr74yH+lbFumebGecWPMgi5i6pupZEgWMyxOa93M+qh2DTS7tuxjPJv1qetlX88McWw9cVV6cLNvPuLJsZ54P7mL07qoqp/0wp39fMRLNlbJoHMas2Ivyz14b8wRYU7/ROuN95ReHe5nMPylBEN/IhT78mgbTc0lQqvn+tCL23Hm7yNfbWPJoWtPOcLwORaySdLsw2QW6JZr1RJFI5V+wkIGlHAxkZ/U8RRA9U7erZRLICenbVzsQf7S0A9hk+vc98U0bDGQ/+nxP2E/Vv+32zXvIZ1elfbZYafn+YwDA06c/AQB87w+/iWeWIEQr5dvSBw1nURWkqXXRRY8I5llPkKZ+hw2l3yJBJPhuAN+Sxm8ROczy26T7tLOzqkEc1Zex1RJUT0Nr3Lq9jacM6TEcSh2dDkOicG/28OFDAEDKzaKQl7W+2xlOjUGFfphHR23kcnJNQ14oW2yxKGnOTs/R7kwzo5aIwmkYilJZ0rY7Hayty9jWW/Ic3Az9CImgNjttZIlkNojGKrLWaEg7B4MePFLnDga9qTTKfnpxIc/eCnwUCnIW0XmbyUn71shcu79/gDS5PbrdNtsqda+vSwiNTrtnrPdKpeJUXSF3Rn2y93a6aTPed+/eBQBcXkh/j4kIu65rkEfj98g+KHp5fn5ufD+VAVZFw7vonjvwZ0PFLSsJEplIIokkkkgiiSSSSCKJJJLI0vKVQCJbjXP86P/+7/HW2xKvZmvnNsrXRUPj9UWj4kHsj92MnP4rlRyGPIlbJvBu9Fc124457Wv8OWV5fVlt7jwN+AwmZVmwxsEL5TfqJ2BZMRp6vTdun9ap+snBSPqtbE6plGpL7QkfOuZf4PM5zxfJssaxbFQroainstpq/MkwHNuam+C/ikT2RAvSH7QRWqKVs5XdTP9Pi1bHcTNjP5LZYZpurzXb9plYklP9mYMghjEoL+b9P1P8nLE1LYotx4Y94ws57sO0yt117BmfGkTm6zTibbo19f9kmqh2P679Op9UC//u1yQw8Juv3QIAPN/7DNWaaMZOTsRPMrUq72upJJpe24Zh1LMjPqQ6aqpBthCYD5HL+e9FnzkmEdeoFQFTWHGI2gymGd9xxD3jmDkVjZm2jD/ZVJKoTyqvLoRoZufx8iyzsVhbTHmYuTYrV0FBC1DLJRgnZ9/3cRlRn7LZZs4i8kHUquMVnepeLt8C/9clnvFE6rltic7xMVPqdLqrZVloL25tnF5jF8l0kldHXKPNWPaxzFonTF+Pm2fRtNE8k2ln16IwZj2KvvdxVgXxaeO/WbP7lijb6eL8kRqD2e/acr7A0fdyeVzC5jchVCsUO2VeH22O+ilqS0bDEEPG7SsWchMtAEIiWcrY6SI08f802HowkJLSvrSz16mjUiAyFGoQeElT5ko1aJ6jXBSUp37yHADgq49mXdbBtY1dAEBpkIU9lFiNna5YYn3+xZ9KG7inunjhI58VJLRcEjTv+pasn19/WxCjy5oDKxAErK9+aw7j+A0ZR5HQqRcE8NOMgbjJfVVD2v7aa6+xTymcnlzIuHDf2KKlmPo/rqyW0SEzarEkCOLz58Lyqv5/6uvaanWMf93Dh5+wD8Ly6jJOeLFYHCNzDGT/zjvvAQDOzqQtl9Xn6DAuZMAd7uWltGt1VVC8JvNe1mtY3dR4lfLsVRqNhulTlqinxsFUhtRcRpC/O3dvmr1NjyivMsTqBEwTud6+sYWATL51PusRn2MmS5pcyzfIrbKp6n45n8+aevIFebbraUFTFTlUP9QUxy2VclCnP26J8TqVnVX3yJlMBm4w/huAQUP1eR4c7Jt3WGNS+kTmDY8KXzTbdg1ar0j1svKVOER6wyZODv81vMGnAICHn6/g9Xe+CQAorfLlXCfsb1+TPKOccZKGLQNkWSTwsGe7Zcw1TKiPqz92iw6WMwTnVxxC5NqsmaY5MEU2ApObRG2HUlmr07Q61pYJ91sTm+jxgWz5RX7yd1zO9OFDJ5+hzB75Bj7XAKuFvOSp1uQj1+/1oEzCFYaGcEiTnHI0RIRlyHdmTRl5nRt4GzGb+YgJpuTjGJpwGNqX8ZjYS5jOTuaNVDov0/yDOibHVq6pQkMdmw3JTDptyJPMpsG0e3J+yDU9+I+fkeTV4Mdx7Ylvu9Yhv1vXxNn8w59/BgCo15vI5eQ5Xt+S99OjaUurxQDE/hDFHJUKHG9VgngR8zTLCowZq6um6TOKoHH75hEuLdqsLiMz5cUx2ccqluaVt4RiiouN2VIu2FQvc3Cc3dDOprFnDlfLbsiXPbhOZuH7E2EQiqf+Z/smzESjG/2XIkWJKAonc84bZ8uyYqbOy5iWzm/folJsa/r7NTdtGLfmxNQ5d05ak/8saNFVc1HTXG2OPakonZnn0UPbgrRWXLyqJSQM403YYz/ppl/artk881wD4kxUx/nix3o5RXVszqn8y7k1zJcgss4tLCMc1zluzZwD7ALmsOicty3L7Icco0iVC7Q+RK/TRpekJ2sktxkOGPZtKJvxEg88QeCheiZuF/m0HK5CyMEsQz7A5wcPUb55k32QfHlH1rJdEroc1r7A2dOPAQD9zjPWIfuWVUfSVHi46h8fIQzl8PJ0Tw5X9aocKt9+7U0AwCcf/hhFhtA4PZX2PX4sJq8XZ9K3h09ryHNf16XJZatVYz+l/BzXXN8DwlD2Do26/N5d2QAAHB/JIXB7exeplIzX4eGhjNtQ9o+dthyAnj7ZQ4l9LjCEhh6cMgxhouaZp6cXyPJgrtfUNSPLA0u11sHuruwP1AxWlc5dmrCen9dQKUuIihEPNBrGbJfP5clTyWvbNmoNbY8cdPaey/PQPY8V2uZvPTjpgS7LPDdubJm1eW+vPZVGTUxXaaraqDdRp8JczT11HPUUkM2mEfLvEc1Eb93axaRsbq4bty/dcxaoBNEDqNbtujaazTrHR+aHhvEo8CBqWZYxf9XDaLlcnCo/k8mYNmd54FXCHtflmI889j8F10lPlbesJOasiSSSSCKJJJJIIokkkkgiiSwtXwkk0nVDXFvrIZeX03ezc4HHD+V0XiXKnCvLyf7O6xL8dPfee8iVNZSHOoTSedRoE4kaTmjp1FTBdaa7HlqLNa8qUaRvkcbuqvIsC0bNOGvWOqup9zzREKhDtCKR6tAsFNng39TgLdB/z2pb5yN0njeNltkMMj8aDYwmxbZFE6JBUIekUa5W6wgs0XJsE2pX0wKbphX94Qh2JDyJaWeE9AYxTv9jMxqFU4MZs7jxo5rsZ2yVkyXPvbNMeIAoajaZxZAgMVKNPs/QHzs423a8acEkaqwaLmMewV9FIGVeTGuYo5bWk8BAdNqq43tpRcww1tfexsWlaEcvL4XyO0/NVjpDCvRSFo6v4XkUkcRU3Wrd7Vq2IepQc9bhAtRt5tpEGJRXtFhkO5eoKy7fnDSLkA/9O4jUKdT68eVOPvN5JnrxsnieLtPHMFziXVmEmCzKFnnWcajzOO3iNi4rUTeGlyMQmt+WeLIdbd/8e2P3ACvyi6nf+Lwvrwt+mbGKk3E/Z1HjqCxC0qLm+ovX0+XbN1lMMAcsXYZ0bolIJuM8r2D9AMTM8QgBn/x9Vd6rn8Miia73cfVFxzEMw6stuiatMSLz36zZxr0DsNQ8NrJOjVh3v9tDoyqIXLi9Za7Jr6BKhYzsTVrNJp58IUQxyrqYywnxTLEo+5AvPvk1Mp7ky4Q0N8yLOWSaCHb16DG8gRDCbKzK/sdBi/cECavuSUiH1UoRb7zJOuxjAEApJe2pnwhRTKvWRGabFnWEWPefSzuPjyRNsbKDUUr6laKFnUdUd9iUfVImLUhgs+7BcWXvNewKelnYkb48fbon/YeLWlVMPgd9qfPatescY+nnysoaVlalzK3rgmSqmaiGltA58M7b76HTlbE4Jsne1pb0SdHVdqeJzXXZF1xcXPBX9gulspIPZYxVW38o7XrwmpD1dWiOqnvE1dVV851UU1yvI3kqFTVzzSNg6L/1a4KQ6rO/OBcU9ODgwJiZKvK6sSnt7PekTxq6bmNjwyC2tZrUmSGMXa1esC0tY1KqfdneEdPeR18Iwlwul435r1oSjkOupFi+zOtOp2PKUTPgXEaeq8e93cXFhelDjkQ/66vShzrDsHijAbZvTCOio4H0JZ3Osr8kobIc873Rfi4rCRKZSCKJJJJIIokkkkgiiSSSyNLylUAiU04KO2s75iSeH42Q6wqVrXMqp/3hmfhLDkKxL//pz/45rt9+CwDw5te+DwAob8vJPszQsTYQLYNnl9Hz6TSaFTvk1aFAnAMOge9mwPiz8AK5l4Ygo0UGFy3AxYjIaDorWpzOiL6Bivy5vikjn6OjayDajbInGoM+ncKCVBoetUw9Ou+6BOMcepClQh+2LxqUYfcJAKB9/isAwD6deNPv/10AwPbNDzAciDbCoo23Rwdum0Q2FiY0lYoMgYiRBru3XGAk+VNUPV0eM3hqmvbblmgyrE6IbCh+Bhu+9KWRFq2Q54uWrvH0T7DCNOuboulK9YWsJVyX68MzrIuIAAAgAElEQVRwCCsl7fBc+jg46jPBCPaEbVwfUHwuZZHuWjWpxldwVj9i/Hc0hMaU/xOfyVxlcow625Jn7dLePPDNJaRVA0tnf/XXHVhmaEGgDhlGCq405Tl/9sufAgC+/bvfh1MRf8SmP+307xN09+we7K7Ukb2UOVNheJwey99YB1Kcw15a8p+xPU22pcghdttASaYpuuqHkiKi3BXta659idWhaLsqedGWOvQTOAqlvTYs5LsM6NySd/iEdv72lszR0pqMmwMPaoY/TNNnlv+7bIvlAs0ux0umkIkZouRbKRczbqo6p1UJHk749UW17l4klIZlWWPSBvPSxPsuL5JJpG1Mt89yA38qzeScnEG6DapnYRwwRRsY356lkNwpmRMCxboaLZr0j4si37O+2eO0YzBl+oFYloX5bnAxZDIz7ZmuIXYsZlvxpdBsb2mymrHYIeBjel5EO2NHELvpm3EWEAt8PqHrwBWWMgvuhS/Rz2VSxj2H2YKWrzOYSKthAOYXG8b+DYzDSMTJy/gezhvrMAxnxtlSNhnMb9e4DeN1LjCxtpZulhE78j6FsCf8Vu1IWq7Dtm14DBQxtLnv6A753eXcLFaAs6pcS+d4jb59FlG0zhBIkyuBXCNmHcixnvZRFeGAqNbhhwCALx6Jv+LN668DAAorUl7j4AukD/4tAKB2+n8AALJvCNFMnX53b5ZGGDyX8kbs5wff/10p96GUe7j3Q9hEHnc277Pvkr9Wk33R7g3Zc+byHRzsCxK3S6TvtCd5X1QFmfRHQ7hdqevpkayBni0L3Qff+S4AIWg5o//gak5QqJVVQbfsFcmTSUs/P65/BpvLQeeZEP80rsvA5bhPKBWBw4GgnCsVGeO7N2Wt7bVlUxt0m0iXZXH1mrRmCqSuIRExRZ6DUYCjFwcyFtyn+UNJe0m/zmazjWAoac7P1PdQ+jkgOdKdO9exuiqo5P7+PgAgHMneoluX30wgbclkckg5so/duSZj8fRA9pjrq4KCDod9cEk1PpEaUuOcyOGL0zPjW6h8Iukc96xcV/MM6xEEAQbcv99/856kTcuidHwszzmTysG1ZNy6JOihER5GQxmbs9O64ebQsCKKQqd5TiiF0t7esIUHb9yRseA7WKH/r+3QWg0l1OivOvB4KDmVl+TaNRmL84sLdPty7/BI5p72uz/S8CAyFzY2Ng1CelYVP9pl5UsdIi3L2gPQguxovDAMv2VZ1hqA/xnAHQB7AP7zMAxrX6aeRBJJJJFEEkkkkUQSSSSRRL4a8ttAIv8gDMOLif//MYA/C8Pwn1iW9Y/5/3+7sBGui5W1dTgMEqpaCgBYWRFtiU0NhEuoxwmGePTpXwMAjo+IVtqiVXjrfdEk3Xn96wCAVHET+bzaYJNWmif8LG2ZWx5AhQMyeTmtZ+iP5hF+rPeGyKWlDkUwu0SaciuinfA9tb0vYEA7cmUm9HKSJqQmzw9cpBRpoaaNUUtAEiUMeycY9gR9zTOg7A7ZsLIgQ1hZtGCpVA4jVR4axTbVMkQ6w2DCbxL8VVZbRTMCwGe/QpeUwEPRpjWIEFfPRS9geQFStmhxUhDNGYqigbMsGfPS1tvoVSXf//ln/xMA4J23RTN19+t/DADoO1nYBWlYYDFAsNIPj2EWAIDjAq5qQIlSKuIUz2AZ8f2cShPRPPPfcTSWeJY+ACgEMqYWtaaj0YTfCDWyqrEfhjIXhq4Dn1rHFItM65PoicZs9ZqwktX6IQgqwiPjbZ4d7+tjHeVQKTIN2zFUTVcgmqVBkDdzuVEV9DpDJq/USDKVy5xTTogUqcMdW57RcCgazMsT0boODh9ip0RkE/Ksr+3cZHvkPQ1S15Cy5Tl+/ujHAIAO0f+trKDQ5ZJYEtQ7I6RXGJiZxGcpjuNQnWEC2wAufoQ8jFFiJCC1oU1WmD3KdjnrZ2TAn4gv0iS76th3NIr0zafCv8oX8SqJ+htN+0QuF2Ih7vYY1IgLDTHfw2EG5YyEJ7EmvCNm01pz00bzxPtEXs0CGhX1K3kZWcYvfpG8bKBmYPzNWSiLUOAYltCXYQP9dym/zfqXfVZjhDz+2Sxqk+3O3ovWu0x4sHnspXF+lHGEt/NCkYUToXNeJrzGTPkab0m/gbBnfBhnKOnBby4Agj7odCRRIcvwGAMGUq+FKOsYdDmXC/LhJpkmLHfCT56vrm5QM/z/7m4Zn38qrKcf/VIss2oN2f+tZmUNaZzLWvf44c+w90TQyp0tFnAoe8tGQ9a2bKaMlCsokhVIbY8e/QYA8PlnHwEALi7OMGS4snfeFiTzk8/F1+2bH/xA+tlVBGqA/aeCqDVuSDu6tBRqM9j9zZs7uLyQNTUYHXNIXbZH9p7b1zPI8e8ew25sEX2zmfb0RNZyyx5he1vWYQ1VoUyfikqFnm9YVHdvirVQr9OdSntxcYHbt28DAL744gupg+3c5vquLKutdhdZhtm4e1csiy4vpbxaQ8ZqOBwgzWeyxro9bnDfe+8dk6ZUIWMuffs0f5abYIfcDq7r4vxM+lyl1WIqwqNxenqKjY0NjovMs2hEAdseo+zKQ6FcH4pe6pi02+2ZNDb3bxr2pFio4IgsuPfuClJ9dnZm8ksbPOOrqfsKDT3i8/qIe+77918z/To+Pp5Oy750ez3ThyF9XPW7oX6Otm1jb29P0vflmsf9lPJmODxXXVxcGq4VCy+3bv5t+ET+xwD+Gf/+ZwD+4d9CHYkkkkgiiSSSSCKJJJJIIon8fyBfFokMAfwrS47W/0MYhv8UwFYYhscAEIbhsWVZ164qxPMD1Otdo5EKLBc+bXY19qCe+m2e4osZC4OeaD7svpz6L89EO/TjQ2G6+ujnwkx0+/7beP3trwEANrd2pJLMXQCAywCzjgc4jIXjUtnXadKGPyWakkrFQV+UQsafLV2QU/tgJDcsm1DiyELeVvRU0LI2oSITzDMYI4+ME2r8J7Mj0bQcPfkZOpfCDLa1ISjodkWGdCMn7GQ+ESh/6ENJZ4eKcil8MxGD0SAvM0gM0/hAnqq/0BPN3famjMH5Ge3nCT4fHDxCPkXf06b4raZz35J+ZiXP9hs/wKPf/FDGqSY28q3mMzZanmGmsoKO+lUQGVW0Ma2Rhx3paGAPYXFMHZ/BdSN+QdOK4Aj0OpFmXswvN4JAWpY14y/pEhILPWq4gnG9qkkNqFHy1X8yYxs2Ya87ZmEFgExWxnGTjFo9D8hSC8duwuP8Shk/UYCkvdBLdkrYtVJ9mUOHRwfIWoLoHx+Jz8S7798CAJT6YlffuZDrG7u3EfqSf//pLwAAfbKwdc4kTmR6eIwXzyXWFBx5jzofyZxOrYl/br5yDUNPkNBmV7Rpx4efcLwYLNoR7WlhcxUe/Rw7hOSvEaa1+FHwrRBF866xv4rOMK3veSbeU9S3b+zDNeFLaKllAMcthsU3yl4bh1rMB5+uRl2iLM/xCDpi0lyFQM5HaeJYipdCNOckiY+LN/2/sYyYuLFcvM/5lgC/TVkUt/Kl5BWyLpVF44nGsCdHn/QyrJ7C6rzom7lYlokPOSfnK+aLQfdivvGLwcl5N605f8/xo7Wm64qLF7ksEhyLYi7wcV3EKjwry2MEvq1x9qQ8OwyN1cU8Y5wAYx+yRk/NQ+T/VCgLVpE++KP2AEf011MWyUGOiBHRXtsaj3eOWySbgeh7dRq79Y6wmpb16dmRIIW1mqBTz7mX6HH/N2pfYr0s83R7QxbHw2PZI9aqgrpc37oJy5V9ikfOhSdfyHr3/KmUM+h1cW1L9lpdsnd2BzIojTb99cgD4eR85CpcL2mV0yBCN+Tesdvy4A2krs8/eTQxmsBZQfwAb+5s43Bf+nfrlqzV5xeyjua5T9i9JRZo9fo2MvT7zUSQtPNzQRI3Vtdwn6ynPbLYnpwIerbFvt2+fdv4+V3UpB2DAfdcNLFaW5c6m83mDFtvnsikfhvOzk6QZrt+8He/x3zy7HZ2ZB/+s5//pUEnNYahseagtY32oVQqGXQxRVSxWJZ9jTKU5vN50+Z2R/Yf+o4omuc4jkHiJhFHQNBOAGi15P9Go4FLco/oO6d+lMpy6zgpdLv9qXIuGVtS30HbdozvqMaHvCRTrUd6/uvXZT+UzxXx+PGTqbGodWXcegNGrahWDbKqfo76jJQF1nEc5OgU2yaDsY6Bxb2PnrlGo5GJE6mI67LyZQ+RvxuG4REPij+0LOvzZTNalvWPAPwjAHBcF3uHxyY0hGtLoFgAWFuVB6bwrpoN5NIhtlZl4lxUZeJXaANnOYSvyQxSfXKJv/j8zwEAqxvyEqy/8fcBAK+/8S4AIF+5DiuUA2vgyUMuM3SG8gpf1GDMT/U3m2cdl3IoatVICDSyUMnIYW974w4AoElGEA22nrKBkN9eWnbAdekkO5APxvDsMxQZvPbJr/4GAFAsy0v/xtdkw97r8wUIBwgdabPSQsPXF1LNVCbE/KMmfzzUwDL3HEgDT07pIH0sC4HXk9+tUhpdBoB9QSfnyrqM1+o9MVdcu3YPYVrMIT741nsAgE/+Sswl+sW/kL78/X+AMK11imT1EMm2D0MZpMCyAbbLpi1paI2DsM52lJdiN6vxh45xmvH/TiT/KD1NxjOc2A8MePBN0cvbI020E7jIuKTqHnG+q0UGPzJ9Ps9as46b6/KRzFiySFl8vraaoWYy0OW7GcrcOXrB55DlhsN3sXNHFpAba2LK4rdk/F98JqampYos6O7NGzg8lo9m84L02Tnpw0aOpqpdC26JQYcPZJ6uh2K6jEAOmsHOPbhrcu2bv/8fAACe/FLaU+A4DS8l7fr1v4PjNrOX6Ljv6YeQ5EqBZxYVm+bOOu5qkuEhhM9NjAarju5/pjdtERNokHxqwmz0Kpkk6Jm9OVtOdM9oGyKo2exhJKj3dEie5Ql+liP/mW7z3PsLZcFBLHqoDGcPuvGHhHkVL3OIudqceLwZH19bFKbjKlkUUilavz1nc75QrJjkC05Oi8PMLHMQmTc37cj/X84MeBlZXMeiMXgZg6uZI/mCcuddf8kHGr0S09zZ8DCq3ZpMs7imheOnZv/ciAZwzHqnzfEjrjKhBbhUNqspnqN7CGo2LYYUGJ6d4fQTIaq5/o7sAXoknimqy0YIOLqr5UGgymDytT1Zr4bVPTRrolTvnexJvrYcCFOrslZe8sB5fb2EPMn6miRVGbSkfJvsdmE/RMuT/KMhDz8vBJSoMXzVYNg3Zo4nZ7LeOez3x5+LYlQPeplMDjdJilK7FCXu5W/2AQBrDGBfPWugw4Pc6ZGkcagxL9KVKhiMYNskZjQERyTQIxGLy/1utmBh+7qsx4YcheaUR0eyH139zncwonvViwO5dlmVfVuBJDI7OzcRVhmyi6BNuSJruB62jBtYIW8OXHpwanf6U2krKyVzYFrls/EJkjSassdwHAu9nuxb9GCn5qg9mmWm0jIDs9mMqVNNTPW56MFxfX3dtGdtTZQVu7u7TDN2k9N3VM8VVfZbQ5mMRp5JpyakWu6IG71+n8qCdtccyr6IHP50HEulIrJZ2b8OR33eox8S3xk1sQ4CC416Zyr/iGH0xmFAeubwuL29O9V2Bamy2TyaTSlTTaG1nSsM16Z9qtea5tnq3FlWvpQ5axiGR/w9A/AnAL4D4NSyrBvSYOsGgNgWhWH4T8Mw/FYYht96Fd+VRBJJJJFEEkkkkUQSSSSRRP7dyysjkZZlFQDYYRi2+Pe/D+C/A/C/A/ivAPwT/v5vV5XlOA5KpYo5SXf7PYS00fRIz9vrCRzbqIsGw7XHwTHLBTkLb67JydwlTNhlkPR27xCtCznB9+tySv9sT5C0z38lqN6dO6/jra99BwCwcUNQG2QFtQxtQRT9bAY+1XAZhs5oN8TR2PVFO/b8s38NAEgPHZwMpO0rXxfEMPfmHwIABoSbQ/hoVIU0x29IW9Oe9A8dMRcM2mcIiDClhqJlap3KOH34E9EiVHYE8StvlFEuC1JV68i9kGaMxizPxoT9KslzNC6FIbCxjRYo7Eud5aIgYc9bon0Z8ffiyQmKDFzqt6WcFx1BTPPXREvUrWfh+qLteved/xAAUCqKeXGLAVPD3JipPsPmpDT0CLU6vv4iZUwPbeec/StO9XORMng6jWrjo7auvD5pNhRR5PYcPkeaUw6tlDH9cYk8FngvT61VLkhjyJAeI9bZpllrSG2uS81gsd9Bui6az+JIngMKovF8/vkvAQDddAvlTbl2/dqbAICjjmjXsoQ41zbWx6ZXfOVHbQaZpamqVaKz99DFytY3pM0loUxv7f8cAJDmHLecElZW5L25fLQnfa9J2zNZMbsYhS10bUljQ7RgFx2ZDyOat1p1maMbr91B3hWtYcqjmTIVS+m09GEUBBhRu2005ErWoiiyI7UBQGieH6ZkUl2lYScMEqkEDzFzKGrWigUoziLzzHn34udrGPkdp51L4LLQNJSlxQASL4s0Sp5ppDS2ObOAycT1qyoNF7RrGXT16mfzcjDg1eK8BIppvwSKtEii5pXT9+blWR5xXQ6Rt5bqw5exFPYD/+pEYdx7sRxqH4azJFmL5/b8ziyLzC4ej/HNq6wdpNJoI6J1zZ8ninppPc7EOEYRc3/CaqFHlKZQoClcR+uS688eCYI4Or3EGtG7FYekJvwYaxiPUacL8vGgr+EYPqHJ6nNxlbF6Rxj1xPIsbMmeLkeTlPs3ZJ2pM/RBv90wZCG1gTSssi5rpcWwEc3GwCCQAdeO01PZU4S0eBmO+sZ8cmNd9kFP90hQR5Ts089+w3EoYG1NkDRFyzIkjOzTpLDVbqDVkvV857q0+ehYLL00tFsQWHjrTSGfaRBZVYRO31ufZqD5fAbpLM1ZOajPHkt5X/ua7LNu3ryJzz4W1LTAPXVAc9YXRCuLxaIh4mnTjFhNJJsk7FHkKrBsOAw38R7rOD9nKC+W6zhAh/vQjz7+G5YneRRR8/0RHjyQ/baipmpeq6aXpVJpPJ6cl2pyeVnjPpco7ebmpnn31DxWEc48Ud5CQWOEjfunSKbOF53spVLJhCBRFPT8tMm2+2xnD2m6wuVT03XqO1cqlVCjiXCKIUIURVXkT+ddqbyCdpum2TSfvntHLPmyWWl7tVo1KKqxxCKpZ73eHPeJ47W5KWN6cCDnimKR5JU0YfV9Hz5NDRSZPoeOxWL5MuasWwD+hIPkAvjnYRj+qWVZvwDwLyzL+q8BPAfwn32JOhJJJJFEEkkkkUQSSSSRRBL5CskrHyLDMHwK4P2Y65cA/vBlyspkMnjt/j2jwahenJng44pIjKjV6faVZnesjb9/9w7TSneUjEcdcr3zAW7fFQ2LajdGXbnXPROt1qfHv8Hnf/V/AQA2tgWBuf+eIIi7b8pvYeMB3BRtlNuiiaod0QesJxo3pyNoTfusCnQEVWmu00Z5R/wvK6TDHvYucPj4RwCAfkv6vpIRbYA7EG3C5YunWMsTjSEJilIe16j5yVXk/o//nyPcev3bAIA335XfLpFI9WcIMPYlU2IR415BLaAXjLVVyjJUa9P3bVV86s7Y/1J+HZeHgqYqFfU2A/qmPNG8HH7yY4yqMgYPH4m26fVvShiWOt1O616ANP3fNLisbUt5I50D9Hv0AKRIiASDtEb82xYgO3EEJRaiyJI19SMy7TfpQLRXPoPEIhijZJlAnslqKH0YdMQvwm52EDi0k995GwBQC2QQWgzxkS3Ib7vdxf4XgnSvZaTurQfSXzREo3RWf4hzape+8b07AIB76/ILX+ZH7fyZMVxvXcoc2i1JG779je8DADqO+B73BiWUV9THUOravv37AID1vGhhu+e/huWJpmxtQ9DPkxe01SdgarklBEWptBeIdm7t7jcBAKPPfgoAOOe8yX78EUqvyZxpnEi5/RSRSWrbNjc3YVkkUVLklwCDx+fiTyAJSp2v+nRrklkKQGhPpDWoNqYkllQj7q8r0JVFSOTY31HvT5YbQUrtcRnzgI7lUKOrQxLMyTmnnLjypsu1XpFQxaBlC4iC5kmU/CUuHMuXQcbixF8CDTQYzyIUaY4s095FINjUXFyuyvhyYuqcV95vi7TIXuB981Ko4Ix/oZYxmyeK1k6WtYhc6CqUdzFSebWXUVz+eXVGk8al0rBj43kYwLKDqfShkhdZau1hIWTosFZbMubpj9VnAPtf/1IQqNc31lDUvcSFoGRrb8v6d8Ag88POGSobgvpke4KChE3ZL/TP9wAATnCOomwDsEZ/uw4te3pE9/xA1uXj8yO4DJORL3KfQAbDIa3eGo06cnlBXnIkrBl6smYrKUw2m8XhoayxhQJ98gayD10pyTr1/FL6cH19CwdPxcpNEaz1FSlX0bdhtw5/IPVvbkgAew0mX1mRtly7toEqw3EV2Xa1vqpeyrqeYfiM7e1d075sVsY/TeuwckXW7B/96EcGZcvQQsnX+avhHtw0jkiso2QylRXp3z6fUWVNfC+fP38Om/sys35y/qn/Y3+QxvmFlFevkzDopiBqQ/r4vfHGG8iSe0TD+Snip36K+j74vm/8HDVNo9WfSjMYDMy9dErK1TAX6qtZLpcNoqptVx9Bl2Oj5DS+75t82s5cQcZNzxLlyqp51opAajiPTEbKa7Wa6POZB9y76nnnxQv62ZKI04YNm8RUdjgObwKMUdrhcGiQ0BcvZB81pP+xPmfP85BKKUOVjE+9Ju/I2uoG2+tz3EYTYU9ejjTtbyPERyKJJJJIIokkkkgiiSSSSCL/P5Uvy876WxHbkpASlSJhKb+CQFmgSN2rtstlnqDD0DeMWB3G3Thk2IE33ngDAFCiHXDHDw3LUZYaqDJZbFu0Ux51ehgQ6WscCovYnz+XE37m52Lv/sEP/hN88+/8AYAxE1L9RDQtZ88kqO1KiujZsI4sQ4M0z4W0tvap+Evu7Eof2p0jdC//WtLQ982jjb1LCtd68xSuJeX4ZKzMZ6hdCMX/bNAW9LNWG8IJyFQ2knbdeP+/kfGjO8kwHAGk1E5R02bZ03S/vg+0+lL/KrV02bwgVQcvZIxbF6JF2SwDW9vUtF3ImLSaMqbNE9GmhL6Ntx4ICpVdYbgTqjfpmods3kaadu2uJQ8noJbIV18OZd2FY9o6CEgrTRTJIE+xStlplNKyASuYvreIpTUaID3POB5DaossT8J8AECK/QqHovE6/uJnAIDa2cc4ImPW7W+Jf+jO+/8AAJAuyNioX8kAObg5mbe5ohRcqwkyeeu2zO1afoBnBzLuB49lnmXJonpyLP4k59UDXGcYnDK1mkcnMnfSIAvbdQmS69o57D+Xe5UV6cSQPsGru8Kq9/z0EZyBzLOb6+oLIOV8fiDz37HyGKqvC6fryh3RuvabDIjsSp2V9C5cjtfhw7+SP7KipR70pW/f+853USR6qoih+upkyXYb+Daij1MV63bEV8oOgcCgkry2AM1ehPy9DLgykzbGh3GRH5v++n78PI3PF1/pYj/MeXln7xnmyPHLNOPrORNUfSlELZwIn/LyCFYQzPqtLsu4+6oSl9eOIkFxCPeSdS6b7sv4Jy7Kq/eiLrmL81hLpbtK4pC2ZeZ/NBTBIrJWw9araWdrnOjDfB/Dq5u1/CSbLH+MQJovm7lnIiNcMd9i26vP1QD/oeFKCCxFJDUckXyAndCFEth3G5KRbmjoMKh5g/6J2ZtbqJ3I3sEbyv7AeS77rKe/+hEAIJcaoNgSHgq7I6hKeij7GI+WPJbbRu1C1piVVVmXQoa9evZcmDGHRCJrnUuUiRTaRKU6PUEDuwzJFqR8pIku5vMMU5Vl6Cf67+ULGXhkQ3/xXFDUzQ2pO0MfxtWi1LNW2IBflsEckG9gpUIWdy40vf7Yss4PZH27e0/2svpsXNc1vnK6n1ULNNRkfX70SBDPnd0RQjKLj+gTqX6G6ls3HPlYqayxDqlEWT0/+0ys6Z7t7yHlygN89mwPAPDNbwry6JCbQH0HQ4xDXXz8sTzHN98UqyQTUqPbMqjYmDGUe5xhnr8eqlXZS+oe/fPPZR/z+LHsa9UXtFSsoNeV+hsNGQO1PlTfwVrtxKB/apGofn8aOs7zPNMurXNzk/Mu8mHrdDoTSKvc292RZ6VIYhiGpl+KcBaKOVMXAFxcnCOdkfxHZOTVsCSplIY2UR6ILIpFabP69z7fl3dH0drLi5pBSPWZaPuUWVbuM0zKqaDXWeOHKf8r4tzt9o0/bKkk6PXh/gmWkQSJTCSRRBJJJJFEEkkkkUQSSWRp+Uogkb7vCesq7YjLpbxhWFUl5tBjjBwyLMFy0Gdw2MCSE3m+IlqT7kg0Ld2G2P82ukMMCVU51EoEinql5GQe2B58MnjZtCO2RvJ/SNTlxmYJriXwSoExX+oXGphdUMvRitwvuxlYdJC5rMmJ/uKv/hcAQPuIcXCGDWRArVpBNCktxlwkgRmc3AhOTv7RgKFp9nu1IpqWfuuS1z0ETQlee/pYfD7X7v2nAIABY9OM4MOl1iTlqA26jKk9oX7N5+Wffk/6d8yYTMNAxqQzEE1GYejD5bWtXSm3XpcxKKak3KP6EAdHon38xjvSZroFIk20KmMDCOkHwWflh4KCKsCR1viAdsfEheyzza6iSHEoSwzaA4gGJZjD3Ge0TxN+X1Gtt0cVdxgO2IYsFCTOKloWSDvPO5L22UHV+Jnufy5I4c5NYUMtle4CAHoDqWctn0E+L9eCjoxfLyAbWV7mul0KsXZN7fvlmbdaor19TlbVbKaI833x2b3zrd8BAFTpR1LriKZy/6EgnG99cwv+QOZgZYVBcRU1Hklfcjc/wBc/+RdSV3VP6u5JOdmSaECrR49g5cRlurAhmsF8mUjitiCQKyV5h0qFItKrMv/fel3QzpOWzM0X+zK3Cpk8CgxczRi/huktlScSHACOftFUs66/RK4nwQxFIPV3zMTL/2MQrLgg3xqhyMyUcDrtuIzZ8rOHmRwAACAASURBVGYwwiUBCo2fOc+Zbhkfsfg06n856+84N4C6+WtSJzk9lnExM+e3b1zf1ennQ1uuO6sjXQZ9+zIxD904Rth5RLoTSWfQsi+BbksMzvHf8+Qq5CpuTOLejWgbFiFhXwaJjIvBGc74skdl7I1rkPOFtUR9IK9u15fxLY2TaDziMJz8pvCXe4A4f9OrkMc4n+pUhIEV9rggZbFWH1C16rBCwG/Jtet5xjhuyod2JSUfxetcQ7LZAOEKmSLXBcE6+fTPAADHn/w5AGB3u4jjuqwJg5rsVwaMATnoi29kdjWFFhnj7+8Ie6mVlbQX3O+1uGdxsg66HtnH+X71htIXNyd7i9WNMsoFaY8iOVmiUwPGL8ymM9hkfPHqpaCDKW7Q0vTPLxLFHPYa+KO/9/sAxr54Xihr4y8+FKR05NexviH7oM1N+T0hO6vub7PZG8jRCknHv8H+XV7Ib4ro6oe//gTf/75wGyjypdEMhmSJ/6M/+mP88Ic/lHHhB+n+a4JwNolWZlNp02aLVlbn9MtUxs46EcBbt24ZpE/jFbYYw/3h40dmPPNFGVv1idw/kH2yol5eML721lsSZeCyRt/NnJRbIoJq2zba7FeP7KzHJ0ccC2UqdVCtSxstbgY63DerD395pYIi0TZF85RddcDxssl4urK6bvqn79eAGxA3JePYbDZxyvih6hup31ZlPM3m0kjxnXjzzQdsq9SRYd1Z+u8CNvb3XjCN9GEcv1Lqbrc7KDGmtvpxahqt07ZdM6c9WgY4RGM1VqgiqJlUGu0m2VhfziUyQSITSSSRRBJJJJFEEkkkkUQSWV6+EkikBcCxfDjU6vihjZEv2iXP12uSVjUElmsj5MX1jesAgHxJ0Au1Iw5BWMjKIEefvtNTQWlWr4l2o0k6yWyphEpRtAgDntoDokdOjj4BYQMuBPVJp+Xa9nXRUPWrt+W3IdqmRq+HdSIvl12iR30yaj7Jsr1FhFQ79geSpsw8JGNC/aKFakOQzD5jN2rMxjAQzUYK1P4VHFgg+nohmoazPWHCfPCGoD+XjUu82BcUcfeWXEuFMn7FgvSl2eugS61SqyZ2943aHgDgG+9Lnl+2P+EYN5EiQrR1Q8b0xZ5oZc5zUsZ73/uP4KyJ9mXkMEYRn2feZbwat2NY1cJQ+mfRT44uC+h1pZ/pkodRhhqZgcwH157vx2aQx4jmPfCDsQ288eeiFgezorGIVLp8di59NW2MMNTgV+qnZ8nzvP/9/wIAsPP2H+DkifggKNK99/O/BADcuyfaOpvMroUwjW5P+pnJytysnzK24jWZ69fu7GIwEn/cs0P5zWZoc5+WudCtt3GL8aj6NRnvozO+X9R+9YmI54tAhtraVpMxnRhDcqT9XbmHbEH8KfY/E1/PsCvz5NotaV/3SQoPNvJsq/hK1Hu0NLghSDxKHMfuAB61251Anv3u7i7HQsa2Wa8hDbmnDjzlIlmKGZ/UzTuMLIox3OBPZYECeE4aJu2Aj348d3TiwMgYmZ7FHcLIX/YkpB+R2ezRC5Psj/EwSBiOteYzxJPaYYPIxzCSxtQ1z29yst2LEcxo3+J9IJfz1RvXEwTxlgLLiBV1RsR8dHiq2FeAy8btms4bhuFc5GsKcY2GqX2JfkbHaKqcOeyiYRgiCKetLmbjfo5brnPaxKgzL5q2N/5vKW/897zwplGJewTRGJzTz3LWR9Dkcxbli8q0n2McinzV9PgySDYwRhImy9M4xuZZqfXDhNXDvGcd9UeeRqoljcMLytweWDDMjsPhYKocj2jQWi6FARknT5/J3qZE9tNuR/Zgm1nyG3RPEQaCEP3618LYmmHca68ua8cwU0ZTn6Mna2ClLOte77pY3ljuCBmuFZ89kTq7XX536benDJbdQReXl2RHJ9t9tyXr6b27sr70+33snQnqs7Yq60vtQtbhfE76Xyjm0eUejt1D9VL2ZDb9Rrd3ZA+VcoBqU8orlGS81q/tAAAODsXH7/UHd3FELo0ReS42r0k/95/Lvu3JkydYZbzJiwuyrFdl/IZ8+QiaYW3tGqpE79R/8LKhDJ3yfM7Pz2d85x4/eSZjy31lEACrRFxRI/sp+RuUf2RtXZ7D7u4uXpzIPm/v4DnLkb50aN20vb1tfO5u3RKLKmWo7TAOZbvdQ5us/vv0+9N4joq2K+totVo38SE1xuL2DXmOylTq+77pn/pNqu+mpgFs46d9ckJkWS0feX2d/XRd1zC16vj1uI/RderGjRvmvUynldFXyiuWlLV1YJBI/V4rajkYsF2s++joZKIu8qAUyILckueRyWSQyWRMfwBgc7M0NcYIbXQ4tuvrmyxPUVm+y7TwDMMQo5HOjwhN/RXylThEwpLFqU2TuOplDRlC+UrTqzC/TegWsJEijXG7LoOm8HCWgXM9mrtZowEswsBv3hNyj1FZ/vdoopcPs7C4ed7MyUEn1ZAH9uRYnLp/8uf/Eg8f/QIA8I0PxFRvpcJApkWZUP221BnaFpoj0kiT7nonzQ/Guhy2+n6IGh18V1ZkovdpUltlKIZiMY9iTu5100OmYVDRS3lJPNIlb++uIl+QCVUiSdHh5/8GADBsCDlQe9DEwam8/BeHcrC4dl0OeNs3JbTJyfE5RgOaiJxJ34sp6Wf9RH7TNCEetmycnclHt34q97JZ+WC89g0J43H7W99HM5CPW0a5k0ZqEiD99II+cjl5cWvH0s81Qu19mrZkswz94VnoDyWfmvQOB/JRmd7AxG96jYWqHU6EddBFOpxOo3ksC9Oh6oFMSg5yYUCTmXCIgBuWoS3zt6dVVyRtprCC++sy3o2n8kzOHsqiek4zkB7HJl25hsyqLE7nJCtaK8uCtH8oc95NnaN9JGasqb58EHIkZwJJfTD0MWjKx7J+cgcAsH3zewCAdSoX9vb3AACHp8+NmUqnK+Wsb3BjRTZtzw/g8PlnHflwtXz9cMvcSvs/w6MfMehw++9J/nUxV+mm5eOppjN3b+0gtyIfuQxus1/Sl9del/YePn6CF0/F4f7BGzJ++bS8F5WyzJMugCE3YK6SR6lZMRdc3XR5HuDp18+hkmiGiCWcORws3txHTDhj5OrDwYTJa8whaFzONAHIeMM4bea6DPHPYvKcyX/i+/dSB7ulkqrNZGBMhl5F4slfrj4AB8HiRi5+vnF1Rq9FL8Y95/j5Ftc05yXGf9IsckZpEpm/cd9SlZc69L5KiI+YgQutqEJh8uZ88+5ZxUE0xXyz55cxv57IfWUbFkmUwE0OkcuM2xzz+ciBcVohJPdUgR9SgW5bNpTp3/ekPQUSlrhUpj796ENcPnsMADh6TKVyV/YkRe5vWw1Zm3onaVi0mX308FMpt073IUsWlnLaxkpJvulK8HJZk3W+sCL7h8OTY7hp2SdUGQ4qm5HDX5YmjRmesB/tPUHA8FkrJclTJhGczTBiq/k0rKGsZS/2n3Hkhuy3ggcjY8p7QrIbxxweb3AA6VJVLuI3n0r/btyQezs3JSzazZuytmXzBXh8kd94Q9bEfZI4ariGfKFkDhLnPIjVSKhz977sYRUs6fV6aLVJhrdW4TXJ+/y5HPA2Nq6hWJY9yOG+XDukSaOGj3j33XehosQ/elAxhDg8wJ5enE4o5fUQRHPgjOx9vFGAIk2FlRBHDzV9EuEUCgWskSDJ07B+Zvq77KfsYxqNFmw+20xaD1xH7N+Gabuam66uyj5bD56qiDl6cWLMQtUE9DTFedqXOaljb1mWeVd0LFZWZIw1BIllhSZkia7Lg4HMh3v37wAQ15vLy/OpfBoipN+XMdWxqlarxvzUkMPxbJPm4TSfzxuyzNu35YD/hEoBvd7vdZDNklCUz29sHksCUI2liHE4xZcNw5SYsyaSSCKJJJJIIokkkkgiiSSytHwlkEg/CNDqdc3JvNVpo0n0Th1fM2nRIK0R4k+nMxjQzCJDswufAWBzNOvIMoBr3loz0LFKO0VUkCZ3JXcVF0R3fF9O57m0aAE2aEVXsM/x2a8EPTp8Is7gRSJ/+TRNTfn/aAh06BRu8YSfIaLYbEjfipUVZEnbHBAyt2mOlrdF49Cv9xAwkG8YSD8dKF2ytL0xkPZWG33UWqLVWFkVhHVQF8KU/bqafPjIMQ7F5Z5ocQY10X71zkWTcXRyDlBTFwaE8qluOKGZa47tO95roM94HY4n166/L+Qtd772dwEArZQLi5rJLn13KwyU2yWUnymt4vSFmJycPZR2tDmme/vSh9I1CVR767X3sbom/Us1xdRjkBaETrVNtg2jtg81bIea+BnzJgezXsQR1NKoWWa16ek+NTchUVAECKieGxIwH/INo3UOggCw+cwz1wRlLLREG6ZkSrtrMlfbXhcXbTF7GYYytzcKdDIvCVpYWavg46diJtOv8l3xpT0pS7RPo+ETtBoMVrstZAR5UpIfHslz3tm9I+X2azg5FSf/jV0Z70pT2lejiYzbq2OdAXeDHIMtP+N85bt3uzRCri+m3WcfyzP+1ZG8M9sf/LG0YVXQx73DA9xjkOXiJjXHas59JlrY1x7cwtmBoOIpyLzIU7Pd8xmKxBvCpRbUIcSshBFq/qWhg0I7hO0o2w7fDU81cZiQq1CMSc1d1DQ6en+2vDiZKW+JvPPDeEwgm8bKdj4SthCVjLTHmiCdulJeCb20Y9CyeIlHeqLtXUx2NJYvYUIbg/pE2xhNE1eH/h9EnpU9oRk35b6E4njSnFXNH69CySbbpsa5YeReGEM8NtPOMJwHBC8l9ivqvGeB3y+nO78a2Vwuzbw8s+Zki5DNyTn16oMb2jRp5LfLTuXMa2AxfATBSnjcb/zNT3+Ky8eyH8qNaFHUZtgD+qA4tAjJZldw8kK+5QH3ebUGEUjClp6fA4EhOI6sd00iJlu05DmvDbG2RqSL6KDvSR2nx7JW1i6lfVbPx8Y6CVS45l5Xa82aWMxcu30bD+6K5dTRkbRjf2/62QX+EM2m7E0ePBDXjAZJSNy0rMMXVe7B6g24admjfviR7K+84fidA8Tl4N59KSdF8kFF4zYYlq7X6xmrgz5D2KWzGrqCVno0tz0+PjahJfaey94pT3NPReM+/vgTQz6jpDTKCOcSYTuvVg0q6ZIhUMmsdKyrVdlv2bZtTD53ibQ+fSrPfmVNrvu+j0BNoIl43b4rKKoikqPRCFvXZLyOjuSZdIhaKoLYasl86XYHpn05hrjq9xUxtJm2ZcJfKeGMEhLp96nVaplzhabVNIo4qwmt7/vGdFbDa2j4jsGQpJz+2HxVEb6AcKCaII+8Aeok/FFEWQl7ul15DxR9D4LAPCubexMNRaJoaKvVMmFTlEzJkO5wj55y0hNES332b3puq4mvbdtmbF/WHD9BIhNJJJFEEkkkkUQSSSSRRBJZWr4SSCQgNMYZnvhv37mHKu3ADYGEggY84bsI0GrRWZon8Js3BY3yGOU8pH8hhl0c74sd8q3bgq4MalK+NZKT/XDYgUfNR6lCO2KSjpSKohUIbCB9g76ZhDhWViW/anUbNQb1dFNwMiSRIV2yB3VUp1ag00OzRd++DUGfHGr9QD8E28li2BVtgqd01VC/Swa6XRcNSTqTQ1VpoC/l3kpB6lI/gWzahkUNxosnghQFTdG+pHsMumuNfRePaXN+g+N2VKNWaCRtSdlp+NQ2KvFNjkQqQU60ar6bQr8v6SvUADE7/EC0Vr2ejfaFtMfpijbt2efiK3jnHQn7MCiLVrEfBvjsQ7l3PUvb/felLov+sBZshDNhP+TXcOlYgPG1jhJiGKXuLKKjvjkp6mBSpjwbo3A6f+CO6wKAMOjCyTHkxQ3RPrr0rayfkJp8VVA5p/EU/cYeAKCQl+dY3PiajBs1Uo5j4933vwMA6B6ImnWjQoKifdFODvvnKOfknXhx8hMAwHfe/7q0z5c2NJ5L+btrKZRDmUMf/+W/BAB8+474cuQ5b8LRAJdN0Rp6DMtT2SARTkEmTqvRAiN7IOeL1jZNEqtNary2r8s8aY56cGyipnwePjmxymV53148fIjPPvwVAOA6SbFu3JN2rdwhYrpawcBS1J6/JOZS90KlZg+cAKFLNJXxP5TQKFYixEuLA9hHUaX5xcbLPP/L+f6S8xG2OH+qZdr3Mohp9Ho4q800xCBX1busJnSBf9ycNCw98v9sRmsBUjudLgYhipAyTc0TQ9qiH4nJsiLlTLuzReZb/MAtGrc45Mo2SKTcUcKHKNHOpF/QGC2zIuVZiI5THCqrmv6r+hJ3L3a8l5grMz6uM893ft2R5tKX9Orxf1m/osk8dmTcYtNqncEYB7gaUR6nGzePllNqeWSP31MtTUn+9ILLfUcw7OHiTMhQtsXICrULsWo6fi5r2fXrsr6cnBxjyLHM0VpkxG9xl3sd38rjhPu+Jn0p01xPenRqr3W6cBnSo0dLtFFH1pdCRr7jw47UvbGaR4nhn9Qa6exEfDgVXfJHl/i9H/wAALC/z3VlS9bfJwx2f37ZMJZstToRSPpA+rQOe8G1e6Wyhn5N1rmDA9kLOiTP0RAWT58d4Xe2xI/tX/3w30i+Fam7SMQ1lc1hhXUqsUuXPBWnF+KXqd8IL/CMddUlkcKAPqTlipRxfn6OXfpkfvSRhBa7YMD527fl+sV51aBseu3sTNBdRThLJRkbN+Xg9FyQx/ffF36QVovjz320NwqQz3MPnJHxz5Nv5OiFlGtZlkHJBkS4Nf/Yz1/mW7FQNmOhPpXqx6d5a7WGQUiVvEfDnKifYxgCI91ocP5rGt0bqg/haDQahw+xieSSTCpHdLBebxryHiUVGtAq8vHjJyx/YM4yyoNmc6+qPoya1wrHBH4+EytqqePveZ6xzmxriBa2uUGLsXQ6bYhzlGRIx1QRShXbtifIdiKsaVdIgkQmkkgiiSSSSCKJJJJIIokksrR8JZBIPwjR6PSNViFXyCJHDUZIm+VMQTQ+LbKZtlsNXN8ULZfGi6hdimZFT9t6eocVwiVN4/Ex2SPLDsuXc3S70x0H5EwpmiUn8g0Gpm21GsizrhzVc7cZNHXgCUJ3+UI0c7lsGoWcsnfSl5E2z6dV0YZ1fWBISC7QtgfqYymo22gIdDsM4UEG13xByjk8lrq8niBObroM36ctNUNLVKui0bMbRFucwIRJKTpSx4Pdd5hHNBtnF8doUnOxRvv7F8+FObSuVNKrgvrmSmlsbQsKWL8UtPdnH/81ACD7mjB/br3xGhyL2g1V9ShEx/YGvS7SgTybXl9CYFwei/Yrsyp29FtbMtZPDg9x9tnHko/BjB98/fekeOpoxSVyWns+1t+OwyNEwzHMaL/tWd8mtb9nBBJ4ynAXAgEhc1/rJONvhm4uaSsDq0sUF/RdrGigYrleY0iXi2cfoXsgrHenxzImw6yMqZ2SvKX8CrbyosW8+7ZoDy9PhMV0QB+/k+MOunmZn25Onuujj/9HAMDKhmgR2yfSp2fPUqi3RAP74kCYiP1HZMdNC9tcLr2FAefcgGFKggznsdJyh1n0B2QS68sYfOddaXvWFq3hxRNhidt6cAskUganG0bUwOUzMk/W1lY1ago++utfAwAOT0XrfbMlGt7Xv/NtWKTqtuj3pBo9xRhDPucAAXyiqIH6zC5gQ53vb7QscyJLucJvbOq+Fcxem1PObJpg4t7ivHNaGnNtGfRvTh0TYTuuzq83FoSuiIm9cFW/FrFcvgpyFF/Q/Oc5RoJms0VRwMDkubpd4yTTyGJcnYvQMjtCZxtFJJdrw1XplksYn2524KJ9jy/rqujZ83Xpi9juF7GyLnrWV4o/eyk2FA2m/WFnfT+j35rpsuQa30uiIoqOeF6IgFYcGtZC8xdK8pF+94MPcPiMrKwOmUQZbsMiK+rjI7G0Go5C2K5abZGZk5wAee5Hrt24A4v+cc8PZRAsssJf1I/ZPgskmMRKWcrz6ReXS9GPjZZeKytrSJOpfDCSa0PyNxQL0ofhIMSvP5S9RIGLT45cE/fv32c5NXiB+tyRUZNI0/UbgnqdcC1KZVZwQTQwlZb2nJzIvmhnR9rw5MkBVldlz7T3XPqVv5B1uU3SiGw2ixUyjuaJPilrO8ElnHPPmEql0KUfYcB1L83IBTs7YqVzdnaBp0/3AIzDPZiwFvyW9gZd40+X5975siZtPyWj//e+910Awob6i1/+nO1R9lNapDGMhGOnDKqlPog6h5T/JJ3OYm/vuekzANgW99/cm+W5P0qlMmb/rshjyD26hkEZjUYmooOeFRTpU9ZW13UR8nur37w0eVV0D1Amk634DEo7amQK9rnzKzOkYLvdNohfJjP2kwSAbkfGxnYs46OZ1QgToX5c6KvJaBBBAHij6THV9UHR1Fu3bhnGW4tWhorgKlo57A8MG6veU9Gzlr7/QRDMfP+XlQSJTCSRRBJJJJFEEkkkkUQSSWRp+UogkQDghxYytDPv9Yew6X/VbgtjaoH2x6rZSDkuzjQoLDUYKTryvTg85P+iiVhfX0V7INqRLDVQlUBO6wE1b31nCFuUCOgQXQlDskAWxK68XCyhlBftQ60hWokOGcYqm4ISbmyKds0fAQFZuVLUrJzVBRXsk/01GFnIZwVxzeXom8mYMXkG2c1niyaeXpvoT5+oZ5vaHNV+hN7IMDYV8mS5rAjzWLcn7R15fVQZX1KR0owradfXpO3Xr63h44d/Kek5FuWK1NHvM3ht/YJp76JIjcyQWrDKrqCUihRXMlm0euInUGNso0wgeVQL43kHOD8SW/2TA7EjX70uCOTKpiBNt26+BgBY296BdVfaWhzJc/XoE6CBpS0LE+ysWpNxTDTXZ7QvC9AfFdWmtei3lyb6mLf6yLA4l1rc4dDm//J8S64Fi9ClR+bVR19IXKmAPq/BQJ7P8ZNfYy2U/mWoxfW79LnlnO81T1HNUmtG7eH+nqCW+q7s3n4b1SpR66G8M3uf/hkAYGNNUPFCRtDoIL2NUwZFTnlS96Mj8UW8eU1Qy4E1wpA+BamS9O9rjN3YIpPr4aMTWGnReNYZIPd6UebSi09/CgCo3CZafrKOlC1t71vybmRW6T9Af4hCoYxiXt7Z3S2ZX3del/nQoSauVW2iuCEaXofPNUtlnyKRPufAKLChKu3QUtX/1cydcf6Fs6jbIuQjwrZpR8ubRMvidXxy+yr/p/n6wcVg0PJo7DzUPr7U2X7OrWUCXZqL1MYgm1Ff0pdjyPxy/mxGgghaCyvGv3o6y2R9aj1hm2vz/GMnfQ2tyP+zZZvSJhDJqE/kjBurKWfy6b382L4SGhcX73Fh/M75lVylYV/oexg77npvYbFLp4mWqzh0nP/wrAXCZN7oxJr/79jfTGuU9UT9H4MggMvCSekAn06NQUp+b73zDn63+w8BAH/6v/4JACB361sAgH5b1vtOS9YyOxMiX5E90s6OfL/9QNYKj5wPzdYQK0VZVHe3ZX0fBEQylQsjkzax/bLGf01+203xp+wxPvLB4SGyRQZ759xZrQiTaId7s9MnJzg5l/RlIqwPHtxjXVLwW2+9hUv6ag7IV6DIlz+S/t3alb59/f17+OVI0p5B7uVTYsFTZbxD283i3/6lrIEd9sVN0++OqGxoOTg/k71vwLmt7J36PcnnxJLs9PzcfHZyjABw9EKsmc5O6ZfpOCgWZY3dviFjkElLO6vk8fD9EJubsmbr7+ELYWr/7ncFgdSxv6yeY5vP6Kc/FZ6FtRWxhFLUbDjsoEl0TcvLcEwVLQNsU+Ym125lmlW20TAco3F6zXClGDZV2avk83nDpKuxMpWBVBE7zwsMMqpvgP4ftQgZjXxTnraTjwG+F7KfQ9SqkqZQoM/iQC2zJK3jpEwcTI3+MGS8d7WG9BmDMwws+ER31R+zVqtx/KTy1dVV8w6bfPxfUcbhcATX1TR8f9zpI9+4DN/0OeW83LHwK3GIDMMQvu8bGuFhp2PMEj2aj9Y1vABh+lQ6DZ0APZq8Hp/IpjzNoJ1lhkroeh7CAuN05BgagqabXYXb87bZYAY5vrQ8YDZHMkEyYd4cuIp0XB7SDq9NqDzFw1vBzcDvMrQHaZz7KSkHrhwcM5mMcdA+PZW2O9z8lValT1/sPzRbSZ3MjqVUvHKn31OYvoP1dan/9XskTOEEa/ODPUIPpU0ZCzck1B3I5v7xnpim+GEbo6DGdtCMg2YWmaKU74Xyu/+iAYumqqWKmFX+7n0J8bHGTb9lNXH8Qg5KmxX5UHzxmZhCvH5LFhS7f4yVrJiGOHe/yzrkcPT+78j/dZqtrJTyGNrSv0yasLwzHZ5hkjjCbN5McNzxRsisycYMbf5GORrs2uWJMcugxOmBB4cEQmlHXvaiKwuTLpij+iU6Z3Jwa1+IGcflMzEVzhekvxUufCuVItwRD6FZmUPnj4VQyOLp6PLoEu/+0X8pdXBubq3Lc/jVU1EEbGyV0TvnobZDOnX2xa+KGc6tB2L20g1z2DsTZQfY5jtv/XsAAJv01acvniJflDmUI3nSakEWid6F9G04uECjL23P8GDYbfHjdilz6853pL2dNQvdjMzBL56QPOeuEAit3JAxyRdXcOemLO6PW2J+pNTp7zBI8k8++Qjf/T1uUHgu1A+3Pnu+0nBTLjzaqvm2LjLzn/28zRusMGajuLyBx8tYkEzWo3N43iZ1sanpwlqWaEiUpGX6PVtOFpkfjv8O5h5WFh9ogVnimKVa9Yrnx/FmPqYdevAyaePaquxc8e2Ib5duruLaM29+jE1U9V70Oxl3qJwxo/xbP0TGiGGc+e2UGzXvjCsvziz1qrF4uTbM5l106P1tWV3PvH8RPZpr23BIPKZhx3Sd7/6/7L3XkiRpdib2uQitU4vKqizVNS2np3t6ZjDAAIsFdkHuGrkXfAs+AJ+AF3wE0oyk0Yy05R3MFtyFBmZgixFoTE9Py9JVqSplZGgd4e68ON/5Q2ZWVFUPUDDzc5MZtJ7d0AAAIABJREFUEe6/dv/Pf75zvtNh2E82i3d/9N8AAE6b8i6/cVWM1v/H//a/AgC278i+8O237+C994RI7dnBDgDg8P6vAABFpv7oNFr48rGEYty+LftdSg8+q6Kv1RtR7O3L/tEiYU1+Va5ZLYj7qedJJ375+T34bYbfrMmBp0gyxjoPuYVcFpUWw4ESsjk8PZB9eakge0+9UjYHiCWStlToSrq1JftmgmktaudneOfOGwCAPabgaLTSbJeM4603buP+fRp6VbmnXptPy7XNdgu1uqa8k78Z7rmVirQ9z3R3tWofad5nQ8aiXpdD5JUrQng3GAxM4vo+61zbkMOtHlIXl5ZQWJA69g7k8HiDLr2r6zJ+X3wmoUpXr11Bp5MwZQOjLqtS3vn5+dC1lfpZqSRGbE2pkUplhi6lSrpoDo9STrvd4mdr5EA4vn61fNt2Uas1xr7r9wk88UAmByYl1BGdUokflbxS2yCpNEiAoylvlACL7c7l8mg2NIWG/Ea129Qd+NaQWCdQV1q6jvf1Ba7EO55536ibbJluxYmE6JOPHj0yhEPadm2zuvpalmW+mzw8TpLnuK5r9il/1oZyiYTurKGEEkoooYQSSiihhBJKKKHMLa8JEiknbk0cagdDSHV5SRCnMi0YCyti8el2u+Yk7vLaOK1pHVor1GXBsxx0SOGLGK0IdAH1PLHyxHMJtHpiNal74oaQoGtknSf91XTC+HYkmf6j0qSbA10aHVqf/CCA70qdaZK/NIh83PqWpKx4tl/C8ZHcn8qIVSlNpM+Ns08pF/2+jMuACecVpo/Q/9anVcECcHa8yzEU602V5DmwNQi3jRUiVaUzcRWJZ6WfZyWhju72y0jnxBrx7PQJ+0NUKS6WrVRWLIxONI8gEMTxd374BwCAQlQQowW6Dlexi6VV6U+K+TBqFbF0VaNikUq6PnpN6c9Hvy3WzcOKWBw7nvxdyAhCV231EGPqB7EzAjG1KvMzgqHbh5IjTFpxfd8ySeifS8phYSrZekxJn5jXo3tUx/mRoHgZouHLV2ScugMZ28ODf0TjVBDfxpGM7RKRR4uWql6XKTC2b+KArtn7T+TaeEfmNxYlWt6w8OzLBwCAd77/30rDMjKvyZSsyWLlEUoM8O5XZdyiEWlfNEO0vSZr6MH5fcQKi2yHWO4GUXF1zSelD/32GfxARv7slG1dEItsEjLnW2sZ2AmZ26NnOwAAuy3PVdQS19f7X/5Srv39VdgkRbh+i8mhGdhOIyS6pTo8ughn0vLb6bGM9WpdLvrg/Y+MOxbzM6PdoHssg9npbQInBjhENnRtX45Ejv8dLjTrJdGByVQJLyfzIVYvfs3sG6f+eaXyLnKfHB1j9xK33OfJJKBzGWD0jfHqTLR3tM5gsn8jdU9xf71Au4b9nF6vk5/nGYNJJFLSWkxeM0nCc3G5s9DZi6+dx8151o2XlTn78zxjMgsUvIxQ53l1Tt05y2X+EiBgGgUd+/TcsvWeyZ/UZXXIZRXAor7hM6wnnhDdRBPQW0ECFl37fv+/+yO5i2rW//g//S8AgAz1mKUFGzYRmE/vSbhKJi26XZTeJgUnjr96JAgdSArXZSL2k1PR//b2OwAEdctRv3AdxiHRnd4lwpNILKIT0E00Rp2HpIaZvNy7uL4Ah+QslbLsJxr6k89Kubs7u/jWLQmd6DMJfdCXAUzHZEOplkRHuX7zuiE/aZLMLspQrONjSZf27Nm+QdQCvv9NGgn1qIJjktP36enUaUsdlRq1HnrTxaIptJherV6XcYqyHC2vWCziHXrsPGZqtyhdaBV52traNG67p6fc60nwckgSx0I+zTIeYmND3GKHpJXi1ZTJyB4ej8eNa6q6/w4RMOl3q9XCgP07ZcqQszO5Np/Pj90TBJZB1HRtayqNBD0M+/2+QfwUtfO8xtg9sVjMjIumDDFpSViXIs+WZRvXW21Ph56J+jkaTaDPs4aGimm4kb77IpGouV5DrmJxGf/jwyNeq549tumntqfda46NW7PZBPgO1hA2bbOmVXFd14yFlqfrbtK9NRaJmrp0TOaVEIkMJZRQQgkllFBCCSWUUEIJZW55LZBIBIDVHVrgBp4Hj/73liYN56Ud0jc7rgN15HddNSkK/LC+yGDqviZhAJIRuTbliMWh6RAVSROJKZ4hT4tRjvF+/frQtxgA/L6LSkssPU6E1ipaF9QKkGKws+M4aDDWsNZjLKMv1pJGRdqZzyZhM8mv3r+5KciV0hMH3QBOIOa+fEasaW27ZeoAgC6tYwOvg5j6lXPcouC1TNa7vJKFb8m4rK5JPx/vkqY7EHQqcK4hEpNYt5MTWvVSYm/YPRBr3eYVQatu3ryCH/zg38l36xILsL8i/dyn0SkauYZ0WmLVLF/6fuu7H8g1RNh+9OHvoP1IYhFK53JjHDK2Dz4VC9etN5n/we6hV5XFUmZS4uw205TIFXBswAUD4mgedWipdLiaBsEACPQRoOXOHh8/R2FMD8ZiFmdEf4d02FFaIz/fPYbF2NgrjIlcYrC/VXkKAGh+9RU6NbHqBU1Zy8mIxfGTcXvCuJD2oI93GbeQo6WsVZJxL1ak3LPeOTrHfwkAOPhYYgWX1ySRsZMSRPjwbg8BLZQJrtvEirR5vyKxuLGiWAHjbgYri2J1bbVlvXW69wEAb/xAkM6vrDwOHwv6WUgzUfBASJFcV8pPO200jxjrUJE+lLvSPz8hVs71vqQQCY4TWBmIlTSTlboba7L+ewPGXaxmEPElLmMrLet3/6cS0J/f2wEA9OFisCJrpOPKNV//+E8AAO8x3vTOd4X4oRKkYC8w1iGQPrjKrDUjtYRyehhb/1iM1KQtbuL+S9DG4AISmEvLAwz9+RSrv2mTQkezCEouJmuZRmOH908SucyTAmKYQuD5cWOzx+Dy8bksbjWYHLfL0LLntm6+OvuMkR+Nm5kmtxnSqutntQi/lFV3jpg8c8VYXO34fVPFzEBOZ5Uz9j0uiR+eUeekXBrLa1IzzQpefH6ZBgmevGCEZGYq1tObgTI+B1i1LGuqDi1X7zWfZ8VEXroKLkCAg2CEjEm/Gl//gT9xz4gM0tKORI2xZTULEaIpA0PiJnt3KkWdySujmZD9LrlA9ONY9s/VmPzNptnqKHBKDoDeQOLe/V3Zr1SPOep20bHF06bWF10i6OpzQVKetZSJq1tYkne6pslQREZRoPNSDbmc6GPtM9nn8kROP3hL4jNv3LhhdK0y9ynzLCqKk0ijSERN9b34Yob9lj3t6aHs70+P9gzRyd6x9LfD1ZAiR8Th4bFBi5ZXRC/S2P3DfelLq9lDjOiaz7g9x5E5KqTk3kGXXB0RC52W6LP67PWYOq3VIorZAb78knwF1It7PdENE0nqKosFnBMFjLqKkoleEI1SNzapP2rwqZM8eybjlyW6226Lrt3vOyblnBIG+US39UH4zvvvo1qR+yskXXRsmT8LTH1GoqTA8w3KrKiZ68q6UJeyTreDRFLuG/gkvVyQfT2dlr+1egW+T+6KhLS11aFXHj0MY0wT0mx0sLAgiOvGhnjhNZokPOL7u3hWNIhrl2Pa4zklyTNFJhNBYSnB36TuQoHeYNQnHz4UbgzPD6Bv1BbLg89xVE4Y1zbxjtpWXYujsaU6TrqWh94X42u87/VNrKYbfbFjYYhEhhJKKKGEEkoooYQSSiihhDK3vCZIpLCzqi+569oj1kw5HS8x8WqjKVaLdDppLFhKeztpGR/1Kx71DQeAQk4sSppwNRaLGatgtcqYyIRYDvTe8/NzY1nQdCLOhO+5Whl6vd4w8TzbodeoBcNxHGM1mPSJ18+5XMHUqRa2Dlky796V+AG1SGSzWdNnvcez5J6YAVk8w5hlaUqVJtm5mOLj2+99HyVSM6+vyriXmOw3nZLx6nZIo733GOm4xLZd3xImL4vu2zRwoV1rIl8QK8nJEZEwso2+/bYgQ82Wjc1rYh2MMKv811+LpfK0JNYwe1/G7eS8iFUidBovsCDgGzSPq2sDAa03anVRpt9Aket4AIY1okfroU0LkMe5szTpfTKCKH3Qe6xTU060mcLiow/eRYexEc+YtuOY154/u8fyLXQ7UnZB2dWISNYeSKyCotJnxRN0u/Kbrod6U34rKbtZNoejE0H2Gkwd8r0fCJvqr38laKHfD5Ak9Xe3KddGabVNch7W1mQ8B0EcbTLxrq7IoO4Rrew32e9YDq2mrLnFjEzyOa3DLhldF1I51Kvy/9qmlL13IvOYWxTrcLMpKPKXX/0MV69L2QNfLNH5rPQhnyNa6Hlo1OXZffOmIKx+Xd4XO02Zu+3lZZSIfheWpF3vfu93AQCdx4LcfvyV9KXw7lVEacR0aU23e/qQDG1rJv6Hny9jAR2ylZIxeIbF/+IYxssQt9kxm+MFXRQPNau9FxdzGePqJBI5rGu6DVPpJuYI7rusf8+LWZ4Zv3pZpvhvSCab5VjOxO8zUsBQRlk4XymtyEvKq9R50Vr4TdaJYHx/n9Wey+qcJzRzCom8GBx/ITHeTM9JQyN1vkjw5xzvBnPpxWPUJx9EnihXMgow2xg0TXk0Tq8QZby2bCT47uvWZNMvxETv6DmMc9slq+lWEl0ikeWnss853DNUOr0+UqlhbBsALBRkj9T4NmHLlFjKdlvq1MeooWlFqCMmk3HjjXZ+LnvN4oLsowf7shfVqi0TB/jWO2/z2nPWKXvI/u4B+mR3rZaYwJ6DcMYYuKVl2ePu3nuETEoZVmXkHJajOtnNmzextrbB6wV9arXGUzosLmaM98skW2+Xc6ULutvtmTg71f+2toR3QFNDeJ5nFrMWp2OdZmqTZDJpdN46U7Nks7JJ9sgpcnh4aOpUBLHFuNXeoDXW3iAIRvRZTW4v/VNE98aNG+YZ+NnPhE1+84qMpWYs0Bi9WCyGVkPmXNupSFuv5/GaiGGqvXFD9Jfiueg8ivxlMhmDPg/6RY5Fhn1hyjiyqsYTMRweHoyNZYppaFSPLpfLJsZQx1bnUecjlU7g5JQoM/W7TpcxjIn02JhIf+2x72xM7ytaxzBdiog+O5exrOocDRHK6XRa80qIRIYSSiihhBJKKKGEEkoooYQyt7wWSKTjOMjlMsaa1mw2EYvJKVstDumMWE0WlyROKxaLGEuAon+rq6vm/lHJZrPm9K+opYrem0wmzclexSB2I6xOasHwMZ6vJrDHYx46nY5pu57v1W9aJRKJAETHtF2a80XRjI2NDRwdiQVDkccl5iRS68comqnMrR3miolGpQ0m3rTjI2AepWRc7vOYd/X0WOr5x/bPMOA1hawgmYtLYtV5wpyGWcZFtOrnWF2Wufn0V38PADizxHqYzYuF5N3338XBrsQ+uoQKCwWxxDl2jO0EaEAxpo23PpJcgRtVsQL2mMMnSESxsXEdAJDJE2Gj1dTRXJD+SP40ZeE0ieb5vWWZJ8BlDIcimf0+UeO+ImQBAlo1NZcn+mT85LqJ+wMcHAriWD2Vv6mCWPkcWumKp2dYWRXf+m5X1unBiTDVqvVvg6hgNJYATNyr9P2IaJ6v5h/LRbMh9ymiVq+J5e7NN2T8itlTdJtyzeEe8wbRInh1XVhV88ypel5pwuGaLhclFnWJqL3FZwV9DxbNpNFIkm0lc7A+H04cW7ck3uPjf5DcUstEtfOMnylsyLMcSaZwsPs5AOCHv/Pv5X5a+2yuiZzjIMN4hfOGzMMTWnpvvSlsx+24jU6fLHVixEQkKnWmrsq74ZNPpC2/n0uiZ+IzSOvszEDtJlCBocE/mPHdbMTjRcCXWRbBWfGN06yuF8ehTcplSORlTJqTMVfTcsm9LwAKvixa9TJMta8qU0jkzDF4fq7LVwLovqk8jC9U5/QimqcPr9LWydDjsdyNLwEPXpZ7U8ueXLe+BYMJXNaXi357/jN0Afr5EjLMh8xyL6k7wn2w3VGExsKA6NGAukg0wjyADNNKuS4IQsFl7HppT9DGo8/EC2bnocQKVuoHuHmVMW77OwCABPf+iMZP5gsGVTk+ln3u9ESQIkXEBoMBImzHI8blq5faxqYglKoX7e7umjg7zZcY5Tv+9ERQJddJmJx+9756YO4DgDyRq3q9Ba8nCJzqaX3ux+q9lSbKeHpWQbnUGKuzWJO+KPK3vLyKgEqOfqeonuqgg34fnf54fLXxRCMSORiQtX/QM78pMrexKfvdwFPYODBorMr6ulyzuMS9nwgsALz99ttjY3l6KvPQbErd7XYby8uih2qco7KNKnLouq7Ju5hKqZePSKkk5f3kJz82c9six8TubnOsnARZgXu9HhJaDvVmRTi1nb1eD92utFGROPUsTDPnaC6XM+O8RoRZc28eM9d8c9Bmf+voR2UMK1VZM9GozfJEj8lkUqY8jS/VM4ieL4IgMHOk7TJ/ydmh8bvxeNz0R88QDSL9+n0qlTL3J5NyTZ+6j46b4zimXSb20SjZIuMeEc/nOJglr8Uh0rIU9tUknMOHQV1CFdpeW1vhPUOoXEVfQOoWO+o2qg+ruhRooG+3LQPearXMgOs1ugD08Le5uTmsk4dGPVS6MRlKha+73e7YoRgA4nEGRLNv3XZz5HqFoGtjfdpYXTMLqVCQh/2Qwc6qbG5uirJeqVTMS07/ZpkOod2RB8nDAD0eNGt82SHgYTdg2pLSKW7cEJfBnicPUzwh/f7w/TsAgGcH0oam18DHPxdil7VVOdh1uTn0+IK91y0jyUPjypYQp0TiPDRTf28PgIBDG5ByO5MloVBshWMj87my4cK21EVY7smQbMhiuhfP9+HTLdbmIVvdQ7qs08MwKawq1h3aH1xuvGmWEfF89JmCZqEgD3u1KnOWT0s7K892sXv/FwCAJXlfIBuVStM50qN3FuGTrMGDjHt2QQ6NXR5uk9kc+9BHu0WjABMi25FhADkAdKoVXL26DQDoedL3Lz8XY8OVtWsAgK+PvsT1qzL+3Zoc3Gg/QIybaqMqm227VkeBrjkDtnPQl9/8trz4La+GTdKyN5jiJpmWdiV44HRSWVgu033cENeaq1dlUz2tyuH09FD+drxTgCRKbl8m4PGOuJBcW+ZL/qyKb62Lu3SRfFmrt+jycU02s1jaQtCSNn9+Tw7mG0syBj4JHqLLXAsukE7J/5UOX97jNiQEQTDjYDLDzdP8619w7ezP8uUMd7Zp5o+p+y96z8+nyF+cCuBSj9mpc+tsl8YgCKZU+pldv6CyWV9fnCLh4vte9mA2b67lWeXPStlyUSqTb06+mUP3i8jLHga/yb6PpUa5RF5k/CevnTxEzt/vixbs8++8LO3P5S5nlz9Pl92biMrej4HqM0BAMj6LBgPa4UEOHvSrQINhLytME/bpJ2JIbpLsrLQjBzMvaOHzR2KkjvEd76xJnbXaUOcZNeoDw8OkKtiWZeHoSA50hYLsGdeuXWX71J1S2rKysowB3U4jPCX31LhO/aHTHaDTUZdIEvBRN1yiK23lvGLcCdXeqAntlWzvx38nJG/ZbBblkuhavV3pb2GJ6eqWhTTx/LyMz78QMsM+jdSqs8Zi1DficbxJ91pN86UH4jaVFCU929hYN7rvo0ePOG6HvEfdNVNYWZH+6CFDU2pEolzkvo8owZtGQ8ZSD5pKZrS8LDroyckRyhVxE11ZlX6VytJvJXRKp1Pm0JJhSjZvEHCseejtDRBwUONUSlTf9klSpoejVCoJj0SUfR6wXVt1dpI/dVpGp97fFx3g7EwOz0p4VCjkzHhvb28DGI5/h7nBAoJEQeDBtpVQUcrt8/Cu7wbHtWDxmpUVGYtodHOsLwDw7JnoO7pe1fjR69H4z7NEvR6g3xseFtkQ+Y2HycFgMAVy6flFD9aOEzGHTr1m8rPPw7jneSMuuS/moBq6s4YSSiihhBJKKKGEEkoooYQyt7wWSKTv+2i3myOkOWmDOqm1JUraWYWml5eX0SI6o+Q4atFSFE4tb+VyFSsrgmbpaV/vsZllt1VpGQuNwuv6V60U1WrVlNmjNcKQ2rikfo4rIhk1qKWB2jvj93Q6HVOHnv613x266vX7nrGM5fOCIq2sCDpzciSWJEVpXdc1lgutu0rrUL3BIHa7i4CpL1pEYZX7O8+2bGyuo0hL1pvvCop0dCLuqG9sC0JpeaRItupoNQTmPzpk4tc4028cyxjHHcAm6uZskh5cbkFajDGIxIBGhxasDOeaSXUzcSYVpj+T1+sj7mpQuYxpNEkLkvF5CmDTSmWo/gOxdDkaVAwgru6vtDCmaLVN8slwSK+dsny0SKPdKzM5bFKQtYElVrtI0MJyVurKujIW9kAKbtblmjdv30aXvqh1roMy56ZGooA45zDw+jij9coiA5AT4VxlZK7OqzVjydM1Xa/I4H68K3O4vrKCxZxcf0gU/OxYrHP7Hal766qsqWwqjmpJ6lxeFitkq1vhPXf5t4YMEcdHj2UsLJc04ctSz0m5DL8tz2enLc/Mj/+rBM5vXZNJT2dlXrvlupmbv/j//ouM122x1LZWhep9I3sLbUesoPE0A/d7JBOgdTIPH4Nz6c/tHNPBKFItjw4icWlTMgFwauFGDQQ+JmNImckAPpGpHKOkO7Pp9/XrWaiZ95JueMEFSMdUloZ5k5lb+r69uD3Tv+nn2ak/nicvgqYO0ZTnX/OqoobYeVCnyTonQaQgCC5En0bH6WVJDaSgl7/1m6p03uZ/k+inb81X3kXXTKbb4KeJi8afacfSxGLPQ/iel8rkErRxjnQ45lpTtz31jExfM/3ZIBT04LDozeI5PXSZBkFDUJpNIoZMBXb3H36JRw9+BQD47Q/lPb331c8BAA51gmgge2alXETjTN7NmSxTRzEdVqs59AZTdEVRGnUBTKbkb7fbxdq66HJFul8qkY4iUOru2utFkc+rLieuKIm4fG4wdGQwGBhPL3W5zDF0qnwuKN7W5oYJlVI0UPW201NB4959V0IqypUaanW6M/FFEifZkIYdnZ0XDWrapp5ncaPS/q8vLBr3UyV20ftXVxXtknl56+1vYXFRvHGi6hHHtA/RmHgglctlg1aqbqhplxT1dW0bpXLRXK/jAwxR3gzHcXVtyeiaOu6Ly+KJpjp2Ip4yqS58nySTRBdv3NwGAKwsLeP+fUkhtn8w7m6r86F6eTzhIpeTfmqIV7Mh46Xp2+B78OhCW+G6yNOzayFfYLsSaNE78JxEm2nWpV5mXa7N1eVlg45rP/WvopWtVgvNhrSx35O1GSei26FOV6lUEOMZRtt3StdZPbeMup33qNfWqlKH6v46HwAQ8WQeszmSYZGgR6XVahkPRz1fGA9Pk14K5rOeU15UQiQylFBCCSWUUEIJJZRQQgkllLnl9UAiAx/tTsuchMvlc0NtqydntRbZxqofmNO1WknUYqDfm7jHbtdYkLQOPYlr+aN8EmqFmUwIXK1WhwHMtKgM/ZAjY+U1m00MBuNkOYvrSk1NX2Y4cOzxQKwOfyvSwtVptYbB3ESutI4+rQwpUkrbto2nT3cAAAsLYrlolhigq9Ca3YUTZWJhInzeQMarzGDneDxh4g2e7YmPfYLoz68+Ft9/HdtmrQvLlvp9Dezty/gtrIhl6tNf/hXuMJ43oFXu9rc/BAAwDAGdPuAxQPtghyk9NAl8Wu7ZfSjU4JlYBjcYW7lGy1GRaKNH5M+JRBHQaV3JVjSGyyG3kmUBFn/yGSifYOynS9Kbna/F0rqSdJEgglsjZXR/WQpapQWo1SphOc9ExwdCKBBLirWu15KOHh3uodwkIZJayBirsHWNlryazEOtWjEpabpNQdDcpMzDAec5lVvA6YlYKnt9+e3qFVnMa0QSP/rO2yidCSrZ64jV6+xM0MbFBWnvNRLPJFIpPCPCXanIPa4t7T0knXm51MMCky0vLolF1olK/65eF6T67KiE44Y8c5oO5/hULG/pjKwd9TK4ffMWHEvGol7n2HjSzvqxpEpxMhk8vS/rKr0k4/TJz/4OAPDdW/8DACBZPkeLlvFCYRsA4HM++21pw3t35N6U5SMgC1OHj6A1mCPeaAbJzVAmEbnxX/2R7/Ru6wVYNMbRi3mRjhnXTZLcWICxJ06EfI5WeTHaZI39AYLpeFB/Vuznq5OhXIpaPmeMLhIlP5nn7snq50GCZ5bzDaTbeFF5pTovJAv6zck0idG0eDPG4qIYHzNuLNdHMI0uzihvsl7vknfBVFsmnsvZaYCm23vRHFuXEBxNptmZSrsjnwAASb4DB5bstZbtwGXZLlNlPXv4BQCg1ZO99uju38Ev7gIA/uT//BMAgEeEr0ICuO3r4q3jRGwcnwpyGLe4X5KhRxGydqdpdBuNJVP0TT/3+33DDaFppVSfmuTISCQSuHZNYuI1pq/Xk7+qx+XyaZyxrYkYx4IpOa68JfwPiWTM1JGIi1517arsI4+4Dyepg+0d7mNxjUQ/69L36rmQDT14JKSEZ2dnhpQlCKRfpXNFo6QNlWoZzYailVL3+x+8D2CI0rbawzFSNFZTmigaur4u/AYPHz40iF6PLITXr0sflF+iWDyD42hKLZn7vT3RLfJ5aa++M95445bhJ/niC1kXnY60t0CdrFAowI2M6+iVMlOTEVmORiOG8CbCaxXpy2Skzq0tJSLsIkePqn6/x/5JObo+Wq2WSfWia8lx0mPj2G63TeoYhx5tet7QtbWzswNA4jSvFNbG6tByVedfXl40ZwblRaiShEfHJBaLjKQOJNcH0cXhuafMPrTNOOu5R8vVe0dTR+n7rdfvjLWv1+uZOFAgYu6TMZbPeg7yPO+l94MQiQwllFBCCSWUUEIJJZRQQgllbnktkEjbtpFOJxGNijXg/PzcnPI13ksTy6rFoNfrmZOznvDVaqVsqLGYnOIjkQjOi2KBUkuDonp6io9EIgbxazJ5vJY7muJDrQWaU1rbo9coa5TneaZstbSp/7bWHYvFDHrgJPRfAAAgAElEQVSqljG1FqqfumVZ8MgAlkyIxUZZnq5uSXoGpaRuNBpTSVhtsm9q+b3+AK26JuVlPGGE1g7GpQW+Z1BJJyrjrzFwA1qAlNXWdaJYWRaLyu4O4+PIruozrcXqWgZffP1nAIBSjzTSMelnxxfL0vL6FrI5Gf+vH0jsXbkoaTLAe3buS1zmjY23UMwLKvmtG4Joxr8vsZsdUpzGHBtcDnA8pdEC2yx/Ox2AIQSIJ5jig4x0lbJYJ7/+8hMAwINeHYtk88ynNKWKjL+3IChet1GGz1hRjQVo0m++zXbdf7yHwrJYRy0ygbXaYkWExfgDrr9ENIbCooz7TkXGwKGvftokvK2izxiEpRVhBOu0ee0CYzsqe9jdlbgD2FJnOqnWPo07kO+7g45hGqvXBUmMO4xL4fPppX34fVq1SalbIgNa5VzuqVWqSJOau1aR59H3ZEyWV6WcXJq08JUj+AN5rtpNqXs1IfO5dlOu3T/6FAjk2c14TDvjyHgd35O+vXO9AJdxO/GUlFckEp9a2ZbPR6R2X16AbSu6K32w/XEacuCydB2XIH38TtmAx2LfJq60XwiJHPn/EgbHyTovK+dFfpsEdC5mTLXwPFSWJVxc2QvKGMOs/n3p5MkT8X6XtHMytYSHWQGnv1l5eRTw5cf/nwJ5nJbn27xnoZMX9XLyGXEwkl7nBeJ73Yk14L/A2MxEGOdibL4kptIArNZYHWatzoA/PcaHO8oFYMcw6Mho1s5lf/nl3/wEAOCWBFlzW3tIgHpAU/SFTk0KUj3rgB5VcCNwqSu1GLtfrcmeoeyg3W7X6GAGKSQrq6I1nucZHgTHUvVV1oWmn+iQeyKb9U3cXpkI2MrGIsdEGTHLYAglrmzJPn7vrsTjf/eDt+SaWhVNxnhu37jOawR9OyvJ900yvG5sbeDBQ/HeapBDIUm2zFpD9LRKuYZ4XPYaTcmmOmuUe+b5+fkQUSK6qAhdkZ5Qql+WSkUzJntkxaVjFRqNJutpG6RW9dFh3KO8s/pdD4vUN46PT1knY2Yz8ndAr66m38STp9JPi55KC3kZ2wL/drtdNJh+7JxcBdWqrKXNuqB7/V4HA+pMynZq0mS05Nrt61dNfzUN2pUtub/T9tjPGq8ZrvdhSg3PjKn2X8crQbc09VTMMB7WY2qUdrtvENdeT2MiZdxVR08mkygWZbw0flX1en1/pFIpc73OtcYrKkrbqCu7sI0YvbdGU5cAw751u11UyahfqcjYKout8Y50x9MZAiPxsNY4B4vv+0Memplv0YslRCJDCSWUUEIJJZRQQgkllFBCmVteCyQy8AN0Oh1jHVhYWDCWBUUX1Qqjft3RaNRYUvQErad1jdfTU/eg75kTvFp3YsxJoyxbxWLRXK9MV2qdUEuB4zgG6fMxngw0ovF3A/ol9zxjGdByO0Tv1DqRTCbHErwCQ+v5QmHR9HvS11/zQpbZvj779MMf/hC/+MUv2GcZkwgtXkWybsEaIMUYQx0LwzpFxAnwccr4tUxWvrOYGL5SkjpdWhNj0QhOGFOgiWUV0SxVZQ77rWNEyEx1dibt+8VPxRrz3rf/exmbsziuFcTi9P1vST7Av/gvkn+y1xHL5/ayjJvTeoa9A5mT3EAslZvviO9/nUxXfj8F15K5dQkOKJLCPLKoFUvYfSqI5vYVYTFbX5LysjmxPl2/8x4A4HTnEapEDDcZ91djvsPHdyV2MJv04JFFNZEkS+mZoLMHe3Kta6fQPmCdN74lbT6TsY7S3z2ghaoX9My6zS5IeYWMdOLGLWHDe/TkKRgGCkfzc3IN1itSZ63iYnVV4gIWchJLWqmKxfEp+398KlbhTD6DoxOxqkVpyWuUpM4rm7ImO502Bl1pVy5FxjPmt3LIPOv3ejhjv8pFeU431uVax5L+LTC2Y+BbODoSC2O1KX/de7Lmc4zNrXoddOnzH2G+VduRa3/+87+VMdn4D7hy9U0Zw5hYW62YXHtclnX707+XPGau1cONj8Sq7NEqbdmaL3WEvfACxG+cafX511wkEcZlzmJMvLy858VEXvzbiyAlI3fBpvVyGM/JlszMOzleySS6941LMKPPrwiXzRNTOXmN/Q2iq6+3PN/+PAtle5U4zFlr3vAWzIjhHV40Gx02udLGvtOaiN7NiKd8Xh9mjYzhdp56Vua7P3iRh3biuZzK2jqrKGqCCl4MBoDry5frGXkHb+QEqdt7+EsAQKp/glRG3tMx5gE8aEjhz06JQLUEJVm7uoHVW+K506jJ+zYXl71WkRPLssz/ikgOkRMpN5vJm7x/ml9Pcy2afJMaJ+o10SH/QDBgrB+5LFwym9oOkCHTeZPI4Y9+9EMAwGefS3z9rZvXsbome9/JsSBNT55KfGOTkJ/SLgSWj2hM2qx7aoJt36LnWCwWMwirInMLy+M5HIMgMPpZkmiq6qr37gtPQC6X4Tj04DCeML8ge2whL0jdw4fSTmCIMGkO8MePhbdB0dBep4dqVdDSVErqarXptaYsqOsybju7D7G0zNzOROZyHMcSWWUfPnxo0DZFBfX9qLpBtVo3OvTSEnk8iNRtbEgf0tRXW62W+V8Rv9s3BS0+L56xnXXzvFsYR+A9jufmxoZBGiPO+LqoMZZR42Lj8RhOqd/q2rSp63d1rnwfTcZLKtq4QCRekcRWq4UGPQA1B6Tq3XpOUEQ4k8kgHqUuR1TdcfStMPQuMPwshoelPVbnwBkyrkYiGgupaCq9rzRTgW2b9RHmiQwllFBCCSWUUEIJJZRQQgnlNyavBRKpopazs7MzkyNmeVly4mjumVH2Lo0tnBRFNE3co+WM5OVhHqJlsSypdcFxnOGJnsyceopXq1G9XscKmTRPzk7H6lQLkskhEwTGmuCb+CApX/M6xmIx02f9bnlhybQHECvT0GIxHsepSKm2e2d3H9mcWEDUmqOMp5GY5raxEImKBaPPmMUuKVIjZGBtddqI0Tf/u9/7CABQYoygZcn3CaJBjUbb5MLpMe7PIfuaFZPx69sllDtkbF0lUitVI/vBb8v3kTw++Zv/JOPlkxW0JShtt8GchvtkFE3dQNIRFOk7bwqCuHsksYulY2nnV0dHeOMNQeu+9S2xVtkDQUh9aCzBAdLMgRhtS5sjXSLNtGbd2BJk6+rSVRSPBVXcuCKI6e6P/18AQI1xp61MHC7jNCq0gJ6WyRxMA3TE9VAry1wXmUczkxaLnq3oHmNfW10PVSLyHpHvG1uC0i4xXxKu2ajRmnlE9LhMS22TuYocu4sIETXNMbW+wXEj+9rBsYz1up1AYMkYtFqMJ6Qlut6SZyeZjJs4hkFPvisUpM1rZAU+3d9FISX9cz3GBNPSu74qKO/pCVF4NwaGWCJDBL7QZJ7TCnM93XgDA1vm74T9Sy7INZWWPO8PihVcW77Bdkl5qbw8u+jvAwA++l1Zz3/6F3+Ff5v8dwCAOx8KC18rppbLUQlmfhrGTvlTd6hMhjYJO+t4rJXGa4znDMTUd5ho2dRvU8kfL0aB7JdCiCzTMGsi7m/qzplg3HT5r4ZKPV8sTf76ovfpHH2TjfkNyjCn8mVxsDPG/wViP6dQRWvyubg4jm/8t1cZ1YtRwctK9SfzJE6ylc64R79zJn4MgsA8B5Nj4o/0c9Kabz7NqGw6j+MsytY5UHHDKCu1XR6PPC5Ki1BVRCWeBsOy0JVtD3/4oz8AAPzfvxIPIddyUTmT/ZPkoDg7F12iWKX+Qb0jkU3jtCrv7VRK3smNY6lLPcj6/b7xPFN2ee2L6jO27RjeCUVelOFeGUV1GFrNPpqNIUcFMEQrr1wRxs90IoHiKfUNS3N9jyM8+3vP8Ad/+PsAgD//i78CMNT3YmS4zyXJONvuorAge5gdkb5bjNtbXJC99/Tk3DCsKlJXJZvqhx8Kx0O93jR97lCf/fTTT6XfjBVUvbTT62IhLeOlSJiOWz7H/IL9Yczbs2cyoVHqgRZXp225CIjI9cnAG6dHjy5cz5PB/eij76NcEX3j9FTZ3AV1Vo6OarVqEGWdV9W7h2szMAzlyiOhPCjr64J8P3nyyPRX+6B535WNdpnlplIJPHok18eo/yjSqR58KysrePpUUFj1ntNzwNbVLfZF2VU7xoNN+xCNSnl6zshkMtje3ub4jMclmnUywn9i8xyQo66u12gcaqvVQjQyHs9YqVRNXZPSo/4+6W3pDQIzXvoG0mvUY87oId5oVosXi4l8LQ6RtmMjlUqZQ5J0bPxFqAcpfUhs20arxSSkcU2TIff0+3yBER4O7NHDHR8GvmiURjmAP0LmIz+6hK31cyaTMYdZXZCG+pmKf4UvqVQyg3JJJl7pnHVy9QWZTiYRY50JPmx62B0NyFWCHw1W1wOnLlid9FgsNkUG5DFifvgAxM1YpNOyINX1VaVeryOZlBfMo0fi7njOYG59gCrlJutx0e2oG6uUG5ehQKsmG8zyWs48QOUDeeFsXpEX4N/96f8OAHDtNLY25AGuluWlXjyVuhNxBn43mKS1vgf4cgD5v/7j/yx9SMta0Aeh3+uievcnAIBf/DHdBNJSJ/cg2G4CjTZTbyyJ68Th0Sn7FeEYydydn5VQ44vl5k05yC0kpQ1vvfW29LfTg815jCT5sozLNTluKJ16GZkMXRXaMj4OX3J5JkLu0NXivNQy/VEF5csvhETmyhUS4XT6aPfo8kBX0iUSGOgcdhplpFdkA3vw4IG0fUFewomkrMWAbhM7OydIZWVdKDGVb8m4J0m5Xa2UkKNrTYHu0tvba2yDtqWHKzyoXvmeHLp/9evPAQB3vxQXmw6X3faNN3F0KAaCJDfDVaYMydHFxU8v4qwmz0Z2kZvLrqyPH/3Rv2f7riK1KIvv8X1RWAJL1tvKlmzaq66sMSeWRz4tY+DLNACrcyjjE/8Elg37OSQ3Ku4sRd6afmGb+icOhpe7s06WPcuFT+5Rd5zLWz3DdXDoyHrpnbPqd+Zwepk81IzX+eJiz0iVMI8MUyG8+IHnnyPdxqyUEFPXzDFnU4fKURfr594/Sh71vLX5svKSpEWv4G81devIPE2aKOyRbj/PfdsYo2akw5mP8GgeN9tLypk4qPY8eQlqqIsNwKaNvlaSvf7H/1nI8faeyR654HbRPZeDYLMqdVW6Um6CCnIkxQNCo4kqXRg7JHsJeHDq9WRfTSQSSLFfAypoMR5ClWjk8PDQpEZQ97tqtTH2Wd+p/X4HrqMkeLKfl5imKpOWuiN2BJbFg06Ee31RdLiDfWnvG2+8gc8+E7K/PI23mZzsJ2q0V0KcTrdvjPIxkrb0LT0kSHndbtcc4G7eFgOmHhi3t8UIWiwWsUEd80//9E8BDIEU1aV2eFhzHMf0b3dXjKU3r4uuE+cht9cbmOdZ9ewGdd8493kbETja5v74tT1awfXAvr93gEZT5i1FgjzVR/Wgk0qlcP++7PWqf77//gcAhnpzJBIxhzxtX6Umc1RnWrNITO4tVyuGKAlK8NiVg+sHH3wXAPCzn/0MN28LKZ+Wq4e9Dg3ev/j45+Y37d/2NoGBPQmdqpHAZ2VlBQEP5PUmU9JY0p4ODQCNZhsNzp/2IUW9bZHGgsPDYywx5ZqOhc7NOcN9mjzPABb6JjWHyKihBZBnfdLYZNzXjeu7B31PDFMaqtFaPhv90h8xMofurKGEEkoooYQSSiihhBJKKKH8puS1QCIty0YsljBIXTQaHVoPOmpx0LQYQ4pbPZUP01oQeZywuFiWBdeNjv2miF+d1pNYxDXQu1pUTNoOBk8nk3Hj6pBmEnm1eml7FVk8Pj2dckMt0P1ArTCVSmUsfchonRG21/eHwbGKMur9eq1afqrVMhz63yQSDHIuk0Zbof1kcoRnQGwIjWaF/R4G7Wrbnz4Ra1dhQdqeTkldfVoP67W2QWEbdWlXnukjAlsshuuLa1gsiBXmtCjWOIcuw8mkzMfp8V2kLPlNDc5pWqAiTIx6naQpR0fPUFhkoHZMkCanQTSWiF/QrCNrCyLXbolFKxeRcawrnXY8gUJMrEFntOBdozuxWhPbNUHIrhWSeFIW18+Hn4pVMrAU8RYL0gcf/Q5aRDZX17cBAM023ajr0s4r60s4fCqpSlIM6q7XBK2s0WXBNfTfbUTpEt1n2pQBSQmePN5n3YFZ/y6Dp5fpcq2fm51h2hqbLqGRqFhdF4n0DZgIut6ooe/TVXUg9zi2zPUbEbGaNlpV3LotVtI8rZAOyWmUK756forFtKxBHf/33xOSos++FDTVoUv00UkFZ0UmKvbpVnxLkM2bbwoR0INqC/5ALMS9QNbD6aGMV7fJNmRT4GsCBweSHubDH31b7uEYHVX4/rCyKBPZXMrHODbPd7mciRhNIIbBhdfOSIRuzUK99LvLbHzPQ2UuQUKC5yOus0ucB+2cXf98hDMzXCLnuOvCFrwkiDlMhTDx/Rzj9dK46Svw8cxCCV8F2ZxKCXFBrVP3YZ77Xl5eGuV9tcG9UJwpl/KLL558Uizzd8RFHUr0Mw/iOqtPL4AJTDRV6/R0n/Ei8Doks0nJPlWuCwLZ54P16FkRcXoxDXhtjaQhSU1jRlSkV+4gyjQi/kD+CXxNZyb6QyaTMZ5mmqZD/6pumEikDMmL6nsqQxIeDQUajIQNyLWaEuLZgfQlmyygSwCo1pA2P30iHjNHx7Lf3Lodw4P7glA1mQprdUU8WrJMfWaRqKQ/GBi3xL098ZSJE9lRXXZ1dRWHvOb6dQnL2dgQ99qDA6aI6Pbx1dd/ze9EB1EEa7g/SJ2eF+D4SIgT0yTEUZTxnCQ3kpw+4G/SryRdcKMR0aXq1RZs2+XYSVvVJVTl4EBcYSvVE8QTUv/CoqB4k/q460bx5ptv8jtNnUF9m0hsMpk0OnWtUec4yYSUSqWxfsdiMeMGrLrw4ZG05/590cni8ahxVdaxLJdFt1HynFwuY9qo5wBtl8oWQ5bq9bopR73SunSh0jbcuZMzunMuJ+Ov3oZ6TavVwtLSCvtDnY7PytDlVcbBcRzjojrpjqruxEEwdE8evq+5/vkamOXlNJoqBxiijhacqVCbeSVEIkMJJZRQQgkllFBCCSWUUEKZW14LJDLwfbTbbYM2RiIR4+9bp9+8BtCOIolqNdHDulpPNBZSrVf9vodkcvy83FNiEF4zGETMyV4tH1qXxpbFYjFzjfqwq590nnFomnakVqsZC5vGIMEfb1ehUDAWgQYD2kfjG6WchrHOPXv2bKxutSIoauj7vrHqKDK6tCgIYio5GudGhIoWPV/9pJlYdmVlxVAgL9OPWy1aNoljCnmJsVtZjuHB/Udj45aIKWWz0lZ3cZNJeutlsS61O2INC1wGIltt+EQ34zFpc56EMwGXaaMtY3R1+wpWt6T+nV2J8XMs+ayxHr1uFYskaSnTv7zJ5Kxx0mGj14TD/B/bazJXA58IKcdifUFjVetYyciYLKWlPYtX3gcAfPGZBLz/8pPPkV+UOEC1wH3rLen355/I3JWrTbRpXU3nGAtAi1S+INarBKmy6wdNVBljS0MXlhaGPvYA0O/00e3K/T5RwJs3tgEA3QHZDjygwxgCCzJHzw5lPut10qT7imBn0CeyaoLEuX73GS+wsrKC0yOJW20yZsVlQFCS6PH6yiq4LFHIpcfqSJJwx+a1q/Eknh2LJdV2WCfjXr66/yUA4LzXRZQxBDsPaBlkSppFIroLLuC1pB3lE2nf8Z6si4WbMqZRRerzWSzEZO6zEtaCMqYROhOeqBbtmfDWBOpm0MXpK/0JBOEy1GYYm/fiSMq4NXHcYm+/tO3wJWPS8GKo4DdFuBNMkQ3NWf+Fc/L8TsyKe51HXiX286ISR+XSdTYFuc5TujV17zwI5MuiifOWP1WfNR6reOm1swin5rhv1nqdfM4nn7hL5+Ol1//8saiTXU3Ysue2+IxHbAt8teNZUUhIlhbkff2AgFjPjcAjiudEZI+IR6Wn6Zy8q9dIuFZ+9gzRvnreyE2FddmfFxflBVyr1dAmSZqiPjHyXRwRcYJvmbRonbbsaWtrsucq4Y43kM5FIo65X3XDRcYyNukdc35eRZv6VK8je4+mvIhEpe0PHu7hkGhUJCr9rNflmh/84OpY+6KJKPJZGUtfYyPpgab66sryGs5K0gdFU3Wv/fKLrwAAiVQSJaZTG8a+kRyF77V2e0ja0qQeqrrhbXryqP6cyaQNYU3AaN5lImPnjBO17eE4Kf+GIffhmJi0ekEwRWzkUB/V2M21tQ1cvboNYEhoVK1Q7+MCjMeTps5IJGa+G+23cjMkk0mD2inCp9coyWShUDDEPpoyJJ+XvV/jHO/cuYOf//znAIC33xHSRdXrS+fSP5OWr9MzKKoie5Wy9KFLD8VKuYZeV+Y6nRKdNeJKm8slWTcWIoYkMAjkfo1P1PEaHRPV6VV0jBVt7PW65hyh5x9ts3pd2rY98m6iVyXRYl1vvgFgh0jsi76jQyQylFBCCSWUUEIJJZRQQgkllLnltUAiPc9DrVof8e21zUlc4//0s/qV93oDpIhoDBHH2Sk/BoOBsWCYOEe/P3ZPJBJBgsiIMkCpdSNv2CpjxhKj5agVZTK20badEUuBmAoUbVRxHMf0Wdm11FdbP2dzGdMO9bMeTTkCAKen9O/PZs13ev9kUtFutwsEymqmbF8ai+qbe5VuWcdNrXOuK5apVkv6vbS0NIV+PnkksY27O/J3aTWDalOQpgitmDTiGKrhRCyDHlNcWIyvK56JRSnLNA3nFbHeOVEHbeYI+eCj3wIAPHoo81Ikc22l18V5R8a7MdBkumTSDaQRzWYTKTYkwXXV7g6T/Y6O9XnxDA2yyr1xS9hZ6xr/wcS0zVIDRwditd0jLfXnnwoS9tEHwuCay0SxznnMk+10f0fiG2ucu8fP5HMsmcHaqvj3e4wfWV+UtVhm4tpev46EMpb50o4611mW1uBevIM+fenrDelfd6AMsERnY9KWwPEMoum6cs9CRi16amWz0awzdUlL1n25JGtwlVZlCz78hlj+9p5JDOjCkozF6pqM6bPTMtviY3tbylZmWMRlvX79qaRucVIZkMEdhzu7bJeU55ck+XJ9UMfOkdQZi4mV9f5Xgrj+3tVvAQCWpZsS/+jLemj5GkujMSfgZ2sqTsCZgcbpb4H9vJiCYJq1cUYWCmsO6OTiOkxa8wvvfR5z5EXlvgKI9ELyKmjVqLy8hfTl2VlfNh7wVeII5xmvyxmHXxxBHBY3T5zoyL3fQKzmZTIVexi8AEuvNc6aOrPA2bfJPSNdez7yfsnzORNBf5nVrCk/ZsSvTlTfDJgmgEylfhco7gq69sf/jzConxxI3Nk50ZV4MgGbe2m9JPtRJ5C9IzGgx0dM9o6zdh9p7jGuK3/jMdm3XIcs4H4DHe7Rii4qmqQITKV8jnZb9A1FU955V97t6lmlrP1HR0cm5q3Tlb+31t6V8rgOO52O8YDTOML19XUAQIReP6enxwgc6lNUYK4wZu7uXfIj8EXePmobxC9ND7aISzZ2olWPd55C53NnZ0fuM20W/cWNRozupQiTsuhrqFuDezACG8lEeqwuRRCVI6PbbZvY/aUlpiBxNCWE1LO0XECr2eUYMmuBQcfi7INcu7m1irSyzFMHXuB4qf7s+8NyFIFUPfT69Zum/6ofJxgnqaibet6p7h+Pxw3iqqhljnwGLeqnA7+ITkeuuX7zGoBhNoM+vQ/Pzk+Ryohu9PCxeLIpqv3ee982bQeA5pM9tDuKlKpbErMbZGTdPnq8Y8bniHXp5zi9CHuDAVqcT9WT1XPPIkLd0rR8vm28D41XJE9qQ5bVtomPVO4ExxmmK5SxdqbSdQxTfFDxCIbvlckYy3klRCJDCSWUUEIJJZRQQgkllFBCmVteCyQygLAOjcUi8Xzbo5XIViYqMizZtm1O02qxGfTHzfp6ivf96dxfikDqvb7vj6B34yio/rVt25SjiGFb/aKJFibozx1zIwbtUb9tjW1SS8TR0ZGxFKj1S9usqKVt2yO5AmkpIHqnfdja2jL3qvXGWBz6GicqfzvtAXzGpnUYf5AkG2iULKjtZsMkkNUxUVFf9BRZWp88eWLmwVhNbOZdSjDh6qAPj9aqgHELKeaorFZaHK80bI/5gCrM4cS4xPPz8byYsVga1aKMz5//p7+Ruhh3pxY4Nw7sn4rFtMFYyCTnzOLfzOoG6mQtPTgsjo1luSio5wkT6l7fvopkVvrwZF/QrVPmjfzRj34EAPjkl58CjB9U//cmE/D+zV/9LQBgoZDB6rJYV//NH/4eAKBHY9HjQ0EgXVoT15eXDJuc5krKLEnbr90ShHLv6SGSzBStSeAVLb95W1HMNhaWxUpYKkl/B76scUWjF5lf8er1DSwuMV9WSSzRFkMrCwt5ts/G8an8psj71qbEh57w+9XVJZwcSX8yOZnrZkfmZmdX5qWwJPG2XrODQUPmqHgo475Aa2aWy6/b6aFEJLjKMfWr8vfTn/wxAMBJraHwhiDTb/5AEmPXqvKMPL4rY7K4IRbC3LKNSotsuCl59gYz8jJOJkyfmbTdVg8Ktfxj7NrLwAx7mkAN86A704niZ0CaF937QobGYetfBS17GWvlq8ZGvhziOpq0ff57DGLt/9PniZxlOJ4q75XB3fHyXiTadHTdfJMxkTMANsx6nKafFWnDrD5Yw4vk80Rzg0tywo5ee9Gzom1+8XEYZ2mcWf+MONWxhs0aMIpL9EcVQscCPv7HXwEATu8L03W5LB4l25tE6A7P0WmOe3hFokRpsvL+XmOu4KRnw6V+UGwLKnV4Iu/6s7Md6aE/MAyaui8pkpVKyR63uLiIVEp0LE0Yn0wqs72MUToj7/h2pwqP3iZZetM0muNJ25eWC+iQKT4eFy8aZS/VuMzAGqJ/N24Lgua6Mg+5PGM+GePoex3DJxEMlEVWymn35HvXD8z837srTOWTOaQfudYAACAASURBVP/6Pc/Eq9maK536VJY5mofMoj4CIskO+QFUb9ve3uZY1NHvM4YyzvjVuMzHR9+T3I3VUhN37woyp0jcMNOB/N3YlFjLhYUsUmn13KNHIHNJ/u1PfgIAuH37NravCSeE6stnZzJOP/7xj2X8coWp/OeKZKrerfpyIp4y3B4aYxlPjvOXDLyeue+rryS+VONYNfbWtmHmSNetYV5lXdpOx4mgQ/4OhzlHNYe4It6Sg5NeeI+FN2JtTTyhzFw1NQek5PYGhvkcde71b7/fN3OrKLlmg1ARnhWL/ytzqzfym/Rt0lPSeEfq2jJMrkOvqxd9N70Wh8hJsW3XBJ0qxKqTO+r+qUnudRD1QKbXKLybTLrmsDisQ+5R2DkSicDhg6fX6oOoE2rb9vDAysnQdmndepiMxWKo8IASjcqi7nXq/BxlGT2zINvt5tj9Wo/nedjgi1hF69K/Cn3v7x2YB8gc6HiIpPcuBv3A0BFrH3Qs9HOxWDQHLi1PofaNdTmY6CE3Fomgz02ryYMAAnlwLCW56Q1gcR75HOKoyEMIg9f9QQVuoARETNhKN9E6XxjqztuqdowLgCpt58/k4Y3zUFNvt9Hmiz7NVBM6Tpp2ozPwYXONLJMWus2+tKmUJ7Kkq07GkF2QF9jBqdQ14Dh++YW4U66tLiHHzenwUIhdOk367fLBPj4+RrEoh5+n+1LOAl1U84vSzmaNcxiPYYFkO/u7cqg/KYuRYJGkBM1OE6UTpluha+rKigbyS9U9r4dzHs4cV8ag1pB1m0pKuzauyAv23be3EY1L3/t9qat0JofmJA0kdsTGd74j6T5oz8Dysmwuq+eiYLTbLdTozlqqyVpRxUDdqQ/3aahIJJFNSt9XtuXl2+UBPc10FP5ggAIPo422HPpWIiRDqsm6Pans4Ma/+bdSxSYNQXxZPvqp0La/05b23c5uwuK6CBzSXM9It2EOB+YzKbbnIR8x7vmjZU0cVINxpXDew8SIWs6/JF2Y47QwL9HIaEVBELxwEuJvQl7t4PqyOT5e4UD30ne+vHxTRET/FPJNtnWekgJc/ExMruZR5ck8szMOjc/TsXzrkiWkh9NLDtaXj9GLG5gmqmYd4795oFIN2T+dPtBhuMFaShTsQVlKSHPgnpQq8Biho4p/naEoTboXPuM+mLAtBBG6HIKHGe791QHJWzp9JFOiICg5oobVqItoIZ9BrS7tos0bbepVC4uyV2qKh3whhc9//RmAoS7n0EB7Tv0jEt1At9ccK6/WlPJzC9Lvza0N7DyRA/Tjp3LIev/b4hYbpQ5WWJC+bKzlTYqFwwPZg/aOe2NjlMvl0CIpjQIfGqbVZ79d1zYGWj1IKEmNHsg++eQTjlEPKyuyb6quo4dcc9jNZdHpMqVbQ4ldpM6bN+Vg/NUXX6FPfbHbkT1V9eMoWZZ6PIj2+wkAwzR08p3cs74q+3Oj3sTjx5LmRElp9PCnB6Z2u20OU+cktRmGV8VZbp/j0DWHItWT+xy/QkF0nm6vbcZHDQWWLdecMb1cNncTyyuiP+nhjniPIUg649ovFJYQjzGlHoZkO9IG6qWLBdMuQ0Sk4VFt0Z1ardYYqCXfDQEsYNQN1TXhY5bFQ2AwfWCcPPRpOfq96w7PPeoirOcq1fUVMBsNrRumFZlPQnfWUEIJJZRQQgkllFBCCSWUUOaW1wOJDNSdVT7atm0QPrVgqDVCT+K2bZvTtCG9cJT+ViFcteq45lqFfPWaUSRS66zz9G4S37bEutBut007FGlaWREERim9M7QE7e3tGZhe0TxD1Mw+BEFg2qMuiBowrO6tlUrF3K/lqfVgeVmIRYwLK3xDBGPSM7DSQV8tD7Ehkkm3U0VBabRC4PnGgqX0yEPKYwZhM31HrVZDignn4wmxtNRaRJEdGX87EsfqhrgutpimI7DlHrU0xiIOIlyOHgPI+z1p/NKCWBY7DKpeXlkyKJsGzEcgVr47dwQhOzw8RIJuL05UrDBlWq+qFUHI4EawtC7zd3YuqFiOFq1kTsYmSReSo9Iuei2xeC5vyjU1usnq3HU6NcQjghr7PSK4RGyTaZm769u3UWtLOec1IaOpkT48UZLxy2fk2t7Ag0+0MxUXq1p7INf2yyST8rpYWJLrK4Y2XNbok10S2izm4Oh8FmTevr4nv129Ju316Hpz9/6vgUDat77BlCObrLsjY5SO5GDbYqXd2Zf2eBhH/2vNBipEHhWtjNOyeEj35HxOrIGJaM48h40KkzmThMGRKUR5bwdlrtNvfyBuwNmutOv0gSDBkewAXx6I5fnWHQmqb0WkgH/1r78vbTkS6+HJ0yIW36Y1km62EVKJjyORs2GHMde1CxG6CdQRgNrthonFx8u/zJVk3N1//L8XSfTu6HP+3CsBY2d8VQBpVvqEf0EIGjDf2M7L4TIpr8IlNM8w/lORIv0m5WVWy6gfweQQTCXEsEbRQf3uxet0ZpQ90aCxeiYRhVdB38fKnqzaeBVMX+uB+hCRyKgNvHtHyOCOfvYXcj91pgefSdqluJNBny+TXIaka7a8x1fXBRlrqU5Vr6N8KPtdMyJ7vl2WvWh9XfagYvHEpOQwoStxIoclQXQiroV0mh5FTfn76JGgg5ksiXuo9PS6LeO+qunW+tTlAiKvm5tr2KSL5l26ll69KiEtimSlUgkEEB2kfC5hL+Wy/L2yIf2slGWvSyVySKvr7ZLoCacMbVGEtNPuYpV645tvyhh//PHHMk6NIaGNomyqL6qeUaSrZZohRf1oH0dM+eXQQ0tJc7pd2U9z+TQcV7345JpaTcZm/0CI6orFM5MCLJen22iV+poSB0lx6PfTOKDeks+TrY4hMouLsq82Gg2D1una1s+63ycTaePGmi/IGlLdepLUp9PpmfQuN5jGTFOdqdvo6VnLECCek+xveVnao2jq559/blDB4yO5ZnNT5nyhIDr1o4c7AIBmszOSVoPkU/64F+Og75nwO0Wby+Uqx1rTbrjm7KD36Wf1dNTUHMAQDVRUVRFcRdQ9zzPrYtJVNRqR8l3HHrrMqgfVHBtBSKwTSiihhBJKKKGEEkoooYQSym9MXgsk0vM9NFsVbG5uAgBSyQQqJM/Q07Um/NTPqVQG2ayc8tUPWdNF6DVDOts+sjm5fxgbSZSAMXWZZAoRWnFc1lWviQVJkb9Wu2d8nRWZq9bG4xyXFpfN733WlUkybUc0M9Y+AKgxXkwRzIDBixrv6djuFMmQIpOa2mOBhCfVahkDBqarBaQ3kL5EGExtOw4GDPBWy0yLqTUitALWW3Uk/MRYP3W8bKKLamXreW1jWVGriXsi85FKyPeWZSHelfvWlsXquLMnQfEdosXxZBwuEcNURsrWuMtWlXTVDORueZ6xmAaQOrPrMrZHHM/C1pYhAQKpkD32JcZ2ua6LBi2Lcc5f+6w8VjcWxIqVyWTQbUs5jw5k3NMpKUeTCAMWnu6dsV0idaKqdVoR7WoVSVqrNpa3xsb2+FgscGcNWVM/Of8JMkwD8v77QlyTSb0n/Tzc460Wnj55wH7Kevut7/9rAMCTRw8BAPc+u48I+5dwZJzuMOB+j7GkORIdLS0uwHXFulri2CSYsLjAsbiysoWDIxLgJJZMHcCQLAdOFI0u41BIdb53IPf01B8/kPa22h3EfCVwUthSkESXcZiP610kiXSnB4IAnx1LvMVRXdqZz13F91beAQCkzhnkkCIin5S67j2TdTdoBvhhXCzDfDWgxXUSjTFeo9NFipbwbqDpgxi/QA+Jge/D5mt0Mr5x0kZnBzA067pCghlI5yQOYWIYAy3VuuTqi2VI6jGOkM5rSbwIOZyHqEfbPGrl9CfaAU2RMoYfiehdky2wRtDeyVhPb0bg6oV9GPn6lVC7mekZ5rnvFeqcWne/eRnWqLF0A0Q8pmrg+A34WvQg748obES5r3Q4TD2XHkJEwmIdecbjHRcOn8sqtyBnaowCXETxM5x623y4aIj90efC0rgi1jmLqmeioFktmNeaH8x4lN0pDHF0fsdJgcbruXwRjV47+WgkFUlhweX9Fg6JePVzgpp1XPGOajNeLpXMIZKS/5t92d/iUUEeV6LixTJglUeDPrwevY/K8k5e2hCvoQ9/S4hdfvr3f45WQ2LS8ouKKoquc3AiaFmp1cYf/OEfSaHOhwCAZwey5+7uyl72D58IocqVtTXjyRNnao6b12W/ijG9yPH+HiLkCRg0uVdwAXcCWbfrSwU0HPnte999U/rQZ+qKquw9ubzsjT5S2H8me021wnQpjugLlaYgbhsba6jVZGzzWWnX2hUS20WlnOPjU4NuBkxBZTyNSLMw6NOjzbexmNmWa04Zf7ksf3ML4qWUTqcNwqcoVzIpc/TkKeNDE6kRXZecFxn18pM60wWZl+PiOfp9mWub3j7Xb8jef3Qo8+HbCfNqUvQu4PPVJLlMsttFgx5eq/R8IocgLKbS8JhKrXbegd8UXeLp13I+WNpiarz4MA2IpkJp1GUMXFv046dPhqSTiYR0KJWQNlfOZR2Xi4JsRh3RxzvtLvJEOQ0q68paz+bk+yubmzg4kLJ7JBca9KQNHgmJAs9Hl95pmiqtTy88h+4rttn3bMQ5ps2aXBONjXtkzhLDH8N6/GCARHI8DYtPAibbUe8Mxkh6Q2I+x32xzShEIkMJJZRQQgkllFBCCSWUUEKZW14LJFLljCyQ3UzP+PtOpphQFK9arQ59kieYhvTvaOyhfqdxjmqRNsyuro0WY640NlLZsZJEElutFmKkRdb7ojFpX45WiWpNUBLbsUw6khgpSdUaoGhop9MxSJ/6RSuiWSqJpcXzPONnrXECA9ITq499vS6IWyKRGEl7IuUlU4LqDXpDJlstT0XHQtG3bDZrrBrqg54kIqbhX+oPn0ynhv7lx7TiuGQII4rjOhbOybZpRaUAjansDchuG4+ixUS2GlsZi4lVbtBV0xuRongMUcbeaV/sFFlaS2IZbDZdM9ca16nrRBm4HMcx/TNrxiXCTBRTrbdXr16FYx+N3X9GC5rGTnieb2IC/cAaK1cZ1izLQrEobSxyvSvrrLKvaYzq8dEz1OtSR4VxnJkFQbojtCT1uw1kaLprdWX+PvviCwBAmuO/srqKGOP9vvhS4gc/+oHECN66+Yb0pcR4x3QWGSbRvXdfrr1CK1g6I+N478EjxFPyf50sczs7EmNJoyFyC8tmLSpy3iQrnMYBav/v3Llt1vCNGzcAAKWyjMGP//KvAQDJbAFJsgT2O9LPOuNbHI5/seehPJD1tc2xPC+Tba5JS+OpzPe7334PDA0BSZSRXFK0DGb8qk35UWnl1Sugy8TFESc2ghs8h4Z/Bko1K/5pCm2b/CIYRdTmtxqamOxXDLl6sRQhE/eOxH9NooLDFAVDuQiBnCfJxGUxl5fFur1aqOY/Q5znP0OVU/F2sIboHX/0zG+OuUst84r2e/wt4DOjiMLB4zJA75nctSwLnr99o1ktnjefBsG2LPgvMZj6tI+uyLnjfWfmZ5ks+ZI6x+oZr/My1lf9TxFJ9aJo1Ml0fXSEu/fk/X92Jgia8g/E6OXU7bWNjqT6y9qK7OtK8Nhuk13Vt0x79O+1bfFKOj2TvaderyObEpSmeNpiA6U9vZa8+xuVCO59JcjeG2+KV04mJWvm+x9eBwB88ZmkJlleXkGLKbvWV6Vdni/6xuNH4pHSaLSRTOTG2qWebedMh7W0nMPt27elLrK1lxij2SL7+mefyZ67tnrNIJtGh2PajUZd00A8Q4LM81WmMwvIWL62JmNi2y4ibpHliE7pDWQsF6k7KaNor+eh3ZJrLOoF8aiUf3Yiuspi/i2jfxpUipM0rLNsdKRYjJ5nVPhMSjsyijYbLaN73bwpYxOJSt2q35bK52jUZe/XeD9F1NLq+bS8gH5Pxln1oOKpMpoyhQa92AZdAEGE4yV1dbse2yAMs+lsDh//wy+lPTw7qC6n6WMk3lT6VeEcqR6uKUSUxTQIAnSVY4Uvii3qFhpvaFm2YVPttOXaYQaGYZ2rq4J6KhKp60OfnXKJaH48CZ9ouD5fHj0Uhwyuw3SDk6ysKqMejyo6JpP3jrKvq846r4RIZCihhBJKKKGEEkoooYQSSihzy2uBRLqOg3w+b07kvV5vJMmp+gCPMxF1u12DdOhfPUEro6Ke4meJnuj1JD4YDEZQI/p682Q+etJXdEvbpVYXvVdRqng8PsUIq5+1jNH+1KqC0ijL1GicobJyabuyzJen5ej3hULBIGuKPA3935OmPL2mkMub+4ChL3UQBLDIuuZN2JzVwqhIYgAgmZCyvQHZ13yyr7Wkb1tbW8gv5Tmmcr8yrHVpTmu0Gri6KlZDHVuNcV2hFbFSIuNVzIXN+Vsi81azJ+On1p50Om0sqIr8qSgyNopQq1XtYE9823V97O/vAxC23K+/FsusWiXv3ZXYC0UJs9k8fK7bbFasmycnYlXTPD2OG0EqMY6YK9qoDFwxQmRraxvDHKD7EhNSI8Osz3FbyCWHTLxk9r19W2JNbNrGHz9+jBotggXO269+9SkAIEEmuYAxf5VKBQUys+XSYhm8tiUxkle3xdLr2bu490DiEfsa9EB4q1RlLDMsEzPROJF+1WgR7DIWQBnWquUKXMYF/PqXkvsqwSTCrbI8T4NGFb/1zjvsu5S7feOq9O9M3hu7lRZWbr8l40zCuOJjIvy0Zr6xJUhnr1HH7o70ef2GxPqwWMOw2Q18tBsybvGEshYSsaYtPwIbA8UgLkAfRpGOoVyUu84a+X9crJF/hr/NLucyROVl2B+tCz/MKRPNtCxrGg2Zq3h/5jWzcl9Ox9BNyzcP4v3LYZz9JghbAxPHM0QiLwTiZ4xNjzGVyi7cbcv8/vmf/RkW1uRd9R9uSu7XwVSDLQTPQfyskVonQouH14w8WM6MqNt5ZRZQehFebtiUZ7R/sr3zyzhuPw8aqlckLdkHHh+Kh1Gz2cSbd8RLpX++AwDYeywoywpz7NWbPaP/KJPo8bHoAD16Fa2TA6Hu9kf4LGSvvff1p7xW3rHVchULGXmn16kP9Rg863dlL+q5WbiBvK+rRUXJRH/JkUvhrTe/DQA43H9gvKu2vvsd+Y5xgTnqPofPznB0KPrB5oboHw1yEtTqstfu7Ozg9FT2oWvbUvfq2jLHT/ap735Xyrv79SM0G6JfaQxdjO3yBpoE3ofvKdOn7InRiIy/Mq5aq9Ywf6DGFjNm/8qG1N2lh1YymUTpXNqq+ifIGaE67OMnD+EzmDIVJ3cF9Y8EUcuTdsfonQ5zeLZa0ocOdTql9o7H02gTdbt3V3SBiMv8iWWZu3ajabIFqJjsCnRXWCrkUS0zfyN1X9UtT4/JyKteV+2ByRe6ukKdNZBrVKf1Bx7aPEcsLYsuqKieO5IPvcU5VqbaAvNxK1JX59x1u300mtIfXbca3zlEdgfIZaU9Fhg3ST0wSs+71dVVXL12haPg8zepW9ekZjmIuNGp3JF6VPNGYhdHPS1Hfxs9rxjG5wnPS5VR74CLrnmehEhkKKGEEkoooYQSSiihhBJKKHPLa4FEBpB8iUMk0ZpC8WKx8dwsrusaREnvG/r7Dv2ZtQyNudBTulpI9F79fvQ+FUVIJ68brVNFfcdTqZRBlvR+RQy17lQqZVhZHXt8KrTfo77PmhdSYyIVwcpmxXpVrVYNw63WWW8wdwx9tLvdrkG3FIFUy0PpXPNrWmZcNF9lOj3OEqrMsBiJ8dO+N2n52bhxjb0JDCzgRMmQSiTS7kudge3h4GBvbExNXh72v1QRa9OVKxtIc9w0XlLzIam/+fXr1wwSGWccq6KKila2Wi08ebIDAFhZEbTtjTduAQCKRUHUFshIurCwYHziNfbzO98R6+aTJ084Fo5h79V1on1xiRJ2Oh34g3EE3aOJPW1QQfn89MkuMppzirmXegOWy/iD85MjOLTm3yQy1+nJOtsnW125XEaGyOiAsZkLZBHWOORmS9bq2uoi6mS43doUK/LShljQ3LhY4mqtDpIsLxKVeXyyuz/Wp2azDvjyf5ysuwOy4mYYX1g7F4Q9ZruwGVtcL0k7Mgnp7yZjbAY9D9fX5LuTosSRvPOB5Njyn8g8D2o99PjsM0QB3ab849Xkefj1L38KAFi/uYLbK4LYJhlypfksNY/iabFprI8mnJG/RRj7OpjNzTh66QSYMf5usWcgHRcikBf8PkvsS3GM58dhvojMEyPpWOOskqOiYzCZM3O0XdPRXCxXP1vTfZhd3r8cpPA3Ld/ESAzBR3sYhzjxmzKc2gCiGjdFg/rAoncO8wumE7K6T46O0aG3BYkcMStU53l9mMVdOiPE+EJ5kTGaFct78bM6LFlRyRGe4QvrDqbeH5i4d7T2+VvfIZJ4c1ve9f/xP/8Uv/rrvwQALCVkAjbWyVFARCsIhnqa8jNUS4KENRuCXFUi8j4/PDxCi3u10QGyipZJOxOxCBrMk+gwj3SMCJ3xKvBcnJ+K3vP3//UfAABvvSfv8TfviJdJt0s+A2+oQ+ztyf60tCJ72iefildRPJlBm14qytugeqVC1KVKDeWajE+Ue5jtyt8HDx4BAD788LsAgFTmDM12kdeK3tFpcT+wqXvmU6hVZI+1GeO3dXWdbffYf9cgVZrL2eEgaD5MzV+ezSaxtMIYvEDq7nSk3HRa9q9kMmXmql6T+5rkM1AUr9cboN0m9wL1K9chO3mHGyolHo/DJxPpKdlYPeaXVv02Ho/ixva4d1mbOZmVU6PeWBjmz2y12R9uyIw51HbaGRu6pjMZ6e/2mqDlO09VBxs+cS3mixz4qm8N2L6sOUekqF+p/qfxpzomjhsgmHA00vhH7VOjfmpiNCc9E1Vv29jYMPPZJUqvKKhyruhzG4lEjW7veVJXIk4OCn7f6/WMp6XWNYlEOo4zllcSGOqWinDq75ZlTXlMziuvxyEykE7qQcexXdPZ0U4Cw4lzHMd8p4M5TMwpC0EDV3u9nnEBnUz0qQepZrNpDn1DKFraM3QXjJjfFMrWA5kexNbW1kx5k4db/auB2wDgUhkdJlTtjLVhMBjg+vXrY+3IF+Qh1UPRYDDcQrTP2p4Ux0TdHN5++21sb28DAH7vR7+L/5+9Nw2yI7vOA7/MfPteKwqFrbB3o9HohTubpETK1mqJWswZKcYRtkbjZWSNNTMhLxHjiJl/lkcTCsvjWUxrZFshSyNaJoeUR+Le3EQ2u5u9ogF0A2hUAbUvr169fcmXOT/O+W7my1cACk1KbMfkiUA81HuZN++W9557vnO+AwC/8Ru/ASDoYwsO/rOP/TwA4L3vfS+AoI+ff16Clh0NlN7b20M2Ky/5L//yrwAApk4c076Ver7wne+YoOY7txcBSGJbAOjpwtFo7hlXzYz2KQlr+ILPz8nn2TNncUwD5tkHr764oW2QfltauoUzZ2RT4YvHwyP7NpfLoVhUqm89GM7NyjUM8jZpQiALARC8pHsNmS9HNTnxRGXKpGx5Vclt2E+ujmuv10Ne3X+jc5ubF/t6slIxL/SOHriSesJJFKWM0ydPYn1NDouck0OdD41mkJpjqIH7PaXuRkKeUdP6zk5Ley042FrXZMZZ2az2mj39lD5udgc4elwMBCQQevgROdAx+W8i6Zi+pRvyZEXmA40OORqEbBuDnrRz4bjM9ceffBQA8PXO1wAAly48jPVlGevKpLxje1viejxTkLbUkYbX0kD5rhw+196U1CMr1yQNiqukPMePPYKT6sa615S+LaRlLajXpf/6nT7KRfmOhikSYaQ0xUfP64dSvNxPefODA5eeSv2Qgh2Ve3kH7nf4vJuMk6A8uFj+PQhKHqDAsLtg9EBp0oCEahw99N3vgD3y236cJQeo64MmWx4t//9fh1SO1ciY6X/H3TIt8DVSfQp5aCgE5P2vN3QP8nwUNNUWyxtzF7X2c9setfZY8HHfCRoi4RkrJ5I+ZZ+sMfvK3VeAu8tBjEN3M4I42O8wevDDJMlymO78wx/8ABa/8wwA4NZrYngr5WV/4T64uLRuwlOMBU6fRZ3kzoroHZ4H5DTVU7tHojVZq2c1LdTMxGE09YBjK5GIr26PM7ofJ9MJtHuyxzz6uBhNT56StT6n+UlWV8Q9MJN2sLmhbo5K6NR3X9f6BSAFFeog5Ef2k/e8990AJMxkVo2Zr7zyinxuX9X2Sgdsbe7qvVljwGe5lsVPmL6hu2RWye8amkZrS1NMZDIJJNUVknpUoyn6Uastzzp5UtqfTNgmdORkT/bGXkv69KWXXgIAvO8978XVq9fkGRuy/zIVxu6OjIM/9JFSfcVXHSeTUtdXe/Qw0qw3jb5dKYnhfnO7rr+pfmt5aLdE90rrgXp6WvbTlBoShkMXlbL07fqa6Bd0R00oIWWrwXChktHhVjWlxuwROURSp+52eyjpIZuHPRLgEIQ5ceKY0ZVm1DWbIWOr6s49OyvXDgYuVldkTA5PSN+ShMrWFCRbm6uhsDjpn2JxtL/evHXD1ItGE6bSKFeUHFIXuFQqZQ6a3Iuozxt3Y8cZc2ONEleF5/bdSLaMe3HIhTUKlN1PYnfWWGKJJZZYYoklllhiiSWWWA4sbwskksQ6PAEPXW8M4aNVIUyZG0VyeD+tDLQIJZNJ45YWJTNhGYPBwNxPJCga3FoqlUygNpHMu7m3NhoN8yyiWtF0Ho1606AyvI/oZ5jAhygi20mrC60SdJNtNpvmOz6jrfUkrH7t2jXcvCmB0M99+1kAgRWGfT0cDvHxj38cAMy1Tz/99Mgzf/KjP2Xqy0DoX/7lX5Z2WXTnk/LW19fx6uWXAQBrivhtb6k7rFowbSdIMdJX4pWKWm6yOh4ldam9/uZ19DXFAgP5k2rZ2lHq7XQ6bWiR6S7BPuH4NhoNnD8vrjC3b4sFivPk1i0hsiEK+tJLL5kxiiKGxo1gGCCaO7tiNnuoGgAAIABJREFU3SsW1O0z5PbM8WI5TAibTWRHfrcStrnPuBgooltX62Ftex1HNNCe5V27LqjbiZML0u5uD011CZlQaxxRSpq/GooIL5w4b/p5qJbKz31ext5YHicn8MZ1cR/h2JNsiHO81+sZl+CFk9L/RDZ7ilTvKhnA9va2cQP+8A8IAlndlbE7cULGp+8nsKuU39NzTBSsblFpde/xu+hviRV65oJYKE8elvo5GhzPuqSyadP2iZxYRzWzCrbVUlueKATICcdPrcnGXc22MZ7aI2L1G/GpG10v7oWsRX+7F+lOVO6Vgtx6K5QqoULeiuVxHEHxxsoxZCMHKZAIES2q+zZpn5IO0PTvAoj8c3eW/W4yR3wvhWligpk/PsLB22AFf9M1TH+jAtLVtWZ9SRCGVrNp5ntOX739nKxC9vPIL/uk24n0iUdPaOMRHXUWHe/vg46vvy+6uf/90Z7b34119PNeMv5+RhHKfdzZdZ1r7OpVno/qjiBDR47KHphLy/5ZrYk+0u7UMaEpp2q6H9GTyjMudkryYSfMHjZ3WMqbUOKTHU3pMOg3kUpIRYznmEkJIZ+bO6uwHNkrskVZ25cVwbr+huybDz0kXjErtzdgW6KvVDUEwtHQFuoanucaNOojH/lBAIGnzJ1lkgy18eglIetJXrsOAFjfYHulT/YUfTt8eM6MUVNTgJEEz+gd9TZcdVOk11xTPWg4EEePzqPXl/uOpcRjhsR5S0s39RoJXdrd3TXkLxl1jew0lJBI9dNbt26NpI0DxMUVCPSNZDJl5i3HioSA1PuoI7bbbVN2kN5F6rmzI+OZzaWxtCSpVJjaY2YmcO8ExB04oTpDJiM67/JtmV/RVHSe52JyQtw6h66SIyryd2xe+uKV114zCGHgsirlMDVKJpvC9o7ojTfVU6k8KTrA5FRJ2yllpNNJnFAXb7pxT5ZJbCT9lkgkQrpzQNQJALWapvHoNDE5KbpgfyDvyJx61lFnItrdbLYNcVOzIX3baup7oa6+lmWZMwz7P4oquq5rzkJ8RkDUA63vqAts+P6DSoxExhJLLLHEEkssscQSSyyxxHJgeVsgkRSemn0vlPydsX0RJBEI0ECe+qOoIFG9iYkJg5gQrRkqOU2rFSCSTDthiGbUchPEQXYNgUsiYeszmCIiq3Xpm9+TSZY32j6SvxTyRWP14m/RZKCNRsOQ2tDKR0QonBKF7Y2iio4SFuyXVJRomRNCIOVaoFgWi8crlyW276M/89MAgC9+8Ysjz15eXsXi4iIA4Otfl9gJe0Lqe+GCpFs4fe48Pv95CdJnzKClAdAbmxpDZzvIqj/+8aPi6z9ZEQR3Z0vR2rT8vrm9jY76jHOMKmphDCczp6WmprGWtDim1c+/VCqZONif/dmfld+SjPWUexlzORwOceSIWKQYR3vnzm3T74DMUQaOT03JNYx1oPUpkUjgofOSqsLEOyoqy3FkfEo6HSDorYb0W1GtdUeOiNVvZfU29nYl7iORVuuZ9gWt4N1eD2ubmu5kS8lsTNylEu4MpC7dbg9bG1KfRx55WPtb0d1MQa8FGloftp1ES5Zaurq9DioVmUOMMaEVsqfkPsc1ae9Xn/4aSkVN4rwrY3V7TUmUNO7j2vIyNnWulOflu9WrQmrw2Dufkj6qbuHEWabikLbPzom1m3NxQ/u67XXgD7WuyqPA7Oj5tPR5MZMDAcikljdgInVPxgq2BduKIpAR25zFbz1EUQA/8nf4zjEEcR948W5WwHtFNdwvzvBB5SDoTBAfF9TMiyCP44jpODYUEOmMQz329wgGjI7Jg4h1EJah/Z55j8TwY8+4T/183B2xDD/muwnf5JyxQigj0eDR6DjADsX9Kn8WNEc7XA3Cy+m6207L+nZ4eha2ErS1ZElAtrJfTe42eyihmMhIkOZ4zGb4L2vkmgeVofUAqLp58t3peKKt3H+W3ftpYQwi+l4l9OX5D5/5YwDAyquvo1QQ3WFGQEHUFL2BT/K4vlmTe6pX0WOjQEIyek91OiZ27pGLDwEA2sqYtKvl+nBRLMv6nc7ILKpMyN9z87L3HFk4Bjh6n+57JNnbWGPCd5kwb7x+DWldy/d2ZB9OqicICWM82zZ61be/LUQ9/T4JEKW+29tVPPvtFwAAt5ekvUxvQRW625H98/r1G+b+jMYBIqHorLq1OI6DYonJ6LvaXo0N1jlfLpexuCjePou3xLvm+HFB73Ka0qTZYFqujqnPqQXZs7/xZfEestXb5tVXLyOrMcZca7oRYspsOmM4IIh4JRN0vZH2ddqKvjmAoy/8QFPD9drkEJHv0+k0Bq7oiZ7q2x1NGULPsXw+j556IRUmpL+JSHJcCxpLm8ulUdA5eeSo6FAvKkESYyXPnjqNak10uslJ0fm5z2zpXL16bQeHDx/SOqrOqbwW5OGgw9Dq6rrxeuFcTqhOzZR4xWJAWkSPyX6faeqknEqlgoGSSNbrolvy7OBEkNidnR1UyqL7BtwoPOsE5KOeR319FE0MEEkrpPfTWxMqTP2BkTqEfzuoxEhkLLHEEkssscQSSyyxxBJLLAeWtwUS6Xke2u22Oc2nUxnzG5HDXE4sUURQarWa8UmOnsD5N393XdegbEFy3MHI37lcztwXvZ/PrNfrxmrD7wzNr/rYh9Nd0KrBcvqKwDT9gJ2VsY/GOmRSRMjvjpM0qB8RSf5dV9Yqxu2FaXqJaNpWEPMJCNMXLUVRlLevNM7tdtu0h77rv/mbvznSPrbpb/yN/9JYrzh+hzVO4sUXJA7yXe94Au997/sBAH/w+7+nz1J2rBmpe6feREatQpMlscL01LrW3tN4hrS0wfZt7O2OWpucARnRAkZc1pX9xdjUnlpAE4mEiYlcWZFYnFqVzGfCEsoUJ51Ox9zPWIKsWhoZb+q6nklUbKkFkOgiKa09D0hrfMDDD0sc4Zs3pZy1tRVtHwBA097IGBVLGh/QlfJPauLakwtzBv1e3ZT7e0ybotbwIYZo63u0cOqk9pPUoaZ9NKFz1fd90yc722IhHnSV9WuoFrmEbcZm+Y5YSck0xvbPzs6ahMIritgG1NEyRnu1RenHYgFtRWx7ioj2fGXt1diHmxtrmD0i1sIvvyzMeGePS+zLhYT0/8L5OZQmhTVWAVcsrul/lHkVSbF2bq3s4ZBMIZPEfFcR67TGqO7u1HHosKaSMTFgak1OaIwBnH3SfERSfBgJY0he6Mr98ZSxGLN9gIYo8OVbd3v2/rUY/+2ty/5xiSIBYBgkSCZqN5YQmUjRSPyoWlejNTSIT/D9vdpwEOZV+7tiWH1r947VyvTBPvFrD1oWQn18vwsPKEEcIZFI28xPPmMYvQcWBj2m7HJGriHBOFM2TVRKyCmLNZlc7ejLsm/g7904f8evHZ8K1hg8+2A8hYE49xml8ejLoGIHeSZLH39D7vXM8P2RdmoalYc0xdVXP/kZ2E1Z/8tJubbX17QUuq5XygWsrCujunq/TGnc19SkrLMmXivh4MhRYbdcUQbMpHoeJXRgEwkrxAUhehkZ0N1lMo1nUKuLV830tDyjqOzcqaOyV7/w7GsAgEIhh60NTc+mesFgwDQGor8Uijm0lWOi2RQeBOpFtdqeueeasnt3O6o7KJLJuLtmiyzuDqamNC2VokcnT4uOw7QRmUzOsNfuKWp2YkFi+m7evKXPcXH+nPADPPPtbwIALOXOtSG6QHNPytje7ODGDUEt1bHOpMVg2gzHccybQKbVKLfDXn0Xj1yUPZVs5Bsb0tfUk8mU6jgOHDvwbpNPKWeqIvtxLp1EpaQpWtLWSLm9jpQ3Oz1jvOWWl0WX4LyY1TRkVeW5qFQqGPqjPCV11T25Zk9OThl+C9arVJkYaeepUwsmvcahORmrGfUc43y1FLdfX1815cxrqrOWxp9yjpYreeO55vSlHvS+aisbvuv2kc0yPeG0PkvmHfX3G8oz4Xk+el1pJ3V+enxxzDzPM/M0nL4PCPaMbDZrrg9newj3n0lBl0gEKeeG0ZX73hIjkbHEEkssscQSSyyxxBJLLLEcWN4WSCSAkQT3nueZUzXjz3jeJbLjuq45XfO0zdM1T9uMHUylUib2jahZwNKqCEhvYE70/CRDE1mxXNc1FiRa3ugDvbsr5dLa0W534Tij7LFErG7fvq1lZEydySDKZLtsf7vdHvExB4IYP1etaoyDzGazJtErrQn93qhVwbZtU3f2CZ919BhZqFxjKSKaRyTy137t10bq0G43DasUEbHnnxHW16eekli11eU1vPaq+K5PTjAnkKBmzJeU8C2U1Ae+rn25tSUWKFutRpZaiZBwkNIYVNYj73jaf1peImn6ggyzh5Q9rKAMXM1m01gYOQ7byhT3/vd/QK5VS1C9Xse1a5Jn6eGHJe7gJ/7KjwEArlyRtt24cQNpDfph7B2RXFhiaVxdXYXnazxuW/p/d08slMWiPKu2J3GeyYSD/oAxvDKO85OCGKbUOuzbtkEZyfY1Ny/tXFPm2u3qDpyUsgZrTEJf522GccNqQc7lskgmyaSmlsBtjXdxxJI2Ua4YC+dAWXJXNVdlIhG8g489Jox2RMFrdcaoSh3KGgOxtn4dm5syz0qT8o7sqLV563UZ33rfxSFlUXXbmpy3JPM1Oyfxjm9ceROTKUGLifW7jly7vau5pxQS21jdReWmMvQRMd2QeUJr6fGT8zh6TBMfq7mNOacy+kXX74diIkVoxRyP8QuLXBPlkLQBDJkXj+gnkWllokslnSC+KcIWO9wHAYnmj7IikGYYnTNgzz1YT8eQwwiMyrgeIMiJNcZf68PEmjAeq6frB3OVDTE0DM+elmCYZSNxKmEx3+yDOh6M+fXPmdp0H/nu0M9R2bekB0A079V6k7fMYIgaO+gHdwaxkLpGhSYpY6HIjDroSzkZ/X5LmTYHnTZurMn65fV+XMpVZwyGabW7LnIZZQE1MYzKBcD30+2ZfTh4icM1x2hHRBpvvdW5cJ8A3Xt5A/CRbGfPHSKl6yrXBjfK/+DY5h3j+0ePKt7L313PQ4JeW6yPlptJEWFLYXNZ9qGVoegChaxcPdAYLNfzcUx1hkxG1tm0Bo9bCm0yN14ml8byiiB9h47IvnL0sHz2lUfAshLoqofL6qqMvavPPnVavFAa9SpmD03rs2RtzqU1WFb3melpQTyffPwp/OEffAYA0GmLTmipLjFVlHuazToGmoTe5O7Vvuh0yW+RQkv3u1QqN9K3bfXesjWnoecPUCrLPnXpMYnb67sSi1dRrgjPA5bvyHczqjuRgT+p+Zvv3FlGVz2mZqc1J/aScicoAjZRkXYu3dpCvyv9fuXyovRbn2s0WTmTyOdFdzD8BZH81NPTkyiVpH1v3hC+gazyLHRa8syp6ZL20dDEITIGNGnJ3n3u3GkAQKO9C1jSh9Vdea9zRSLNMoc67YFBr32mZvUZR9vTPidSuYKl21Ie63nqlOQCJ2IKBHrLjNZvXfkgmMO9Wtsx1/I8wLMCdbxAf3bR6wU8JwCwsbetfaq6ztBHqcQYYOZolM9kStpWLhcN4tjpiC5C3bWunnaevrcJJ4NOWxl9U6MIIs8tqVTK6McmVjPCIwOMZxBgO4lAhtFHw0nzgGve2+IQaVkWksnkSCM4QPyOhz12GA96QHA44z0kzeHhqNfrod0JXEiBIE0GOz6TyZj/85PPNotxKmU6mBMgSCgr9SLs7zjO2MCzPLpA+L5vXByoRHOQ+dnr9YxbLF921p2ThROi1+uZZ1jGzSsxUq9UKmXK4bXZrBLtaF1SqZQh/yGBTbs9mn7jE5/4BABZ/BiETfKchy89CQC4/KK4s/7Rpz6Jel1e1npNDhI5JVBI6sa+s7GJXUsOwzzAGpIhrWehQopkF3tV6f+euow0vYC4BgCKxZK5f0LdK3jAJOFOs9k2c+SRR8SNg5soDxI8aDuOg8cffxxA4Jp65aok8qUrw/z8PN58U1wSsnpQp0vohz/yEQDAc889Z5LL+pC6v+OdetjSxYoH0euvv242Fy4GTAdy+464vRw6PGuSEbf7sjhx/rd17Gq1Gjo9uvFIe1Lq3jOhB226wO7u7iKlG8W00l4fPy4LNenMe90Bqtr/CdXPFo6Lm2xS3dROnTpl+pvzw7Zl3tJtNNeX96M/dFGelsNfUzflalPqmdbNPpefwKuvyIH/Yx/7mwCAz/6puPlceofMG6dQxo66iNTX1bV6VsotqFt3Sudb6dGL6OtJLFOWuXj67Duk36+LgeP40SPkE0CSHvZ6YBzckzB/3MUSiJDmGIKe0ROj5/lwVAGlkYhrzJQe7gcAWur2yzUgONDRbSjYCMwZzxx2Iw5z++qzowdFa6TM0fZZEYcWO+Rjy4NElHrIsa3AlVFp0R2tH69JwsFQ65q4ixtruPIPQk7z5ydv1QHyrR9c/Wgeie/RE/c9oHOembuVHAIh4hZVxofmEAlzDQmvWvruF9VXtaHkVp/+1KcAAP2NGi4+Icne1+7I+10YSnk0Dk5kEuhp2VzH82lNcaWkF9lUBoFNw/gI36XFYRKefVKEPIB8N3aIoVEmpS5D2/SsOVgmHX3v9fu+HzQrScNN6N3VWkkZdvDG9nQ/x0DGYXlZjIHwfMxOidJb374MAMjxQKH6Q6MxwIUTkkqJqSBaTdEhaPThPKnXa2Zf2thY03poknTdB4uFClpt+c6ylVwlK3t3MSdG2GIphe0t2X939OAwPdPT+snYH56TQ9eNGzfMfjnUAUmlRa/a29MwB8s3+lWDrpraFoIIw6Fv/h+sh3ow90nqyP3VNfoAk9Tv7MqBjPrDzRu3TBhORol/Vpdf03LUADC00WrSLRMjQqPsupLPdTtD+F5y5JqikkRSH+p2O6hpCFBGda+BuvSGie8YetLraTo0JdO7+KiEuNAItLe3i+PHxFhN3WRrTSp6Z1mMBc3mHsqT8iym+3poVg++S0vaNtsYeU6flvCel156RdtJHUzGxR8OMVBD45kz4nad0kM39eVCoWD0dR4IWT4PjMVi3qRH4YF8W/W0aBq+cmnChFwRUKALbEsBn0QiZUAkzgPqnp6mZCsUCgaQYTnHj0voDYGpxVu3tZ4NdBla1pLPYml0PG3bHiHLDAvnqOu6ZmwoUZfVaChg+LeDSuzOGkssscQSSyyxxBJLLLHEEsuB5W2BRPrwlUREquMOhgY5CyfOBAKLo+M45rfoaTvq0un7PhqKbPA3lkOrju/75hnG2mQRHQhO/Dz106px5IhYNIguEmIuFosGgWFbiPyRyObOnTsjKSn2a2e32x1LXcI604LG9ne7XWNBYXmBtUT6dnJy0iBxUaSV6U6OHDlnyqFrwNbO9si1pPY+d+6MaV9drXs/+pG/BAD49f/5nwIAXnz2eXzgQx8Y6acPvP+9AIB/9S8/DkAsNwl1Y8srMpRTamem2UhPSzudRApdHU9SIbsdsXQRoXbsJFrNzsgz25qsnn2eTCZx7JhYLdfXpT0TWt6tW4L00QVhOByaPnnjDUHEJiek/x95WCjLB4MBTpyQ8ujKSdrwGUXaTiwcw/Gjcs2lS5f0WYJeEnWsqXtyp99FSq2EO1Xp//dckmcxfYbnudjaFotsWhMNs5zXX5dEuqVSCW6NyZUH+ulrH0tfO2rZ3tvbRacpfckkydWqvEeHDulc2NowqBZdLElMVNYk0ZPvnDT91FZXoI2tHdNPAPD6DXEfzebyePKJd2jblUhhRdpCl6qn3vck2ltiqbv5vFjGT6mlvLkp7bWLGVg9deFdU/dYtUJ6vlgYi2pZ3W424ZV0/M5Ln+YVbeS6krADl9IogQ2JM5JWCoOxNOjqehlxubRhwfJGC8rrA7rD4O89daPiOPJZjaKM+eHpCoZcq/S9dhK0lEs5JO4QAhtr5LcHIX8ZQVMjfREgkaMSpjLh/0ic0tD1KJVIIqdZ5FPOqAsie6g/6Jl16+7uf+Pp7o3L5fcDiHyrxDrfBXR1v5QfB33mGPK4T5WC+WWNfR+1SPMK4mi2FexHREq29NXRZc6kMNrxqli+LWgFCd/euCZ/v+997wEA9BC4eud0D3QVGaLbswMrRNA06s46VlFYGE9Q8uDj4gts/8D3UdL6PjAFRj6TDFB7enPrJ/WEUjaNnu7NjvFOCEisgKBPLCuYMSQy+oe/9velvB0pbyqVw5GT4pa47Mmaur4piBo9UpLpCrY2ZU0nWDqpXjYJDRHoakqIcqUg7o3yq7RPSdi47/d6XViWjKOtLi65vKx5u3tByJLbl9/oQthrST+9+uKLco8S33X7HlKKurXa4v1Sq0kdqCdkMil01fNJnY+QUE8gIkQJJ4EhO14nnK+IE9dhei4NBx7qutfeWRKiGE+R1kJOUFULa5iZljCXXlfub2s/abFwXc8krk+pGwz3JbpXrq1u6N+9MY8UEtC46moK28agS+Qxo8+QZ09MCDp44sQJLN8WvefSYxIi8uab16XfNMTmsLogFwsZdJQ0ZqghLf2BreWIfnPlas0gjq2WXLu2vKb9JdeWSxPG22tnW8aIY0OPO6KYpXIepYqggFdek3pVyrKfcz2q1WpGvyDayzRwruo+nU7H6KyLS6J70fOOYWXU41OJNNZWZBy3dC/qqcfXsWOCJKaSaZO6bjRVRoBIXr9+3ej99NDqqzdGSb2tiHYnEkmT8sy4/XZGvQ/7/aRB9o2+so87Kz0HgxAUutsOR75Pp9NmDhM9PajESGQsscQSSyyxxBJLLLHEEkssB5a3BxLpi1WEFohwqopoXGGYNIeomGusQXKqJnEM76nX68aqQUtBThOvDvrhU7cSPJiAaj3Za3CyOxgaBNLTwFnGLbmOfJY1oW4mnTGBwiwvaK/c2+/3TdDw1JQgVUS+rl+/btpG6xIRtUymaPoJwEiqE/YFrTEXL14cuSaXyxkrDJHMoVooGZxc2FjH9LRYcRpKc/3KKxL/97N/9WcAABVFdAduD2dOSzzczo5Yb/7FP/tnAIAvaYzkb//r38ET73onAODqdUnPcPFhsXQRLfvy5z+HnPqKpzVeb3lpEUBArkSL0vFTJ2FpLA3j62j/YayCILgwbQ73Aa07qVTKxKKyv+Dtat9Kn9CSdubMGayuro7Up6vWNaZlsW0bU0ocxPhSPpNI58kTC5iaEYvk9rb01xNPPCHt25W62Br4Mj8/Z1DjD3/4B6R+HbHavfKaxA0Ui0XMH5nTOst9TZ3rWY3vXF3fgqOU5KTNZnvzjMFVggpr2ENdKbWJPsOTsSZZ0MrKsjHbPvWUIMqvv3FV+1TKuXL5Cm7p+DEGIKeB/dMaw8zlp95smff9mWeeAQD4arWdKklf7yzv4uyMWAnn1bq8ti7zdemlr0lxxQS6VYnTqO3Ib0W1kzU3ZFzLE9L+PdvG4ScFLbazgkQq8IqEJfXa3m7glKLNQxP0L59MaTKEZ5DCaBQV7f1OKGYtQMvk75Zaotn/V27egq/oLkkDMslRhK4zGCKp74hjB4ncpXytZzgebYxIhL+F4iajhCL7xI0ZopQIxDdmibSsAOWKkPC06uoNULTR77MN8hsJLgoae5VIpg2JByvv7BPzyZ/Zzf5Y3N5fnLxVVPDucXp/jnKfZ+6fhoK/jXrHWH5AQuPbJEEaJdaxfUm7AAADkwZHkXhZSnFYycGyvT72mjJXNhQJaDpKiqfVTiCMzGn8sP6WVQKUjttDIjEaLzbW6ntMk4NY2aNRsJb/YPNgLKRV65NWFMMB4I6+BlCuHCQVwvUQkGCZOpt2jXpUwQoKYv9/SD2FTs4I+vj4iYfxP/y9vwMAWLkj+wCJRZoteU9PHZrGrupDKY2FL+bl3a2URQ9yNel6oTSJliJXnjWqt01Ny/6yXW2aeTUzI+u+beJBpZzrN67hXe8UD576ruxHRJEOzcnaTnIe1+9ja1v23VmNY9vakL0tn5e+LRSKaNxp6LMYAylPZMJ42x7Ctqh/9vWa0diysPfaQEltqjtSbjIp5bz8gug69XoHSUd+I8rmDUdXcNu2TBqRqGecpQO9V5c9beh5sJzRNZ16EElvcvmM6W/qwu5wFHHa3Nw0ep9JdWFSZ1RG/nYcJ+ThJddS93n18gvax3kMNqW/iupFc0M9vBh36nsO8kqomCDpliLLWzsyvtTfkokUrl0VvZg6WK9HkiB6JWYx0DHJELkdjHoADgZ9NJvSB3OHBBHOaLq2nS3VB3uK0pamcFwRx5UVQVGXV2TOr2hKkpmZQyb9W6ko83d5WdO16Zyanz9q0sVRzyYCG4yV1LPb7QI+56K0JZcfTeMxHA7v6jEZ/mSsaDjtR/hv7qPJZHJsTm9tag60+0iMRMYSSyyxxBJLLLHEEkssscRyYHlbIJFkZw1T1dJqEJyyRylqFxYWTByWiYFRywORtnAKECKQRHa6ndGYyImJCWPxIPNqOHYOEEsB/8/YSj6Ln4yR3N3dDfk+K7uoIjL8fmJiwqT0oFWC6SOYliLMWhv4PosFKEAgxUpRrpSMdYh1z6vlt6hU28PhELZarVLal4ypHAwYIzk0cXq08qU0ToCQxe6uWNDm5g5haCxa8tut6xIL98JzkurDTiehhjw89JCwuf2T/+XXAQBbinpNzcxgbUOshp/4/X8HAPi9f/1vAQDPaDl/+xf/NgCg1mzg2y/Idz1l16pXpU+J7Lpu3yDbAXuh0pp7gS85kWXSVTfrtB6SGls+r169ahA/srNuqFVzdVXqfebMGfhqJcznZR68+92C1FU1prHf76M3IKegSLdPiu1pvVfm/u7uDkptQcK2tZ96Sk89Ny/lW5Zv2pDR8SS9NOm9B4MhHIXFaVFVozK2iMRqHaYq+bGY4llFB1Y1SXQikwYJ5VcVDcxpnbvqu//KK5eNhXLyEWkXY07sBGMONeGt7aCtjHZEInaGytaqbL4/+pEfxre++BUAwNXvfAMA8Mgj8q4kLRmPiKRHAAAgAElEQVT7ra1tLO2qpVJjRrd2NHY2K3/3O9LeZGUC73lK2PISmjFE2cjN+1attjG1J/2fldcHzBZA69vA6yOpVlWTfiKEvAAAQxRshFJo6H/yikC+/oa8b7Ozs5iryMN6pPPX1ytgiXb2Tb0xIlw3Q6hgNOH8g2BfI8yy93t06PkGMVQQZF3Tzjw68xD0FYMaoOEz5mQYfE/kkWlU+OxhBD7aLybv+5Cp4/sCKL5VuRdHqfx+98aQfZPXhuejZdYaZ+QaAPD1t72msjsX5D3/0y8/DQB445qgNQvlCrKHZO/ZWBUE4K/+rZ+QcnWghz6g4YMm5jahz+zrGp9KJANE1Y/6CkTqbkUxRYC9dC8CXGef76JI+b04e6NeABSijfVWD4X8KO9Db6D7jKZ6ag7csXgs4wWgSD89JnzPR0Lh3LwimR/72McAABVdm2+/sourr0kMZF5jFlu7msohLevT6vou5o8c02fIIrW4vCj164knSU/1LOzWUFavktVNQXB83QfTGVm/p6Ym0FUEaEU9d37kR34EAPAfP/3/yDWTZWxsSmz8jKaG6HRlj0grGjo5qbHy3QEuPCqeWFtVQe0yeg33bqBgPM4cTdMBE68nulO324WrcX9DjRcbqj7qaR87yv6dTKaNvkFEks4Ur7ws3jq5XA61XdknGSPue6NzkkgdELCoUv/j5yCSOB4IcWtofQnk9nq9wNtK5zJ1O35/69YtzB0WPcjVuD9HdUWyjzI2b2Z60vBlDMgUrt54TkJm+/rGionN3NnRWFSNeeYe23cHcJQJdk9ZWKPeeHzf9zbrKJWn9FqZM0cOj3rlHTp8GJZu0tTTwpwhgMT8EYFv6nmgWBCUcGHh1Mi1O1s7Jg3dw+cvjPTJlSvC/prJFAyXAxHRXk/6NJGQ8XjiiSfw2mvCwBukxyOb/igCmEgkzJxJmWwBOnYqlmWZ88rdmFYtyzLfhRFkKTc1ck+Y72VsHbmPxEhkLLHEEkssscQSSyyxxBJLLAeWtwkSKadfnoBtyxljSiXCRAtBq9UyJ3paGoj00RIUZh5KpojuiEWEcXFk4BoMhuY+IjjJpDKFGV/5Hjqd0bg61i9AMcUi0Wy2kctpjF96qN/Jb0QQi8Uy5uYEIWHs3Q1N8korUb1eN8gULQ7p9Khfczi/Ja+hNYLtPX36tOkjWp7qzVFGKcZIOo5j+tLkw1RzKS0Y2TRzXRZNUt5CUepZXVbGNouxh2m4ZMtTS01frWsTGvvw0ksvIKd+6cmM9PsHfuBDAII4ykZbrEanTi/g+Ze/M3It+4Rj1e/3zXg21GrFPsmqNaxYKKGgcXqLi4sAgLL67jP+g/EDCyePm3Ejo2t9S8aTebN2d/eMda7V6pj+FrHNtYz9aio7HXNzvec9wjq4ocmAl+7cNlZqMv3OaJ4l5rSC72NS8zlyPrz5ppTH+A/bt42llL7+rBct0W21sM7OHEKpJGN7W9Ho17T/ab1r9zooF2Ssb2rcY1phpYfPC9J89Ohx04ccE1reoO8Xc7rtbG6buKecvnM1jUcpZqXe03Nl5CaVzVNza6Xz0jntjszx+ekp9NXq3lEmXkDm1NGTglpuK2NvYe4QLIUgGVfV1RAAskHOHp5AXxkSC0XGcMg1niP/SYYsxgbhIwJpYvP0ew8m7yRzwd1clLE6efKkXmtB82IbJIKW2Jz2Z8/1YSVGYys9k6lZnxXOG2liIPWSCPQRTqgexEKOwyN3YxDlvAhyqFkG/WG9qlVpFJHIdz75EFNumtjlvP7d0ACwhOPAZVxptC7ROC/bH2vn9ydP5FuT74qd9S2207vLM+9VXvSX8N9E9DybuNsoMm/5Aaoyqess39Jyoag3kwPBRl/XybQmiF+5I4jk+bOCGrR7vkFa8syHpzymA6Jc6YJBTRGd24QXzYu7T7v5Pj3A8PjWeB8+mG1fhOhqOZ9GtT7qsXREvWI6elEqkQiQ9wjsafgCnGDNYN5Vnx2oLyOfOT01gR//sZ8GAGyvCIKysSb75p6yd/cGPvY0wWdK4/6Y0L2sHlBJXbObrZ7J0cgYMHpUUbebm5vDjno4ncweBwBcuSax/4eOiDfL7OQEyqoPtTUm8JELEtP+urKBT0zLHtxbXcWGop5Ep84/JEjTYUXcBn0LW5tSDr10Wm3m0SZTfgfZHJEb5rHUzwiKbdsJgyrSW8K25N6hokndjmv0A5MLO+It4mNo9BWucYapOpob2LaNvsz6ca+lvtbtdpFRXYmeRvS2ImpWKBQMe3JP41dLyn7KctIK1g76PlZXZC2n99teS1j0p6blXa7Xazh2THgMXN1ktzW/NPWZbDaLWq06Us7ikiLgBZkvRPm8oW1iBT1P2l5XXgrqZLVazXhmlSvi5UB9t6uIZ79vYVnjGet1qU80ttXl2HcHuNOWdWdiQlDQW7eknRZ07/cdtFq6kvlkRFZdSb//zvMvIpUejavlGkUdnWOYTGTR1988X56R1nvpiZlKpYy+zjMRhf1o27bxegz4YjLm/vAzB4PBGMPvQeVtcYikmIBQ3zcKOxtWLsvCQXfU5eVlc32YWAYIgvd5OPI8z7xUhNGLBTmk8SXudrumo6PwcBh25iDwPh5gWU/S8mcyGfMsHjI4mbkYtFotEyDMycHD5PHjx00bonA3n0lYne3MZrNjh0j+zYlq27a5nm3hs8NpTzpdJWfRZL0V3fQ39YCTy8g9/UEXnip9hk5YN/8//rQkjv65/+IXzEa+tCYuBs+98ByAYFM8duIo1m/Lbx//7X8JADh6SJSFrtbrV3/1VwEA/93f/+9xSDeBN27JgpOMkAwBMEnQez3p/6h7cq1WM22fVsIZUncHAeWyEDUaDaPocw4emZcxYoB7KpXCubOSlPfmohzAqDQzaLzfd80hkslnOZ4klWGdJipTmD2kSYl1rBLa17eU/n57YxOFvFzPDbygtOjkr9narmF2RhUvPfB3dXFzdY6mdE74vo+kJvDl3NzS9CmW9k2r0zbv2MIp6ZMVPUxOaT+2mnX0dDN+9dXnAQB5PbD39SB75Lgs/IVszhDFcFE7Pqvu17pCvfDqn+FWVYLyL54TpaGh/qeeboaNnoWNPXlXJ6alvU++RxKWP/+cKCOTM9JHP/8L/xWqulbqmo56nZTn0u7Z2QnkpCuhU8aQfaRyqgjZYWeOUddL/kLlbuj66Gv/k1qfRoe0uqVlATT0EDkYyDuT0QztfXVxSScsDCNkOU6Ezj+svwfU/qP19IMTJ6KyrytjhCTnXhJdS/s9JhSXDm02AdpXqjuy0Q3UCJXP0CUR8PRdsXQAxtJIhMgFzBHBpPj4T+gQ+VYJeeTmtyR3dVcdI1kav4QHk7CDqHGZ0nJpADBGFCswzg31sOeqUviDPyDEay9+4UsAgI3VVbi+KDodTTy/9CkJ8fj7/+CXAQD5tIWOKqdRUvqSulz2hj2TbPxuYpo30u6Dz/X9youez+/lDhsVRoeo3ggPwHeelf2S++/P/7y4nzran+FzI3mvLBrF+b3J0RM43nd1jf70Z78AAFi6LPpLf72LZE9Kre/JntpqKoHhkMSFDhp1phSTfXxyUsIsqJxDD1RTU/OG8OTkgiSK911N25GkO6mDlKafaPWkvDt3JGSJe1w6lUdTD65dJWDZWJf9d29PdJaOGiB3d3fh6imvqIehnaqEX0xPyT6wvdUwa5SjazAN0tyLisUihp5uEhZJo9Qorv1vjIueB2g6KW8o5XXdUVLHgdsza5Qhk7RH1yzfD3Q46ivUAdzh6Ny07QSGQ66DGiqS0t8SLCMxcgABYFJEUM91HMfoTz3de/ZqLb1GU5Ho4fLSpYuolOQw2tTUcBN6eOz35d4nnnwUS0uq/5gUc6LPMJXGy6++hKNHZSxqOmfq6up+5IjoV8fL8rl4c9kQLZWKk9oueTZTvW1sbJiUMVNqTCDJIcOF0pmkSWd3/LjUg3rocECiOz1v1LdR1JQxizcXAQADbV9SU6+srW6h3+NBn+CDvBc8sLdaLTxyUdY46qPU+zgXWIdMJmGIHTMKeJQ0HI1zaDgcjoTZAQGQxXFut9vmGs5l40asn/weCM4n0ZSC95PYnTWWWGKJJZZYYoklllhiiSWWA8vbCokk4ucN/bHTMF1LeXJOpVIGEifKxs+iWrR5Cm82mwby5Wmd5YTTP/AkTssA76GlKpvNmhM8CXRYZ37SDXVhYQG3b4urGi1ItPzwOY6TNNfQqkQ3Q1pPUqmUsRzRMkUYe29vd6S84XA4lhqF1hdaMHu9noG42cO0btAKlUw55hlEUVkuLSK+WpKTySTgjLor0hrz9NNflro4wA//lJAiMLj4yXdIcvmvf/3r0pZGHTl1kfzGN4Q4Jan1+pG//JcBAM8++20AEnj90uVXTf8AQFFdYupK0OL7vukXftKtkp+Nxp5JKsv21vfECjY/PzfSN57vGrIjppAhYsV7c7mcSQMy0L4katlRV4rHn7iEFUVju+o2yTnF+cF5nM1mjXXqxIKgdl39m4jOZLmCmpIG0O2jo8mT2y0pd6oyZaxeTGwbHmsAKOUzWt86drbFWksXZrq9JZVcKVPI48y5swCAWxr8nlUXI47v5voGDmkqk0uXlMDGJtHGKGp/9tRpPP+CpJAhmlqtSh+dfVyIEV5bvIJkSe7fHkg7Tx0RF23HFcvb4p0dTMwIMlqZW5C+sKUO+VlBiJ9UKvvXb9VxU12dTl2QtuzoXJhUwoa9vS6KE9IvOkRBqhztfx9DOBFnNSIxUYSj33cNOsu1ZV6RUTX8oukHCARtfLT00b217/rGC4FAiUE9SahjuER88yORCM/QwN8fHrFCbfHp7hK5L5oKwoc/tg5VlCyINOeLi0t41yWhTrcm1cqq9WRvPv3Vr+I973mXtlO9CHStCdzIgvrdy9XyL0reqlOq/f2o7H3kXm2xInPcssb726SECV3jM4G6LetRU1GVgqJAdIf/9u1FlCcFSajpGvrf/oP/BkDwLg6sgFimR9fBUQ9aJJxEuJYjdR6fIOODsJ8b6oHs9Nb+fx5kfvCdJinY17/+9VDSdkGGLl/WVFkXxU3ftkLph/R+op9Rt2XbstBnSIvuJ5/61KcBALu3pa8vHH4EBUV5V9dkPziuZG63VxalXA/oKeqXUG8JetdMVWRNbuh+PDl52Oxz9M9Pc0FTF8CNjQ1sa0qxlTVZm4c6XwbqybDkLcPWxW1eCViqO3LPhCaiJ2nT9PQ01jXV08aG7DVeW9bvrQ2pZ63agUs9ocu0FkqUZlwbhwYpJOMJHVDo7TSkG6rnmUH21Dc4kSa6GHiSUb/t6jNt7QuOved5xmWTOkhCiX+Y7J4LezJhGVdcrv/QUCJKJpc1azF1uomJsrZFQ5+qVVSUkI563pamoygW5e8pdW9Kp7MmPQl1YSct/X7plCDNL3znNXzwQ08BAJ799otaPyXk071/MBgYApxMTt2aD8+O1C+d0tRg7z6MZkPG787tNe0/2UeZQi2TyeHcQ7LXP/eshDzxnaHee/LUCROmRe85niWSqqs/cuERaW9l3bj78v5yaWqkXNd3Q6SXJFgaTclhWSkTlsaxZxgS9ce1NWmD71vIZGSsJjVtCt+dMFloON2HlDepfUBdrmH+z/uj3pu8N5VKjaX9OKjESGQsscQSSyyxxBJLLLHEEkssB5a3BRJpwULCdpBROttabS9E0iBWmLYSYnQUXanXWgZFJGiZVEsNP8slOeE3Gw1MToi1xBDztGkhCEyGPIFHUdAw5S0tFtGUIbRs2KEYKVouaIFgTBi/t23bJHGlz/i6WsxSqaTWZYBMdjQYNqlWv55aUeh3vbW1ZawRnlp4SSrDlCblkgV3EFAJA0BTrYWk08cQsBUWmNdkrER1t7bEMsXg7tpeIwjeVn9y11crs8YzXPntf4M//KNPjvQX0eKEjkMmkYSl9fHSTGUg5W7sCkL0j/+nfwxA4u6qavEcaCD4oKJkSFlNE9Du4KgmiaUV1yQ8bwpyVymX0GqKFbPfG0VRozTHmXRuhMAICOIci5r/oVqtIl2Qtm/fkWcQCT7/sMTxddodWJqSZXJCUCjGG9BCWC7LPClXisZ66A6k7ofnxAr2wz8kpEPf+Mo3kFST896uzMFzj4gVzSSFt30M1QLY7soz9poao5bRwH5NlTKRLWF9ScbI03evpKQXtFoVpivY2NZrHI3lXZWxTqnF9tTx40impJ9KExpEr3EGK2pxszXO5dVbi/Dy0ofbGi+ZUtKF9dcVkd+zUcppvOqaPGuzJm04cVbRKq+DWuuKtEeD/Fu3JRayoeuGhtrg5W9cwbAuz5haEmvp9IIS9+zJO1QuHjHpJ2pEIEtqaSS2MEwYy78Huca3+B7ItQkl9/H6CWyuivX28YtC8NDTYJpUGCwxiML+8JR06/7WwghAN4KIEIFMRQK09o/XIsFDwNbhYTTNBlfJgcdYUJjPwVDaXm/K50lZorDWkHHIpDLYVm6otCzjuL4kc/Pmm0KQcfb0Y2j0pO+qmrz53Cl5p5OJUVRpOAT4yrpaHz8CI9l3+T+A+6dMCcl+SBT70Pk+pBUZMDfNSAyiIrZRSCxUv/vF7e03L3hLEbLOtXQ/TaZTGGo81sAnkiPXKhcHXACuklllWGBX3um1LVm7lnUd6dgpDBuyhv69v/srAIDSjO5/eqsHpqAP0P9eV2PgNG1P1xvCttTDSN9LQ/qkfeTrfuX5tkHw2XgrIX3Ld9j2gRRjnPneE/kDxwFI6/VtIk1J9SrQxaJvYkIdJC15fqMmM+uFr4o3x+WXvgYAuHPjeTx8RhB8W9MNtG+IV4yzIMitVXLgaj06vqzNOUXUGKPt9xTZSiZhK2IyrymV/vn/LjwEG4rwPHFmAUlNUfHv/s/fAgDsLIvXiZWUNWx7cxs53aP36oy1l7/XXfW0mJf96vUbr6KoRIMz08JnwPQHXfWcKeQncEf3FbfG9BVKKFKUPtrZ2MTUtOpgWenDY8elb3Z2RE94/NxjAIDl5XW8+oqsJUx7NeyKvtVNkwtjiISOiWvRI0jj3lPc722026Np43IpaYtBC1Un67QHhrDGSmn6BI86I+Q5bh8Dl55xsif6GtVLYr9erxcgXbo325pw/rFHxNumWFJujIRn5t6LLwr6lkkLGmd0TQfo98kdonFwqhP0WX7SRaev+pBO7sk5qd+E7uHUZWv1TeRL8v+thiCJVlP0hDtrMn8tC7i+JDwGlRm5n15gL75wGQAw6ProtzVutiy6JjRdTEkRyKTqg/NHirithDjpjLTlyKxwHlRrAS/Fqy99CwBw+NCE9qU8k55Pt5d6xmsum5U2TE/Jnr+i6YTurCyb+mrYNrpDeSYJcrr6PqUsG0l9D9jHvlKG9TRtXjKdw5WrMjb5gtyfyUq7JybpWSh973kWfJ1XnHeuzsmwZyBR4Z6S//G3ME8A51BAbijXUPr0JEikTOw4CaUOKjESGUssscQSSyyxxBJLLLHEEsuB5W2BRPq+j36/b9CuQqEAV4OEeLqOxuY5jmOsCVGmVKI3e5qovFQqmXQKAWOqnOzDcZBEn8IMSMD+yTtpNSBaxmT1jGWs1Woj8ZtA4IfM733fN21gfB2RznCKk6aibbmcsqVpHAOtYmxDMpkco/INUqSkzGc00WjYcsHyaHFi2ey3aB+3223TLsPIaGjH1cpm2yb2kHTOnY764zuWKZcxgSyb6C7bS+T51q1bZow49kQ4Wb/hcGieSWsM41UZq9NoNIw/P4XjwWcxxqNSqZjfoulPeG2xWDTI4/vf//6RtoSZgikmMbBeMz8vlrgltd7VGzXTnmpVabDPCpvYzRtyjTv0MX1IrMkJRfIbygyWUEvq1Mw0dpVBlrEDnL+Z44Ls1Kvy96HJWWRyYsZfXxXUub5THannqVOnkFSkmrFpE2VNSaPju7OzY2LcSL+dUNrBRUWGG8oQ2+z2MDEtbSCanUrLeM7My3tVKBdR3Za6JxWlHPRlHG9dF9QxVSibureqUvaUMupWlKK9tiP9XykdxvmLEm/ZqEpFr74m1tELT0qqlerONnIzMofnFGGuYzTWxLYDxCWhy6nLeGEmWzdD7mFOLf92BCUzTHsYl2j8WViiwBeLHZq4x33K2ydeaxyV4jP5g23Q1yYt14p0MLaJ9ksLQftY7ssvSkz2zq5Yxu+srWNCEYnbyzI3ieI//oQkda4UkrCUFXHhhFyboVVYGe5yyqSYcITNFQASJgZ0n7ZHYuaiCOQ9QFmDzIXLJQoVlPsXD0U6Y7UOanhPhDVymxf5Phr5Gr6GDJFFxtwAcCPsvUQg666s6+lEwJLaG7J+cs8f/P7vAQB2t7b12Z6Jyf7WM38GAPjhJ2Qd2dWYt1K+gCJRAS23mOU7qLX2/cAjQzHMAKRnYJuihFYoTQmR5cgs8jzTFeYavnSWKd9HX3P5FJVdsa1IEVl4uVakLMfEQ3/zm98EALz0zGt6jaIZvZ7xyKIuQN4AdcbAD/30X4GT1lYqsumDTKKqzzANhRWsAZbG0pVL8jlzYQEAkHOAO4uCCpNplftSmIthwHQ8Ce7DstfmtH1Li4LsJB0fGxtSTjYtqM+EcgvcWpT9oFxu4oimhEhnZI+l3kd9ZLfWNzFq168LGst9ntd0O7q/1JsGXckzBZtOvECfdE06BabgIJIYMKhmUCyW9f+KSGu/bW6KvtdWTy/Ltky8OtPAJZPUlbRv8hmktV5MeTM7K/G/ni/z5MT8nInjvHTpoj5D9sSjR0VPeOOaeN1MTU1gc0P23YUF4QlYXuZ8I59H3sQ1cjypqzLVRDaXMqkqZpTPgKkqyP7KPi8W80ZHt41XGllyRZeYnCzj+nX5/xHVbdLKXfHoo48CAJ7+4teRSsrYkE+C/T+rSOKjjwqq6g4bmOpIPx1KyD76Ax/8YQDA5z73OQCiGxqPKdXTgnhFGbN0Oo2HHhLPsJdfFm6NFU0xRj3X8EzUGzh7VjgTqO8NXSmPumMulzP62Zp6SZ1S1npmN7h9e9F4QT722GMj5XH+UmfvdgcoKHcF52lV901KMpk0aCXnJHVgos+9Xs/om0GawtHME+wTz/OMLv2gjNQxEhlLLLHEEkssscQSSyyxxBLLgeVtgUQyjyMtSY7jGCtHkCPR1c8gpw1P0TyJmxxUkdN2MuUECUe7owhkOB9lNC8Pr6GFwPd9c8rnqZ/IIVEuMmsOBgNTL5O3TMsP2FqHYwhalBk2lUqFcq6N5pNh+8NILFEPwyym6BGf3W63x/JOEiULI5S0yLCu7Kcg56X8PTExYXLd8ZqtzfrI374/DBLNqww0OZ+jgUvtdnMshpTtCjPVsm/ZnoDpVtvbC1iookgy+5pIZCqVMn1JBJFMWbyXdZqbmzNt31DGMuY6oq/99va26bdjGo/JOci6V6vVIBmsIjhkaDPMn2o1bTabY2j2m7fEyppMKeLW6+H2HbGiRfOR0nc/nc3gzh1B62qKOB47Jla05SXx/W/WxUo6WZ7GsZMSr8fEwH21sgWW3iZ2qzImzGdEJLKpVk7X99HVeNfLlwXhY7wu+3zgcxwyZn5MzQrilEpKfRZOyz1fe/qbyGfkXRtojEO7o8h8Wyx5dq6Nxw+/V+ozIfX5Sx/6OQDA7rbU9+VXxIJfr27h7FHp26vXpH4NX8Y1q205cv4CNBwZW0zenCULnnxv+Y4Bn4JwaH3fMZrfsef2MMf8l3eJe7TuwZnK54Rv8SOflHF0Kvyb3rMPSsXvoqgUAJPfNEMr+pB5Q+Wzq5/bO3smlxtZtdFRxKqryEB2EptrMhf3OjJn3q+xPqxWEgGiWgDzRGqMWkIRfrW0+3CCzcxQYUZi20MUolHA0L5Hf42FFYb+tiPf2Q+SEDBc5gMy4oWFueH2/c2Ue/96mXlFpklzixcweesnx97XROqe7yPFNViv6eral9a4thRCMbtaUKkov01UZN2tbco76A662FFk443XBXH5qJbz9J8J0+OP/OiHwazAHuuje1lXEZ50IvDOsfjQyHs0wpwa+c6OZsS0gl8tRTiDkQv+pldNm0npzeIg87ilcUyZtINmTa65/LKsQ/TmKKSl5OmpQ9jelnektqv6gifvFdnNL777XZg5dkjbrInEfekD5pAlzOoBUDWKxKhQAlGktblLS9v40hc/q/8XBHJzSzxBmCvQdX3s7XW1fdIuR71f+j0iYFLPfDaHlsYBehovvbrCffS4ViZh9kDu5+E83oDGqHnMxSfX7tVk/+P+NDmpydz7Q5PTr9dlnRn3JeVlc2l4GvSWjPAg9HusbwuTJ6b1fubbC7zJwp+e58NTFJr6aN+VsZuc1ryKzWYoZ7U8u7YnCHyxJOvk2YdO4MRJ2YfOnhME/qtfexoAUCjJ3m2nFOnMpDFzSL67cUPyUxM5DJrkodvTeFodP7LMM69guVTC0WOCGBJ9e/ZZyV1tYXRcl3ZWjc5KTo58QXM1rst+vLfXNPoxeSkeOi9swteV1d1OOCEvLVf7R2Pjb8q8K5U1jjpnoduRa9bWRZ8p5GQtqKquMjExZbzAiE5euHBB+0DGo16vm3yVs8rwS89E1n1rU71j0mns7kjZnhswowKBjr25uWnmLfVHCufvsWPHsLsrOohhw9WzQqsl5VXK06bfvGFd+4J5OnUtVb3P8zyDZLKPjV4ZyhEfeBuOeu5RRwyfO3ie+J4jkZZl/Y5lWZuWZV0OfTdpWdYXLMu6rp8T+r1lWdY/tyzrhmVZr1iW9eQD1SaWWGKJJZZYYoklllhiiSWWt7UcBIn8NwD+BYDfDX33jwB8yff9X7cs6x/p3/8QwI8BOKv/3gPg/9DPe4rneeh2uyMW1UF/FEUKrg3u4W+0DtFXnqxaJvdfo4ZSSawlPIn7aOk9AUsr0SeeyFk+USAgQO34TN7DcijpdNpcSysarVXhEz9zBRLxKikzJ+/NZKRFqq4AACAASURBVAKUJozEhf8OWx46yuZEC0Q0bnQ/32f+nVGrYTKZNM8PchgGOY7Cf29ubptnGT9rezRO0XVdw2RKqxefzfr1+/aY7zo/A5/xIPbQxHEyflWRUfrBu65r6s5yWXf2X6vVMugY/fgZm8rxDMckRuvOa06cENTx+vXrBjVNa6wW4zFZTqPRMO2qa5wu2ViJ0LHeRCQBIK9MppkMkTDp44cuPoYvflHycdrKNNZpi1Uzo6yqL778ClKKeh6dEya7vqKEQ53HrOejj13C5cti+X99UeIfTmtM4xNPik3o9u1lQHNeNRsyfhubgsaSMWxzYw1ZhfEYP/X6GzcAANMaP1zX+Jmu68HVd4TvwQWNzdlSK2CpPIl2gzE9Msa0SvY6fe23Lq68IvFEf+2vC6OjM5R+++yffAEAUCwqG1nSx+XXxcra6Eq8XkZzY33zz74CAPg7732XAbOyiupmFHlxiTbaGKPrDPLjybOYd8wd9mEnZEyHaiG397Hj3c2yFwE6R8S7i/FwP3zLxISFEc0oOsM4wAByRULvXNbYFVutmxNTYkFNaq7RhGVjRVnpbt4Ui3MZgjKuaZxts9dAqy/j/9AlsXrrFGCIGrrDFipZXfOg65h2dtHh92QctJGxdb4Z5OnuvRGgUIxFDX67LyoYjYkDYPmjOT0fWB7Q+jt66yiCMoKy3qNYNpO52yhBu5RdEuPtSpOVU/fcbDqJljL9ZZVZ3OxLoecxPLGjaIOn6OKJI8JUfeuqvL+VUgZtRxHutqwB/+p/+wQA4Nx58ZTIOMCgK3UsZaQPWspimNe46b7nmXl6V9jezAUPxFEtrbVjeGTpbjA0N3iKKrL3TH8CyCgLbWsga3zWLoYfhbzGENoecEfjBn3GmZbk3mJG+q+504SjjJWWQwZ79fhIynv2xc9/CT/31/5zeZau9UNlyWV8Mz1fws2J5pZstFQHsh18+QtflGfUZf/lfpTwRZfa3tg1iCFfWu5zZKpOJaX/ksmsWQ9rNRn7rZq0+/HHlXnWdrCrnjKzc4e0flLBrS3ZVyuTZYMEOZprdKcq9avuyHoyOy37cau3h6FS1pp79OVwh9JvruvAVa+oyYrsXY4G81OXGAwCNk+iRkEOccaWkdU9afQDz9MYS51Chw5L+cVmDsEbpfkiezJPFk4Kolhvbhg2z6k5eUcGQ+mbxduSI/TRS4Lq/cfPfAnZjKCWhbzoMxcvSmzks88+CwDYrW0ZpIoZAYIcgTJPyuUynnr/BwEAV6/KM3aUQnt9sK3XiH6UzZRNjnM+s6Y5Pul9slvdw/S0/HZ4ThBO6gdLSyum3zg2zK1IaSmT/JUr16T/5iqYPyJ7jTer+SZ1L6I3HAB8+9uST5zINHU7E/83BJ57Rq5xNaaXfXPp0iUAwIsvvmzu4bynnjw/IW26fXtRy3BNfCT1F+pw5EqpVrcN0rqyIm0nPwUZYhlX6bouPDLB6jrruqOI92AwMPonP4kIs57D4dDMV0oQIxnwvPAzmtv5oHLfQ6Tv+1+zLGsh8vVHAfyg/v/fAvgK5BD5UQC/60tLn7Esq2JZ1mHf99fuXxVrhKCFQaOckFGXFNd1xwhwoq4G4U7m4mbbowQn7ETHcUw5FJbPZzebzTH3Bb4A0UDV8MGTEj2A2bZtJpZxW9T22plg948eFsOTBAgWtGajNXa4jdYjfIgcP4TDtIkHJm5WYQKi8XtHJyQpo/nZ6/WQtbJ6/egBOIDVgxQarHvgTpwz5QBAIpWCGxkr1if8knHhjxoi+IJ3+z1TZnCY7Y9cy3uXl5fNQsV6sd/YnzMzMyhoEnoS8nDMw8leo0rqm2+KCwoXK7rWlstFXLlyReunbsUF6cdCUQ6c9VYHdT0Azs1p4npdjK6+8br0yaCPdz4uwdyHlcBmXamsWzUp5wNPSZoLy7JgM6+FGmMK6vbSVHeME0cOmwTgV3bkGXTnZjL5XC6HjXVZ4OlTU9IDOg+VNU0/Mz17CFVNT0J57RV5lqMuWMNBH0k9PHbUVbLKTSun5ZcKaLflmX/4id8BAPzUR38eAPChD0r7N3fkILu+vo6dGgl51EVnUd1ZS9L/n//cn+BvPvJfSx/qPGj2leRJ6cfhBUQuVCZJmjFQTc2ko7B8qM0IWaX8v9dxhSQf0XQd4XMB798vKTqACA1Q9K6gpHu5uAKAB8usnWeOilGB6RVczYuQ1BNCNp1GuSguao9dkM+GvA5oDcSFx665OHJUNtjHHpX3ii527KNKIR8cXjy6BeraqTVOaC08a2BIUDxNtG1hdO2zAiqV0HfjDfYPSI5jIzR+fKb/1o6RD+pCNFKPKDnQvSwHRjx4kQv5t3HRHbl6VPSsgUyaaWyAnCqjnS5J2FLmNwDodTvYq8u68dILLwAA5lSpXLktBqu05kjZau3C0jHPqTJ48ZyQYbzvfaLoJTyYtDOrmzLBppUQZBDZp0bEkOZExQ+1VBvIVB8WSWo8DIPEMvqdYdbRci0M9bdCUtasvvam29UDhupp3gDYWBYjVkJDO5jCa9AjrX8Ph4/KurqlRC6dlvRjsqyhMQMXrrqTu7oeOpG2k9THQdj1XuuhnxN5ufdbzy7h0YuPAwC+8Ok/lGu6SmDD+rk9YxSwHOoDGqaSkBJ3a1Jf3/cN6Y5mQYCjhCobWySFWYCtYQydPomz5BrWd2NjC0l11202pX/aTepTGhrTkjWhXm+BakJC72EOF5K32Hagi9CAzNApHgy2t7fNYSW6dxulXPe4fD5rvqPLLPUaui9almXqUyjK+DU1JONNTW/0Ez/5ERRKYrQ9dVoOxVVNdZZUQ+Szz8khs1SeQrsp9apWZU8tlOSAojYanDy5YPQLrjUMcWk0NA1ctwdbAYDlZdEPBhpWxhRjtV2mjLCR0PReKzp/jx6X/ur1GAqVM8RGR+dl/vIQGiaDpMs9V+fA+C99U9TwEsdJodtVd9ZVed9pJAgb/UlQ2GH6OM4hJUO69eaSCUV64QVxhyUQMKPr0SMPyQG9UCgYkp1pPTxW66J3HD0q7V1dXcWKpgRhORxrHrTT6aRxnaW+fvy47I2cx9UdpglMmj4om7ZnRspNJpPm0EjdlaBNMP/ckHv4KPhF/Z66diaTMXOb+uxB5a0aTg/xYKifs/r9EQB3Qtct63djYlnW37Is63nLsp6P5mWMJZZYYoklllhiiSWWWGKJ5e0p32tinYOw0MuXvv9xAB8HgHQ65TuOE0IbA/swT9C0XNBmFibCIZoXRX22tsRqks2lDfkJT9lM4kmrTCKRMPdH00fwkNvpdMbQSkr0hO+6bpCYNjeKpLE813WNRYqWMcLqKbXw9no980xaGqKoIGF7tiPcB3SRpCSTSWN5431+xBIkaUWaI79FXUH5dy6XM66QtJKUcuq6E3Ir89SqPGbtsAMXX5bDPtzbk/bOq9Wop88eDAZmjGhFm6yQglv6z/MC92bWmfTodCEulcoYKPyRz48GRIdJnqS+aeOiSusa504YjeYY8TuOPV0Vjhw5YtxzOWeI3hHNIzK5srISpCXRue7ofFnfUBfffA6JjKLGGoS9pS61XaUdt4d9XH7pJXnmGXFzmVd3oamyIKf9jvSNb/l4c1EC2t/3QQlQ79ySv9fuLAIACg9fRFNdROjWyjl986YgCplMBhl100hpv3F+ZAvShqkZQfyqtV0c11QcRJ3fuKbWv2n5e3npGs6cEKS101NYK6FEQppc2/HzSKakXcWitP3Oilgam0qv3unW9fekQdIeviDulClLLIGrO1Le1ddexUsviFvL+ceFZjynge10WQ27s/qGQp/urHRZhV5ro6epKbLaJ1EJW/WixB/7yd1+uxdCaUevCpHBjKX/2McFcDAcTdmQUTiipeuU5ThQ71801OW4OClfTM+py2s2j8lpmR9jqIgOTK8LUw7dE3lpx9X3S98H3xoGLnREJPfpnbv1l32gqyjjWxrNoPck6LmHvHUcErCiNth9d2F1TTW/+WOkQCRjYnGhWTFWpHqPoqEEMYNEAr6u8fRc+PRn/hgA8NGf/EkAwH/45CfxlS+Li+SZU+KSeu5nfgYAsLspSI83kHUonfRMN+fzMs/On54feXa36eK3/tffAgD80i/9IgAgxTRVeu/ADeYQR+3ulnM/5Ipuj/QB7x0ioBnyzYuvqFaok9oKt+VTtPir22JLLvr6l8SdbqIyjax6HzmKlAz6sv601FPDdz1MVAStz2QE2Sjlpd+Hun8enTuEqqZ58IaCpkzNqhu9cTxg2rDEmPu64Q3Svz/41OP4s8//KYBgP06kZY/tt0gI0jComNuXccvnCloOXZnlQTs7O7A19UhP0zidPS3IMkMhqjt1rK9vjlSILqXcu3c2qkgms9pPut5ouVndO1aUsAdwjWtqT1HdlOpZiSQRZiCfZ9iI1HVvT/aIdFr2mdXV1RHiHCBAPdNpRWUVvez1u2Y9y+VVH+0x1YfUu16vo6QpVTY2BDGcmZUxO3VG00YUihhqeqNXXxbvmc112cMefkj2ysbeDVP+iePnAAC7VZk71EPoPjo7O2sIAekyzMTzAbEN8Ef//pPaL9I/RPqiLpfDoWfQPO7r9Foj4ra1tWm8qjY3N01fSr8pwVHPhasLfiGnrs+pUQ9Dyq2lO1iw5ZmZtMyL5erqSHtnZ2fNnKM7LPWpU7rmnDhxwnhtbSvhHp91S3Ud43XWc9Fujep0xSlFU92AlJNo4PKyEhW2lFyyL/pbpVJCpaK6lurmlYoim1V5p1Oaoq3THpjzST4v7SxoaBJ1xnQ6HYRF1UeJLOmJGSagpEQ9MNnuMMLuOHfza9pf3ioSuWFZ1mGtzGEAfPOXARwLXXcUwOpbfEYsscQSSyyxxBJLLLHEEkssbzN5q0jkZwD8dQC/rp+fDn3/K5Zl/d8QQp29g8RD2raNfD4fxER6Fnx7FLEKx5QBQvhAywCtVtE4O9JsZ/3sWGL3aGCp4zhjMYvRWMRwHcNoYviT9ez3+2PxkwZl1HJbrSCGkX7SRKmIRPq+P5Zmg88wfs6DgBAoSlgTRRATicRYrGCYXAgQqw7jA1gvtpdWSX4fRhDpo+0PRlOIpBJJpDVoOlVMm/sAwHYdfbZjUFkm6d1T65KjFjTe41gWMmq9zar1hojJvBLHtFqtMaIaWpfY/47jmP/zGvYN2xkmIeJvx5RohsmAOWaVSsXE8LJPaaXjc+r1ekAUlBv1S6cVKzzXaQE0aU9oAdV7p2ZnsK2xgSdPLwAArmkSYs4Px7Mx0DiFoxrgXiqI9fWHfvDDAIArNyQW47XXXsXaplhHB0zfoRa3M+cEjUtgiFJR45QuSiLkre3qSH/VGnXMH5ob6dOExkj1ezLnSxWZYxubOyMB3gCw25Cx26wKNXgmCdy8LfGXhZw8u1TSe5QmPVvMYKh2saGnlPBJWSMaTalfuShI5cPnH0OnI1bIN28J2nhnUSyW5WmxdpYOz+KCJiVmMm0iFf1hEA9lYhdp9bNIyjGKBPi+H5CN+EQt/3xS9UYRlPD/A9Rsn/vuEg5oW4CGdsLTuJmeJuc2aWwcJjkH+mqxdxIa/9qW+Xf6YXl3Xn/9Oq5dfwUAUKrIeNJzoKIkaHcW1/DQWRkLIkvKQQXf07WZidRhhVpojfTBvWTfPrgvvjv+O2231gHjKb+3ci/IOgpTHqR+owX5+/RSW2OlJjIyF5oDH7saO/T0d54DAPz7P/h9qUFbELVvfe0rmC7JAA7asrb/6af/CABw45oQ6pAUL5lw0FEkYUcdD373/xLUcUrp+ftDD+gzuFDfK/1Ti4GTGI8LJoJoRfrGClEIGa8ckijpCHsIExGRTIlx2/L9wBuapOp9evLoWtxWnoAvfPb/BQA8dPYCHnviCQDAUU3TsNqRiKC2Jp73egOUNNZ+UtfM2yuyLs5q4vnt1VVASYBm5+Udm5oW5MVjfKijBHhwTZoMxk16Jg2RfCZdYHdX1szKhDzbV9TZ7cl+k89nkc/Lb/W6tCuXVhYZjW11hlL+em0LE6ofdDvy25nTknphZ0fKu37zJgaaBoSoTbMp+wBTnCRSaTi6BzoZ1QGyiiTqmsOY3GwuCZsx9Z7yKei9RpcaDFEqF7QN8izuV9ynh27wzhDlIfyf032Y8ai9XsegbNSHmnV5n9ZWpD+npssGBWSajdOnxUNoeVmQsPn5eWxuil71jne8AwDwx5+R9FTrq8rp0NVUJ40O3nhdSeuU84BoIJG/pcU7odRumvpO9+qOeiw5dtJcTz2G+1VV320CVpVKxXir0duqMin9OD0jCNvCwgmTvox6ENFL1qXfd83/azV50anzUM9iPavVGgqqt9T2qiP1Yx1s20a9ztQXUh+OY0J5COYOz5p1mqRC7373uwEAb1wTPairnku+b5lnci5yXIlaOo5jPMaiKeOoRwOe0ZmJ5u7uyrzfpu6k3jaDvm/0Peq8RFoDxNBGrUb9lh4GozqUbdtjafyivCPcu1utlvkt8Po8mNz3EGlZ1h9ASHSmLctaBvA/Qg6Pn7As65cA3AbwMb38TwD8OIAbANoAfvGBahNLLLHEEkssscQSSyyxxBLL21oOws76C3f56Yf2udYH8HcftBK27aBYKAN+kBKCp2micFEk0nW9UKqMUcSPQjSpXq+bWDlaA6wIS2uvNzBImLHMaOwb0bxMJmco74kgkhPIdT29xzP3Bn7H6qPdGo2TGw6Hpl1kNaOFgNcUS4UxZJSWGVoXOu0g+WmUsTac/oPtJYLLvmU/hhORkhaZbLHGuqHISV0tI3Nzc2hpvAKtrwO3bcoBBEVj2RwTY1lhkuN02tSHaTJSWq+e1rc8IyhSp9Mx90fRYloRq9Uq+hr7yPaF02ywT1hH1osxGERXKZZljaGKREw5J6rVGmZn5Tda3FifcLxj2FIk9WmZOku9pE7nz58399NySnSPCaS3traM1YtzmQxhe9vK+uem0dd4hZe/8zwA4CM/+CFpl5ruPY1T8T0PRUUZT5xaAAAc0fQpc/PSppnZw/jms8IM19L6sd/2NG1JJp3DbWUsY/wB1FK/W1eGMbVaD4dD5DSWZlnpr5HQ2MWCzOdUMgHbk//X9pSlTmnazz0sFnfLKmNiQtDSRlstw12iZdLnTzwhy1Z918b6hvT78qI8ksyaHIesk8Yz3/wWAODiu4XdNatpLLIa32IFoVvGQu6RlVXRizaJHn3LxD0wtYqdjMQs4LtIE3EXiWJPvmIzRFf2ReOiqJYVIDqMYUnY6hlgksxr3BCsIBG7rovZgqYPGsr7ce78eXz2c5J25YMfFFr5kqJUGt6M2emjaNWlzM11mUvnTol1OqtZ0UlG7roJs14E7b0XYZu2+kBMpndDIL8fqOO4RMFsWY6idb47ihq0wtr3mv0AzozO2w5TRNgWfuOf/hMAwEmiDRqH9vQXZJw3N9awrQj8REXe96vKdJjX9FKu3tOodQwCUN3WOCpFqNeX5f1EIoOSMikXdO9gxgk6KSXSIbZdS3UI065Imh3fAjyqRKMpW4ZEOi0bzBhiGI3JsN5j3HUfM9Pi9UIWW3ZiuyHrcH1H5nO1lMfSm7LezioSWUnK+v3Hlz8rfVU6hJquSQONlXK78qyCBnxOFfNYUU8KMtg7nqyLtnaKE54o2icKGIIUBZqNCLW1HVR3ZC0uV2Qc+orOJB3Zy7yJMvrKNtvWNEtcOw/Ny15dU2QmlSwg4Ug708ru+vkvPg0A6CpSDWtg4uG4Z08dkn4kwmYhid1tZSbfI6N6T8vRpO0TykHRb4JZI6ZnlMmSqWV0L0mlUjiqaO7m1q6WJ+sb9YRkIm30BOpX9DoJvM2CFGhEIrm/t/SZZG5PJpP4/9h772jL0rs6cJ+b88uhql7Vq9yhOkottXJoRDAWoBHGmjGZwQzGBM8M2BivMbC8PDZmMMkMWGiBQMJEgUUQoIBatKTulrrVXd2V46t6Ob+b8z3zx2/v79x7X7XUjb28eq053z/vvfvOPec73/nS+e3f3jtJ+5adXcuyevppQ++nqC68cGMVS4uWEVTIMhPLs3ZvN+2malXyPJPZPkV3G1eLt+3ZbWzYWlmr1dweRxkf42P2nYinvWJsH4cx0AkZvN9ms+EQObcPJ+q7uGgcv3q9iizV5HXsax8xxdmzz1sWSiqVcfviUrHC9rH7y5AjubxiY+XAgQN49NE3ArCMKSDYC3S72l8mHYp38uRJ1sPOv8exVyvXnPKu0MlanfxjzglZzj23by327fXt5zVmbWnfF4lEXP/QPu91j5iz4camPcO1tRW3R5K2Rm1477RndYhGgr2wnoNmae0D0+m0e5dRn9T/+t8Xhm0Kdd4go9PO22q1gsy1/0GcyLCEJSxhCUtYwhKWsIQlLGEJy/8Py39vdda/U+l0Otja2hrwIFROtkMOh9CbWCxAA4e9zfS2fScPSKde2hn8OxqNOlRQ378Tb9IZlvZ67jMgQA4V9TAvoNjA+RxyWA+iCfqfcsf1fSFhPb+7L4oQoIL0sWRotd+AdJjfGUSQmgOcwP427kff+ttF3+u/tiIvGxsbKBTEi7AIoVxmDlF1tFSpuEjUOx4zDt4TTzwBAFgkWlUoFNAlalEfUs4V0rnes4jcr/7qr+INb3gDAODNbzIFUfHSVpYsal0sl5yilbrHFg2LpRw3OjK63yuT/L82kbnG9o5rD0XIisxlLzFHXu3p+/6+vHLdg5TR+tt2mDfZbg+qySaTaUQisYHvV3YsmiZD8Fgm5biVPd+4CDK4jRDRPHFgFivXjDNxct5QAqkVd1Y0hqyV5ucPo9Yb9L/Ms99JfW1icsZF3Mp1i7RduWKGwAcOWITv9F0nceuW8Xb22IbydBPK7Uzq43E8+6whm03m91d8IhSFKdYP8GiWnWLkrjBqffzGDavX3acewPd9708CAH7jQ78JIOCZgj5L8O3n1ORhnDptfM4O+TJf+LQpJm4W7e//7eu/GVcuW3T/NW82zoTMsxWr63ScDabLRqDIokPmEiQTJqIJF5WeHuczw1cud8KQ7sR5vFPxcCckaVCSsedFnDLnlwOu9KtTCuYnTWfQbjceA1Bv21waT8h83AoFhJHKpJDPK5KtLAIbB4fI+6oBiMWtDx8+Ymi22lbnE5crGQPqNm2A1mvoOLVRevgi6risemaO58nzdbrB/4bvXMqM0Yg4lx66vSGOvVP3/B+HUt7J13L4+r5DiYPiORVb8cbsvyki6kLRPC9QHhVC7Uzq+Uu5tIcYf3+e2Q4NekIeutuyA66dP4sRZjk07F+o7NkzT8Vs7pK33uhILlC9ZsZBheb0dXrF5QuTOPOojcupcXvoUgNu0484GksiGpc/ojwtqardtc4oVCnhJVDnOpCX6qY4gux39WaQfeTQOyI5T3/J5o/Pfu4p/O8/9q/tGLYXwTdcu2AIzMNnDCX8h9/yD1Cu2UEXrhgXMt619S5DtKqyt41nv2jnPknPQKlq33XsKACgWdrF2oLNde0WOcqRtwAAOkMTQBIxl42QcIC8tZeUyz/3+cextW1rabtm82s6as/BI9/80PRBtJp28q2t3YFraI/TapJ/l8zg8LwhQ9OTlk3wpbN/CwCIxey87U6nz+POPnNZP+T0d3ttlMt2rTFyY7V+jowyOyTCbLVuA7mU9bc3vukRAMBn/uZzAIAo55xYPOq4feLQCU3N523/IL9BoE9Hgj6W8pTsV/nX+i4ULpmy788ftbWxWNxGzxdaZPNjljx/+Ha/uzs1LN42FGrp9l8PtO3uDvcdyQB9E18vy4wPZd4IlR4fm3aIV6D2r/1e4M+4trY2cO9a88VVrmuSRQI7u1Y/oXpChHd2jNvY8zvodO14eSVf4z7kJlHzhx96DTa5L3MK9vREnZ6yOd93/MWE4xhOMSutS0VuKdw3Gg1cPG+aEItLt3is7SHOnjXtg7GxMZflIARZ1z552rip8nd881vehPPnja89Nm57nt2KssMCTQCHUA/t98R99f3gfUDttU6F/bXVDXd/gPG6S6Vhz8dBv8d2u+32bNq/a7/Wrw3j9oLuvUnZm1y7m0Hf1u939Nb9MuVV8RIJDJqwq+MD+1/kVPo37Jpw+l+U+ku367sUQT2EYTuPRCKxL01U1wzknYMleDhtdJiM2uv19tls6GVLpd1u9r2wxlw9gOBlMtqM7jMG1ctjNi/LCabN1Wp9tiI2YejlVPXr9XruPAFMPwhtd7td90I53AZqI70094v56H61KKte6XTa3c8TTxg5/OBBG0hJ2lP88i//Mt7//vcDAD70oQ8BCNJJ1AfGOYH88Uc+gnkatSr9otMafGlLJZL7nsmwBUyr23Fmxt2mXh7tO5pEq1xg+tOAJRLUL7esa+t5qv2Cl0o7f71edZuQGEndSr/Qy5UmvWeeecalxQ6nauvl6J77zuDo/FH7bMU2IUUaPGeZLloul/DGN/Nlm2nTu5zokzT0bXF3v7e359JPdyh1vt2yNrj7XhNCuL2y6iwzZOz7+SefAgAcP24bhUa15iwgOmyfra2tge9UuIglEinsciGJSea6bG292bNFLJUYQ4FBgXzexlGK5y1267z2WxDxrD/kc7YpjWasDynN9pnnrP+9593fixcumOH5uctKzbVnf9+ZB1m/uhMhkN1MVLvJKI3UI0EAQ+mw2rDLqKjHtJdet0/chr90vTtbBgHBS5or/V3gFZjT7xeKGfy735bCu/MhAILgUEcpMLQMiHIZ0WirtdvIc4zcZorYdtHmo8NzFKrqASmajafYT+IUmVCLpKNAPDtos7Rwy8QMjh62zXRG6UgNH6MpCoNx+s8kmWbL79Y6LSRpuaCFr+HoCLRoSsQCSwTSEGLcAMX5JuXSejvB/BJzgkkv/TxVhtcyYP/4fiXF/zJd4aWCFD48109j2kQyGlnjl9T3I14EbbZFmm0c6QwGFT/4gV/H0m17NuNMqGEkcgAAIABJREFUS37wfjPsPv+C2ezUq2Xkmbaq9NXNdVrx8Ln6rEMscjAIcnJu36aQmYJR7WYDtxdsw/jMF+yF5NJVO49sj975rq/CCANeGjNttkoman3SpawCSNCdvVSlUTmD2WRYYGG1hOMnbf5R6meP68kzn38cALC1toOzz9nL4pkzDwAA+K6FhRsmDnZ0juJR117Eb/4Xs0IZnTgKAEj6li5XZfpdDDl4IBWjyJQ87inWGYRtdD0cnLKXs7Utvmzb0g+6Ibh+2/DrSEesfRSArvl2v7mUHfyGN7wJP/Gj/xwAcGCcYiYUKMlnKHY41kWPab7T07Zm7exa/cYoxlNvWiXGJibx4z/xYwCA//vf/pydj8HFfIF1QQyAteX2ts0bJQYZtMbW601k+WJ4+i6zunj6KauX9h2drt3L+EQelaqtqVHm7T78sM3tt27ZWrmxseFeKJZWrN0kdiMxmUQiiYgChQxoqGh9H5+0zXqptOdeSvWykMvvsO6bbKtxFBhUf/ppCw5UOGn1unahzY0SCgXrtzWm+2rfkuQL8KE5pkxXq84C5dq1qwCARnVQPAd+G2Nj6strPJ+Nq/499jDoIKpYg89RL+gnTs5jc9NefgoFWsVFbA6t1a09M5mU25+trlh67eXLlwfqde7cOfdsdZ8KCmhO3qHAUy6Xw/MvnB34n2w79LK7tLSEkbFR/n7btQ8Q9KFEIoFF1kd7ulFabym4rv3fytqyE9LSDH3q9N0Dx+7uFhHjPLG0ZOf1HZWt465Z4n4n6/LpaZ9CixkFB/L5EdQ4/ySHAKhAHKmzb0+uvadKp9NxL5jDwJGK5u9+6z/16ZdbwnTWsIQlLGEJS1jCEpawhCUsYQnLyy6vCiTS9320290+xG9/+uqw8Wi/Jcdw6uDw39FoFAKlYkyJG7bJiEQi+97EhyVzo9Goi4Do7X9Y0EXf1XH9ZVg0p9vt7rMIEeqokkgkXLRQ6UZdRlJ1n/3nkIiPPgvsTgalfoEgCtOfRgxY1F9pA8Pf10+hZ71egKLqZ1MpyIrqlrbhkZhdYpSuwVQApVhcv34T3/zNJvL7a79miKQQ6alJI5sr5eDShYv44R/8IQDAxJghTmXaXJRrAQLYpl656hrpe9ZqW0UNnZAQ6yxZ6Cyfled5zrhXqTVbRPP0zPvJzkFasfUTpX8mEgksLloUNJMbNPDtb38AyKSzDnWeoRnx5XMW4c4y0n574ZZLWThGRHKLUf5jRywyPZXPoknLDI+CAnmmvh44ZKjguUsWISyXq4grRZDRtR4Fca7esPSQbH4Ei6sWzTw6H1iNAAERPJ1OosU2UH8XwikJ702aHlerVfesm5RnT0Qtkt2sMkUDKXTbNj49z76fSqpNZZqcxyco4uHDnsOxY9Y2q+vWFzbWLVJ78dqnsVeydK0Dc3beybhFqb0kEc/COH7v9wwl2G1YP/mR/+MHAQAxRaYbAIE0ZzKtiKUvOM8hlYAnxEk+5ZFBBCri96H/QjRdainnRLw8+wqVYYzLG/qk5/fcNdyl9n2ph4qQdwpoqQ5KcOqIIhCN4wpTsa5ct/Sl4o49s2c+Z+14z93HUKa0f2nTosjZLMdnH3zmMV1UP48dtv7q94hUbxpC3KjX8PFnDVnOZa1PSur/67/+6+38ibSrc4dQcExtynQt3wcIYKLlSUSN65JyOn0ZNkfdM+8or/bLpLEOZ3X0f/7fgkTeyZdF6LO3L068Pym6zueWZKdWCmeCc/bGxiY+8xlD+u66y1JT//aTNi7mDtjzuHb5HBpFQxBiBRvvK1Ks4rPLpFLoMROiUrZn35MNF9dytcPe7i7ifbZIADA2xvmXNhmJWAxnv/R5AMDlK+cAmPANABycM5Tq5sIVfM/3/hMAwAy/X+P9ddg0UT3DLpDljigeY9YKO/dH/+zjVq+qh2jCxLnmZuyLeyuWmleikBlaPext2NoQNTAWiwu3eYzNm+cumZBKs9GFF7O5c3nZUNRkd4n1snGWLSRRZSZFMsnMG2a2XHyR68HIOErM3mgxdb/LY1IekR4m4ce8GIRZVInaZeISlAO/m8S3fPN3AgDyRJ//8L/8OgATzgKAaDwFz9d+wMbc5IwhbEo7H5mwjIHt3Qr+w89Ziu8lpjTm8srCsmMPzh5AsWTrbonIXINjWOtpNp12AicJ5uK+9hFDe184a4j3gYMmwjM/fwglpr5qjS0Uxgfqm8/nsbNrMLOEXJReKUSy0+k6VH54r9Sf4WXH9hytQemiB+dsLcvlbL3KZgpYuGnPOE2YWGmP6MlSrY2ZWduDjU9YXaem7W8J12iNG5/IOysToXmpVIb16bjzLy/beue5eY2ZJC7zDq4oPTadsb5TrdpzOHr0qP1dKyHBlO8RWjRtbFkK5zjTPg8cOIDxcWvvalkpw4PUp1yu4KwytEfS3lx7Ce2te12zKgGC9r/PP2VtwecyOTntRCofeshEfDRnvfDC89aOU1NYZiaXrulLCE5tw+d59fp1nDlzxn6/et3ahHt0ZZRls1lMTU27du6/P7XtyMiIy2bSnlMCO0JKdd/VatVRQ/qzA4HB/XiwZmhd4V+OeuAFtokOWR4ULNX+2/d9t3fVz5dbQiQyLGEJS1jCEpawhCUsYQlLWMLyssurCIlsD0RqA+nkwZ/9+b9CDhWpUFFUSMcmk8l9SJyQMR3bL0ozjHr2W2Dof8OWFcP1q1ar+z4b5my2Wi0XhRtGP/uFbfQ93W9gS9Ic+NnP2VSUSREb1TOdTg+Qc/vr1Y/KDkfYAtTT/laEsD+KrvsUArm6us5jG5ijcezMAUOj3vOe9wAA3vcPzUHmN37rg47ALKNcRaJ2tknsTwV80SqJx3Vy+XSfb33TmwEAn3r80w5N1c8G22l1g5LZnc6+SE83OohUK1ITj0bd73XP+psQzn6erfLkHZrI6OapU6fcMSo1ihgM948RciGAIIIqpFTRq5aiiF4U60QFJyfsPg8fsrZ2UchWEwnZ3exQRpqRqBKl2V/zqHEmV9fXsbRm7bNJXkqBvLMxmjrH01nssf23yIE5cuSo/Y8RvbXVVcft9DsyYrZ2W1wkF2ZknPftObRyc8uiwB0KMoyNWV/IpQsYocR/qyVBDGuv+x8wrmYi1cbyxkUAQDpv0bSLlwx5bHYsQjg7axyKT3/m9zE2Ye38trebOMfFJy0imh+3PtrzI7j3vocAAI+8/nUA+oS5mNmQS+0HgoYtExQZjEYiiEpa3x0yGMfz0JeFMXiagevs5zm+dBk+sucP/993iJWu6Q9btPtAjghkjZHeiCBYkvJSscCQPZ2yZ3Xq5P0AgFjH0N1xei9fv7KC19xjz+3aCybXfuO6oeGttiKzDbzjnWb/8Za32biu1izC+8HfNFRkedFQoG6nAbBea2sWcU9njU88d8hEF+4780Awr6ruur1OwH9si7MsZNkfEsvhj1gsEnArKSQUTXzlJfVOz857hWIGg0XPav85AkRy/zV1tJ5biaIZv/iLvwgA+PZv/3YAwH/+tV/BCrk+T/yN2U6AhvM3LtmzOzg1jeKGzUObq7SGIO+rS/5kPptGIm7XWqFsv+ZDma0rA2R3dxeFgvW3LX6WjAs9MjQjmUmgRquLKhGsKHngxV2rS293FxfOWh3H3/oOAAHaKEYrXSDQAVCHECdr02vXmCVCdG/u6BE8+ZShiA/fY3PTk5/6U6sz15VIrOAEdTZWbQ5dI/LRY0bD/Xcbd/zFFy5CPMCxEaIiFQqZlWy+nJqOu/1Khyi41kihLhF0sLNja0963P536aKhsw8+amb1UkfyIkCV3L4IJxV2X3z2b8k5a3bxpjd+HQDggx/4ZQDADOfOo0cMDW2UdrGzbYhrJi3EyvrQkRM25qq0TijVO+jA+szh44YIN7eb/A5todLjIA0fIL/c42SVy9v6cPjwYTRpA3P9hnFHjx01fYSDhyzrRLzHK1cuoUU0dm3N9hJ3n6YIHsdMrVbBY4+9CwDwPPuJLD8WF60fdxotJ/QYiDkGRjFAINrX7XaRZYaRzOTHJvk8i9Ynm82mQxPhSwiH/GM+o0gUgM+1+bWGhF3kWIvG7fNRirOdOnk3XnzBhO20/xghL1l741Qq9ZKiRf174zjH56NvsPXuwoVzrLOdp0h7rvvvP4PlZUMFhfBN0J5E+5mZmRknrieLvRL7tO/bdcbGJrBB1F4ZVbdv2VjZ2yu59gKARr3lsl2095qmwM6lS3b/R48exTJtwmQdouy8FkX7dneLOH7C9mMqV65YX9revs7zU1Sp2cIG9yTinotPW+Hes16vY3VlEDXVfkY/19c3cDcFxob33Slmlcnio1QquX2e1uXukH5J//fVJ4Ug9mdvDmdE7hcoDd471A+G36e+UgmRyLCEJSxhCUtYwhKWsIQlLGEJy8surxokstPpuLfiSCSyDwHTW7eOuZOC0HDer45JJBL7kL7okFlsv/F8EBUafMfuRwV1bGRIiVSR1Waz6SI+Qb68RQWkOmpqnhYNUmRFuej9fMf+dum/VmTfPfj78txlEqu/4/H4vnx+tUk/73H4morGJ5ODarnxeNydx6E0jBRKCbET91305tu+w3gW4j3+yq/+ZwAWRUk6XoydO5/NDdRTyFa9UkWHnyWolnnfQw8DAN73vvcBAJZWV1zu+TvfabYiFxmtapO/VK1W99mnKJoj/qOeYbfTcaphMm1uUnZZ3x0dHe1Tvh189kISI5GIa9OHH3544Jjnn7eInuSlp6enXQRUOfZ52nlMkQu6uHgbi4zcHaTMtSwT0hm7t2oEWCR/c4bcxZ5QcUY+bxN9rNea2Nu1CFs0QksT8iwmD1ACvVLDyDhRRkW32R/EgUjEY5gatzbssU22qXaXSRuSEGW0ba9cwy6NhhWxnMyJB2JR75sLt5HOEdEkb2SvaPd55n6LPNdai+jBoobLq9s8xhAKFb9tbVUsbiEasfMUtwxNPX7CVNcm544CAK4tr+Effeu3AQBOnLGIZ53ocbdpdUkVMoi7aYJ8Gf4VwdB85AWKq+JhDSOA8PYjh8OKqa8k8udhv0JntE/92p1vH1A1eBUfvjNiThDFk6qrqIJ0XkC5Bhyatn579rzNdWfmqXZMa4fFy+exfNu4UTtEsIp7koa3sb2zs4Wla4ZOnjltKMgTT3waAPDsU8bRy6Y5T/kNREmmnCgI+rX7PH/OxtXrXvsaF5VOse4VQjAZqsk2e34wtyTFwbXTxfmdbkTWIcECmlQWxlBDvnym4ythuQ4WoSqD15Z9x0ufvTvEoYnwPKu3Dd39wK8ZIhnzu5ibNVRRc+rmho1lzXfrS7exS1TKRcI75NaQT7axsYER2ihovZOq4rVrhgAo26PX66FcsnlolBkL4rirDrlCBn6U0XPOxTEek4iTc+mlME/edyqq9uJPcSP5eTwaKNU2eNSVy5ad0GIGzpGZSeyUDHXQ2n3rmrWX3xIXbgePf9K42RtrVo/XP2jkyGNzptjZ3KU6ZGUPHU4gcfLj2myvHNGkjt/F2KRB+DMHDGVcXbY1olEq8rsx5Gj7ESOHcZHHPOgZEpnhkC43fcSItE4SBblMJ6Sf+JdmkZSMpdGmZgLatva88Q2GiJV3bC2/fuUmIj0bKy3yYGt16xcrm4ZATZPX5yOKZtOe5/SMtcFW1VCzZsPqcuumzQcAMMX1V+vo7Kzdd7lSxCTbYo9cRtlLqU8pe6fV6iCRsM8OU8lUFhbaS+TzeZRK1gczWVt72i2rT73OLKdoFHla06i/C2XM0Jqj4bLBgAhle0WT1vpcrdAcPrKFOOfQBjOBktyHyBLjxMkjDoF84Zwh32Pj1j+0ruep6nn96jWnJvo1X2Po8a0b1r+E8P/FX/zlPgs77XGk9D49PYWxMRvnWsfVpiPsW9Vame3QdtltDz5knFStc9rftpstjBbI47y9zv8xE0oZX+0eekSdNzbtuZXJERQvMcH6tlottz+YmLT+cP269bMq1UzL5brbP+o5XLpoa0iCmQy7e2XkWS+VNjNR5o+eGGiTaq2ONJ/xzq725tQvoUpwq9kBIJ6u9pG0uOL+LZ3KOmu5JLMlVlctY0YKthvrVMxPKjciKMN7fc/z7qjy3X9Mr+fvy8DU+4HmUPEx+9+5XmkJkciwhCUsYQlLWMISlrCEJSxhCcvLLq8KJBIY9In0fX+fkp3eqBVNaTQa+1Smhv0O+xFAHRscg4Fj+/83/Nbfn3usyIwQq0qfj+Cdrt1fhiNBuVzO8QEUEVCkXBHZdru9D8nsVwPtb5tqdc+dR4X0RMSicXcO5x3EEqhNBfegayiiomurHXX/sVgs8LSUElXWolmCKHZ3i8gxUvbJT/wNAODe+yx6JVPWRCLh7qOnaAl5d2m2l3hLuWzWtfPRw8aHeP3r3wAAuHDBopLNWhOxGCN2OavPwYPGkXrxgvHmWq1On3fQoF+n4iuKJLWbHUac4DpPhmiZ0EyhjUCgkqb+IhQzk8m4z7ZpPiYeUJqKajrf5ua26yv6LMLnuLRsUdyxiQn0yBPYYiSvMGJ9R9ywdreNnkevNUYJx6h4myIC4/Xsvi9evIJcxp6V2rvLNrlGNHlqcgJzR039sLgnfuOgn1886jm1vOM89iD5sNtUZV1Zt+9WilV02uJAWr3mGIUvVy36N39kFL2I9e04FW9HGP1+5lkzkD40N4176U0X9axfXDpvEUWPUcl3fpWZTn/26U+hUbdrri1Zfdo0VpuYs2jka1/3ekwdZVtwmlimF2eN3I6xBx5AMIUwa4K+UlJY62ma9bsBbCfe3ZCxvYeAe7dPV7MP1trnIfkSped95Um+/zqBcqvOH/zdFYeDEdUy76FCY8GNbfrhjo6CgC083/rv2aeNz3PpvHFsxgppdMoWeW2XbQ6ItjneySvMTGbQpgLhb/zqzwMAVsm36zBjY2PLvpNNJ9Cmn6m4jClyoT/1138JAPgn3/m9qNGculi151ciAp7m3JCJeIAQSN55jchEJEF1S37e7nbhK8PDC9DJwVYLypdDJf/uOCTgYagT9T3RqMSA73AB8Wy69Lu8+Lyp28bIxeo2Svx/w3G1MglriwNThlQoYh/pdVAhoiMFxt1tm9fESS+M5DBN3pMQSCEeWpM0h8bjCUxOGlqkLAy1rnx6G7WG86uVuEC6wPmaEqyFsQxOzBtHXAqbUp+NM6umI6VkL+BJ3rxp/SxDRc0YEbZOr435+Tle3/re2hL9BX0qtCeyWCdfTCqvP/I9/xMA4NZznwEAtOhtm4mnsU3jeo/9f2Lc2miXfTw/kkOdirSf/LStn69h9sXf3pRiZBwjWXmwUv1601C3BaJAR6lUnUh6yMDWrkrP6rxLMuLbH3sjAODEkVN4+1vfBgB46AyRkhVbr154zhRx//2/+UlsEk1psK80mjaeZmat3bY27fmUqk1kMnaeUsnqk2EbRLg2xaI+Mmn6yR6yNnaK+dyyLN5ecHOm/B3FpQtULu0B/97vfsStJxoj//j7/mf7m+O1Wq3i3A1TuJWa82n6ACaS9p3ZmYMOfcqkrb/WavY8gmwuZYf57n/q0/GY1TMZlyZuDE1xqDlA2aUxRV7hI699AKvryjA6xLa19kqnqHBaFN8xh2bD6nGO/HIpSu8Vx1z7zc/buiaOodrt+PGjAIDz589jddXOub7B/QWRSe3x7r/fOO47O1tu79TlADp12ni+n/rUp6xeyazLWBAKJ2vdJtNW/F4VGtfykRaPMEKJ38mJKbZV1HFb19dtbtEeYHNzi+f3nQNDrUG1Ykosnzx5ktfZcfs97d+1v9X5213rH60OcPOWzQXHjtk+5pmnbF8jlDeRSKHJzCT5dWr/rHar1+tufxtj5oEQ82h00CO+1wvQSqnVRyPB/h2wPbr6V79+iv43XNze+iXQxn5tk1eKSL4qXiI9z+OGP3jR60+/1DFA0ECNRmPfTauhhtMzm81m38uBlXgyNnBMr9fb97KmokEHoC/lcjCtdfi7/Wmjww9V50ilUq4Ta6HUANKLRqvVcuceTuXV+fvTXIeP0Uuk0ieazeY+IRz9VN0TiYSbiPWyqGOGrT46nY6rn57ZNsVWNCgmJiacue758/YCN3/cBuTXfZ2lX4yOjuJLX3oGAHDrxs2Baw6nBXcBxOn++9BDJnzyHd/+HQCAz33eXije/e534zu++7vseH7vE5/6JADgj/7kjwEYgVj/05uAXqjXaYQsW4pWq+Ve6JTu1mwqKBAM7OFno74osnI8Hnf9Kd4cDCo06va5JqubN2+5/wXCOtZ3Zg9a6mqjVneGtlmm/3a5gMSTsmKIY53y22XWvc77nTtoG6wd3m+j2UaPwiZ5vkzWuYCm2Jk6PQ95ikBoMzhBUZ8eJ+wvvvAcDs3aIqVNfZr1Ke1ZmpVSixqNBhJpWcb0eG17DgcP2KK6sbuGLk3fK3z5474K956xRT87EnEpec88ZS8r7/7a7wMAnDtnwQW/TUL+2AQaGWuDd7zJhBVuLdsCskxBqMLBQ9C63+QQzjId7xjN7ns9BCo5zmjeH/gZbOl7QG/41XD/C6P2+3ppHH5hfCUvHFF/ULodCIR1Bswe/KGF4w62ETFuBFo8QZfpex2+ZNGtARsrZaxuUlqfL5bla/aC0qT595XnriLm0V4gRpuHjPWzao0S+9kUfM4/l87ZZlUBoa5e+LnJ39nexEje/re8SDGHhi3+elH53T/4MO7nfHHpogkpfPzjNie8973/wOpZquKxx8zCYYIpXB43OV0GOhKyd4IXvHRL+t/7ysk9d3LzeInMpJdVokzf6g2/9yMwk7/T+VXX//ifLG11ddnabeG6jZXDczZ+u70mNtet/TWvHabISoFWCYuLi5gYp70DB0SK8//RozZWYrGY20wqSOpE3lpKuwrE8GRToGDgzpZtHBV0m549gAPTFixaobhYdU8iNRThyeTRbFhfGaWpfY2m6BGlkvORNVrBZr7dsg/rTLWUtUFhchSjozbXnbBuhTe/0USfzn/hs1aHWh2pJMVLuGGsM23xu77zuwAAf/zBX2cdomg27OUx0rV6VqrWJrsUFmn3FlCggfqjb7RgqVLwC/lR1rOIaVIV6ryh5TV7Ebi9ZG0zN2/PM+oBa1yjp8cp/Ha3ffcX/+O/sLZoAwo1S2djasZu+LnnnwUAbKxvAz3tM2xdOjBj5/H4YrixYWM5nh7D4cP24nvhgqX/RjN8SeacOjoyAZ8WVNp3aBOuF8axsbF9QiKFEVunZM1xa8Hue2bqEDoMym/RRkgvQR/5yEesHYsll9bZ6TKtlWJ4d99t6wr8CEoMaLdkL5OQfZlE3rSRj7u+HItSxKdla47Eh+49cxe8COdMpkGWKzZfjo5yzW2U4XMtLJfsmtPTs2xTBt8ohhSL+s5OREI2Gqc5BrqjUQ+7e5tsNwqQcUwfOXzUztduuxecJi3YtPeqc76VHcfe3g4OHbKXWwloOds8tsXVq9dRZrA1ErV7n5+3vc0SRYuOzp9wAj1KP9Vq2G4LwLB2yGbz+17+UgkKE3XtO1tbO5ii6JTbDzF4JKGkbHYEuzv2PNe31Ca0S+FaoXTnWq3hrDwkFKk9nl44Nza2XDpxhvuY4D0gEC9Smm/PD/aL9v2NgWNrtYa7RrXDQEFCdIngRXEY5NLeqd+SMADA7iyi2S/qOGwL+HJLmM4alrCEJSxhCUtYwhKWsIQlLGF52eVVgkRGkEqlBqBavU27dAa+mX85GwuhY8Om7b7vOdP3QCzH33fsMGI4jCb1ej0HuQ+jeMOIUywW24eQCmUUjF2pVII0xaE698vsDiOOihQInVK0zvM8h1Qp0pChWazq2W9loujLsIhRJBLpS8+wa4r8O2xeWiqV9qHEQvP6LVMk1/wDP/ADdizTo+bmLG3ld37nd1AsDhoDN1m/LCODDjXu9pwj+cMPGrKwRmlrpbRsbm7ui9R86EMfGjg/AGQZEVegXu0kCXVFKbvtjutvOX62znQh9c1MJuOOEZI8HB3yPM9F7JK0zOj/HxD06/n5eZfuKyRdAg8RIsUjI2POuLvINNGknjn7fLFaRTqf4/eZfsOo12UaP/cY1YzGU6hRACAesfMkR6yeTUUlW01nrq7+q2d98+oV117qi4q0KW1M99dizmOhUECcEbxU2iJ6Cfa/Bs17Z6YmUGI6T4RR74deY7YkEzP2PJY3LjqJc4922oW0iWpsr5p0/WeLTwMAYrlt3H2XpVRfumDE+3sfNlnzChG2qZk8qNvkRGMOTVk0uM12TMf6Uhf1HImG+ndMYCQxnv+6U8rqPosPlkg/mvQKMk5eUqhH5wUcVBUZSsT0+hDJLv8nUbIclUouXloAAMQSFpGu1pp48H5DiP70z54CAJRoF9OlPUuk10GjRvuElLVXOm3nr3asH6/eXkAsxZQp9Z2WPZApIt9FWtakY1mUtm3OnB23a9+mHH2C6U0f/+u/xJNPPgkAuHTJnrnHCPkf/uEfAgD8nuci629/q9mL5BgFHsSXzR4hKgn2VyKh89+Su3qHEtWzG3QgseJsSvZ/r8kMg21aU/icX2fYtpWSPZ90Ku7GQbVsaE2Zc3WMfeHQoQMolexZxJkOrPVEQmFTU1MOFQiyOgLRHQDY5dw8PjbpMipc5H/dkAQJfjXrLaQSzKg4ZMjoHoU7ZOZerTXwB3/wewCA7/xuy1YR2umzcSSms7Ozi2bL2nJp2dqkVOJcReTpyNgBMFsXdERx2RgRCoTEozEcI/paJ/KeSRPipOhcLkOT+XLVmbO7NOqe1c/tF4o7KBMJ6rXsfr/3O74HAFCkmNHWdg9Nzo97FBmK+LYOqz/z0nj8iWfw4pceBwD8+I99P9uYtmHcEnrRRCAYxmyMp5+yLJ8WLVsSqSS6NWYkta3dDhKhlv1GIWcZM4XxaXzD13+r1Xn3jwAAExnZNVCwbbuCVJJUjx2mq7NfyLZJUNKcAAAgAElEQVQjn89je2eDv9v9nTtnWSfwB9GVRrOFVNLWE6UIP/643bfWpunpKYwwq0Z7AQnqRKNMaWy1kef6ee6cZVIpTdmldHJ+6nWD6yuVdmPR0K5UktlY566ASTmYO2KIV6Vi/WRt3ZDEBx980FlVtGh3Va10WD9r/xPHzabixRdfdNQYt1f1ldVh6FejUd9nFadjt3esfnffcxrPPWepmup7Kysr/I7d014x2DuNjo7yGNsHvfCirbHywrC9mDdQ5w2moSrTbWlpxVllqCgjK8p5e3tb+8I9d4z2mEod1n4rk8lgZsb63K1bhpoKaR1jpsTGxgZuLRL9HNpb7/BaoyM2B3qRqBMEzOasL7Xb2vtYe05NTTn0tT9TEgAOH7b9bbG46xDXHtNDtDfU/j0W1TqY2WfNF/UGU17731WG9+TD6a39ZZge2J9JqWsO092+UgmRyLCEJSxhCUtYwhKWsIQlLGEJy8surwokEvDheb6TcwYC+exhXlx/Tq8iIXrrH+Yr6jue56PXs8iH8qvjaQsFxfnWHo/G4HcHxXE6/H6bb+3xRNwhMBKZkAFpozEoLtNDEGlQvVqMmpDaBc/vIeLp3PY+PzJK1IfRiVq9gtlpi6JFKNjRpay2DHkV1d3e20WNURyfkdPyikV+FKlpNpv7ctgL5BkJxUsmky5/u8rI7h7JYS7SxShxNp1zkZAYOXNN8gYiJMNVamVMjEti2yJbly8bEjBJqeZI18fKbUZquorIWJ2F6HQCthge++qvBgDc96gJpfzZn/0ZAOATnzBp9fe9733YIA+wuGf3cvO6cTHymYBvGoOsS0RSpngGTXdlNxBPebjnpIm2LJJzJRGAHUaqCoURdMkXk/GuuK5tmh63ux1kaEYsUSWhnWVFDdl+x48fd3LtPglPEqtQO1ZrKZe/340RWSiWeU80SG63XfRMz2+nsoX+IvELAGgzZF1sWOQvTgGE8TGicPUG2oyOzlI+f2XF0IbJY4YCLRWruLqrCKq1bYIiOS2KL/SyNsbHC2mkaQeTYj/rcVzWyM/c2iyj1LbvTdDKpBKxtuiW+Iyik1i+ZfUob1q0+qP/9V8CAA4epKjPnj2rg+OngI61T71lUeBFikM8+KDxZkYnAHZFJDsUwpC9RYwRPVSdFHkyIg4qCfLiaJMrmU362N21SO70NLkTso3g3JeIxdDucjwxxCcEMgGrb6PbQtxjhkZE0XLWU0FEBipbDYDBTMftSPO8NfK9sukoKrx+w6dtTZxIOjkY9Q7Q88R9lpAZ24DclRpFaqqVFpZb5ERdNyQyUbeo+h7vv96ooslrCjVeXrM+OTpmc0K93EanZsdo/vLYLzqMZHdY35XVVcdBKpFjliDvKEr0s7S+hPKG1WM0rsgu5/GKRdNzIwV84s8/DAD4e4/Z3NLs2n0lo/mBNmkjAuopOCulpC+xEGYO+D2AXB8OQcR4LLVfsL6+jnkapQtgjg79FCCc8ALqrSLArahUjChe0fUQ11zMa8gRa3HFkPqJyVHcXLQ5eHFzwc5N5KXWtnvokDvldyM4edQyPqrkhlVrRE7Iz+p0fUQljrMb8L+BAAUtl2pIc13fI3LiE9GP8jkenbdxmkwm8WP/4p8DAH7iX/1fAIATd99r98tnXypVsFsht4+2B+1Ome3G59Cr4olPfgwA8LqH7gMA3PugWV50ZMXAtkkUxvDcszZ/7FRt0NxznDZFnrXF7aefxQP3GdqWKdg1V1cN9awniN7ns7i9Tf4V14gGOWZRXnPy6Gmr3+g49rrWPxtEcidHTLDDZz+5764zWCFftUO+8M2rxkssFResLqkYWpzb6uS3T87SfuVpWxv/5oNXAQCXry/g3gcsC6Nd5BicoMCRNQXikR5i5JmdfdqEZ372J3/a6gVr8wOHCljflIG7Pb/nFrg2kiPWrNr/Hzx2D9C1OXlq1NprbMKe9Y0bdg/ZZBYVjl2fAlgjozbuxdWLx5OoVa0ta1VrC+1bRmjbcPDQEZ4j6vjbPWYuNSmo5VFHIJ7wEKEgEnrWZ6YnTSegWrHRd3tp3YmwZWjrQC07y4oCEHP7vo6r+zrHlR+3Y7bL9vkDD9zn9nCNtpAwa6/ZGZv7nn3mqkO4A8EUovcd7VPtu8W9GkYK9r2ZaXIGq9YHJO6WSKTRZoZNtyMUSkKB5Aze2oLns7/WrC8369bHWw1lmWnPXcO5szZWtH+JcS49c8bGaXH3RaSZRVat2Fq9syWhHTv/Vn2zL6NwUBimw7aNxvptLcB29ga+o5lyd7fo7FecYA95ueWisgTjmJs5CgC4euU628DW1iyzuJpEfbu1rnsXWVmw+41QDCmVtjqkMwlksxK55HjYo8hTx+bHyekcyhU7psh1UmI5yjKL8O/R0XH3YiHup0+OsTi5ABxnvNEcFBZNp8Ubre63QvTVxvansxjzfPgcK83GKxPWCZHIsIQlLGEJS1jCEpawhCUsYQnLyy6vCiTS93202+0B7qHyhIWW9SuQ6qcQGHHcnMkp83z7bSkUFRUKt8Wo3TjRzNGxEeSIUAnZ88T7YzSgXK1ga8eiGh3xL4c0+vvznMVViSlaQjTUk1x6Og35fo8WRnkPFkURV7Beq7iosuw/1AaKborD1q8iW2eeeSYxyE9pt9vud92n/u6XCNZ9KDdex6qN1Z6RSMQhXsOIsKIosVjM8TfFSVCU7cgRIrhexJ3btT/bT8psgX1JoKT7sz/7swACeWhx4h5//HF84zd+IwDgTz/65wCA++6zSPRnP/tZV6+mMwm2ZyOVLaeYyntKp9NOElscDPFGXVRtaws19tsqLT7Uf2VWXKvV9nF4dV+SxtfzWF5exuHDFhWt1/hse4GCLmDWIXoWuhedXxH7Tqfrnm1wv9Z+Gg/iVGQyGTf2dEyBnJ2quLe9Loojdn8bG4be1eq0yRBfJh53aEO10hr4H4N9SDA6HPNyaBGVTdER26Pqmko6nUaPH2m8v/i8cTDmDpni270n78dZ9oM98V5J9hS62GZ08sbCTeR2acOSswj2644Zx0Q+xLtFoN60+5sYYwR6iFyW8DIODexQaU/RvSyRhDq/Um+0kUhaXyZQB6ryY69hv0TTHnY2rF7T5Hp2mf3QYQQ0EU06VdAOo4dpoiBtqXGyfpkM0OiIl2vHVpgRkSe6t1lvoJCW/DwjsfxL1OxCBuhAipWKaNtN7NAkeXfT/r55fQHJNKPAa4ZMxMs0AGcktdtto0s511zOUJBzFw1d9yKGUES8GHI5qRPbfD0xSiXFeMcdAxiHaFNKkBwPu3v2dzIZcLSrFevDR44YWiGYVxHb9fV1HD9pSNAFmpjfe9rmjVLN+kI8QSueWApNWbWwvbo+52rx4yJxDGv26juXLhlv7CMf+UOcuc+yHL7mXaYMm+H8k1cWC1GDaCLm+FdCnaPEj1q+VCFjaEstlvdXZ4f77d/+LQDAmfvuwsrSgv2P6EyMSo5STiX4gka9jkVyiDz2t0iUcwPnrPWNLWcSLksb2RqJ1xPzIo5PqwwNRfCbhGmjnGPGxiaQy9m55/msrhHlinDejcVijlOpeU3ZSVGi5svLi45z+O/+/b8FAEwfMr7i3/uGbwEAPPq2rwEAnHv+Etq86aVFy1rpUcGySfuYi5eex+qizRN769YmZVqbjFAltOl3HZd7m+j6ufOG5p2etfn8U5/8pKt3Mm3Pb538xpGMzVmvJQ+wVNxFjvz5Rt3qIXVRwdKRCDA6bmOjxbbU/uBP/+wv7G/yFtP5PBZoW/DZp8zI/o1f87UAANGh2l0fvttOED0mkhNPKMPLQ5c8TPFo77n/LgDAIvlfm0Sso4k4Hn/C+Mhjs6bqubtmx9SJVtZKO842QfZeyvCStkOluotU2p6/9guHDtl8Ua1SOdWlY/RZTnGfpr6tfjc2NoIIU8OkOrtHU3nttzY3N+FxXpRWRYRZD1pXNX80m223v3M2DSTPCmHb29tzSKT2B0ePWh/XeO23sBteu8U9vn7dULRKpeKyTKRd0aJdjPZg7XbbZTNJFsS5GbCtNjY23LVUd60ZwZ46yBbM5a1PTs/YNbd3LJvj1ClyNV847/jQGe6th10NYrHEPk0IFWW6BD978P1BFwQhkWp/Uy0ddBDQ3lBt1Ov13P0Na4jUG9WB73iej8q2jW+p0Sapsjs3Z1lYtXoFM1Qlfvppy7zRvk370Xa74+bBPWbGRd07zZ2tOoBgH9rraK20/lutVl1/0Gf7FY1zrp0dh9IfxA37uZW+0ipfieACQiQyLGEJS1jCEpawhCUsYQlLWMLyCsqrAokEBs0zfd93ERpFExQxCNRVA/QkMHwdjNzo73a77dAeHVug2la/yqjUIoXOiCc2w4j9RG8SeyWLrIkvqUiBUzRi1KRere5TQoqTs/Kt3/ZtVr+YhyvXjKfgM+LzwgvPAwjQqWq1ggl611QZeWsxAqGIY5WoY7frI0Kuj+5Tqpf9nFL9T22qiLH+jsVi7vqK7Ar5Gi6NRsN9T20gk9cBv00aWEttTe12ldH+vb0995miZ7p213Ekg2ig0EBxJcbHx9z96dq6/uc/b+bI6jtCeZdXV1xEXKi22mZ7y5CTk6csMnrjxg0XjVcENBYZVDnrdrvIErlVUXRJ7Vev1x3aqc8U3VQk6QA5fzs7O9jatHoIOfEcJzjwVJLymdpJHAUpq/WrbfWPCQBYWFgAEPiglUqlPvTU6rlOhOfIEeMCxbwEztLUuFCwZ0bxNmyTs7mzuYdkwpCEBMl9XSKjBCBxgvzJydFRFOknmGJde5DXpbVRJ9pFqyEOHaPLRPrKRLmf/dIXUSDftNO0Nr33XuNnHDtm6MPSmvFkp6ZnnZfh6XuM7yWuiVQMa7UWcnmiw4STSI9w6FK958NnPxsRD5koowyymwreegnnzXXpsiEdyZ6N7c1Ni1jee+YuJGiCXrcpCrns4DTdaLWQkzExOdVtcSvJnUgSoat0ykhRSdDjMTHOZxWeL5JOQbp3ikXu7lqly7t2/os7VaRZr+VFUyicpuH8Jz/2cWsbz9oqmYg5tcFEy8ZKuUxUKqvshw6iLmJP7i49RptEceKpuEPgM1SzVJ+WP576c7lUdf1efbtSHVRaTibSWFoxBGabc57GzPSBGdaz7KLn73//+wEAp05bHzoyb/3/zW99p7VbLAV2QbQZ0E1H1H+tdBH0FXFbFfuVMfjGxga2H7co/rkXbf4fp0flD/2gqVlnEkKKg37VkJ8XURZ5iPUQZJJobv+TP/kTAMDN68aDvHb1HHyiIfK9TNKPUc+l3LFeUSqV0ErYc9DcqXlT8/n29i4OzdkYW+YYU7aJ1tNarYZRonVSOqxVrRcqq0N+dzdvLbhIu9DGiVFx+TmP+C3UOtZnKlyXdS2tFclqFFHOP2MFu+b2uo21j/+lcQW/8EVr89e96V04zLn34MzrAQCf/mPLYinRx6+4vYVnnyafkxztNpVTZ04eBWCIYp1zus/Mkf/08+bF2S5aux1mVsuxuSPYIY8zN2V9+tYV6wulOUM+bi0soNdidojQf2ZaaP2bGJ/CJtesFP19t5lpESMvc3LWkJP546dQJUq5Q3SRkgyOgxuJRkHwEx/9c9MZKJbo10w/xZFCBhMjdu5Z3s9Ixuad59eN9xinIunS2jr+2Y/+EADgp/+NcV2rywsA+ryGx0axtGjjW4rsB4kypjNWswcfuhu5vP0uRG5ifJptYm07OWnzUrfbRSop30kiYOQD7hBt3N7dweiojTVpHMgwXuh4xAv8TROcqxLk8EtBeEDZf3jf16eMD5inqjK84gmrnzyTAw2Fdp/PuVtABv5WW/V6Pbdfc+4BPK/8AROJmOPe9TQhcSZKpqhmW2859eR22xv4vrh+updozHP3s8PsPCFg4hn2Owy4fUdrEBnr92fv39v3f0forOd5Di0LsuYwUL9IJOLOPexmEFwTiMUCf3gAaLUH0TehmZGo5/ZBBc4fdc5L2oMV8qMO5cxzvzAxMTlQv9HRceeZvLJCNWx/MAvGvYsUy06TQyjjHttYa9nY2ITzyx12qVD/8LzGvnehYZXufvRXvw4/h69UQiQyLGEJS1jCEpawhCUsYQlLWMLyssurBon0PG8gF1gRgsDrMUCY9LneohXJ1rH93EDAoif6nqISivjoHKlE0ingCRFSJEWIUdfvud9bPF+CYWH57uke4tEouuSxqD4ZRhd+6idNbe6ZZ5/F3AWL7P7RH5tPWZbRDnn97RR30Oa1AnRS3MBBbp3ve86wKKKo9B18CnW8IkdC/hSBiMVigaIsUSkhADqPIr6+77vz6D7rhHIUYel2uy7qrfNJFbefcygFxvl5i2gfPmyR2M99zvypxBdNJpMo8/nJP+oNb3oDAOCXfumXAABPP/00PvCBDwAA8gU77y/8vP3vm77pm6wO0Zjj9Ojn7dsLAAI0b+HmLXcPN/l7gqhAtz3Yjq1Wy+W9K4InJdZ+7oSOV5/uR+CBAIlJJtLuWPEfVhYNSZmdpVJqq4MGEXSnhDbEsVSb919Ln+k8QvXz+bzrH3oejYrdyxZ9KHstoE3oZWrSIveRiJ1P0bEePHSElFc5Htkmtc6gmtiVK1cQ6Vn7TFKZs0oluy7oqVlIYLRgUbn2UPSxyn4R6cXRY0Tx5LGjAAJOx+eeMj5OmXzAg1OzuHvGxt7r3/hGAMA6o6QL16mAuHAVBw8ZQn38BBX/yF+SQman6SNBBLLKz4TKKugn2vTebgXlkj3PWwv2HP2KONZ2n9ubTwJEE+9/wPhFj7zO+Jy8DHKJBNo9yasRmeZckPCI1vvknMWyKHUMocjFqCbMyqeJ/py/dhtRRtpvXjdvrVPHzgAAlm/Zd5dvrqFAAmcmYW38+CcetzqQ5JcfJVdkdha3bltEPMc5b0OKqUmqA29vIMEIeHHPrqG+qCh9JpNGhXipOMtdXzwXqdxaf+m2O64/iY8yOW3PTshiu91x2Q5CP1y0e5OcyLUNNNkPlqhkKoTnxXMXrJ4HrS88dP9rQCDCKW4ryC/kOh51ySmuCPW5dcvmk3argToVeUVEW1225/DkU08AAN7x1ncAAFrdNmKRQY/iNnkuqkMHwJ/+6X8FAHz+88b/VhunyBdbX9twqoOFrM0Tu+TkdakknSAveX5+3nkQrm1Ym7Qa1kYHD1lbJ9JZFzWPRu08iuC3qB5Yb1QxUrN1I8F+sbtnY3e0wM85t5aKZWxTyVEZIMmUour0MI4CMaKMPvlr8rNMkQcLb9Jxb/d2rV6FcUMJNlftvEv0ubtxYwHv/RbLEpJy8eQoszHW7XlkEjH0qBj90BnjsS5dOw8A2CKatFPaQ5NznBQU93bs2kn6PC5T4bvWaqAj9WRy/fLkJ18kKp1MJBDz5LdH3t+QX1y1WnV861qd+gdsJ2WQfM3X/X27l70Krt+w+3nL24yDS+AKjbqUruPYXLd7WFkxtHn2gD3rlSWbs3a3tpFJMcOIfS+etDE4x7V714Y9bi6t4omnjcN+9J7XAADO3zK0cnrcENJozEeNaszzR2xulhL6XtHud643iyTlpedGbOxPT9n3X3zRkP3FJeujCws3wKQorHAsy3OxQm5pp9tChAh8kh7FQvMK1Kk4ffo0lpatDXqU8vU8qYcPem1Hon370LpQwMFn1Wp1kEhIHdYavlqlV6DUpztdxLi31PrebAY+3kAwh8ViCcSJSKvuY+PWF5RhtbdXdHOd/CvX1+w5Kpsgk8k6VVDtAZz3OvuHUMteL+L2Jto7CMCS7kUkEnH7xE7npTzc/X2cyGFupMa4fXdQF0TjQfv7eDzq6iyUXp6ZMcdjjaBFL9V4fNCHXpxLXXNmdgrHjx8FAJw9a+OxVrc+OkZ+frNVc3uABrOl5F8pXm0qmUEiYZ8pY8Tt91zGBZHnRsvt5ZIO+VbGo/19+PBhN79euXJl4HzDPu32T+GFg4tRf1vr2fjDcOVXKK+al8her7cvLbX/94HUSIgcOyi+MZw++uWKFuAA5vVdmqKupc2M0lojseiA+AzQ91IUH1zYU6kUmr51mjbh5elJG9BanJOJOF48+8LANbXxr9DuYXJ6Ck0u2Mm0UsFInG8Ecr8AEIG376VxWGyl0+m4AaO6q9Op7slk0r1k63xKHel/edR3dKzuQZ1bz6FWq8H3lJrBF02+oGvjkU6n3QQ4/GLTL7gEAN1OsGH8zGdsk6XNpe7hkUcecQTvByhn/uyXvjhQz0qlggTNzIM+N5gCoUDCgQMHgk3qnG0ia3xZW19fd208PEkqyKDPc7mcu09tgPUcneEtTXUTiQSSXIC2mL6kySkQpsg60SItVmNMz9F1Wq22m5T0YqhUYd2n+v7Gxoarj9pp7oS91G9v2TWbjTZO3WUbKJHpOx1rp2KJ0tZtz+wNAHgxCmuk7Fl3WxTjoan27PxpzHAjcPnCFdaLL49Mj+oPBCldOkKj+CTf0hrVitvc7nDTJkGWJMWZtkhqP3ziHjzyukcBAD7HQ5G2Kdow37p2CZsrlnZ6aNpSpC4s2Euy+mY2m3U2NVub9tlrX2svYC5Dhj+fffJJF7BRUGY8bRvaTIZjMBFDiSbvX3jS+lUybvf08MPWj3vxYNpW2qpmgibT3uJxO1+520EuNsNjmPpH+fYtLnhHjx3B33zCXrJf89DrAABTE9ZfJkftvqdGp7G2aIGMZ75gLyY+xUaOztvm8swpC+h43S421i1Nv0qz9lyG8yPFgTLZRJ8lU5fXtLZQG5XLFZdioxcHbbY0LiWG1m633dhXIKPNIMM2LQ8SiYTr50oTP3DQ2qZfUKvGVOgUx67EEZQu16O4RLVRRZqS/w0+7AQ3LhymiMcBZZ0qq5wq60jzhW5rYw25PO1mGEBoM7X3KQY/3v7Wt7P90s7yqNaTbQQDflz7a/U6nnySxvBNG48+RA+xNvG7Texu2jyzxY2Oz42e0vu0Sbxy+WLwwslATjQ+SG+Ynp5GgvY8mcygCJuHwDpKBupac5QGVuVmcH7a5prZAweRjCvNmX0on2IdbO6qlGvY5bPVmijBEhnFd3sttCjodXCEqe4cI7p4lSJ7xa09/N5vWwrz6AgFnMqct0ds/hgfHUNxx+q6umjBCaXgN2p2n5FeF3kGDz1uylsUdMpRlGmUdJpbF24jd8Dup6nAeScQVwGAbqvuqDaPPGIvYDcYVCxzrETjCYxy/Hh8Dm2uZct8SV7bsLYqNZp489sfAwBMTNmzFuGhw5f7dr2Fv/qYCfK8mTZaH3zB+mKCYzGey6G4Z9c/wfXgDW95KwDgr//mbwEA23s2h9UaMWd78J3f/v0AgN9eshfZc+fs5a9dq2Oa8+wc19ibC7Ye7N4mDSYdwzRFTLTuKgX6nnvvBgCsrNh9/sg/+2GUihTuY+ClVLS2aLYU6I4gxyBK19eLXXrg5/b2bt+eSXtE7u0keDW0L+z/TC86x4+bANzCwoLbeyngVWb6v9bjubk5LC3ZS/YIje9dmqGzduuwTsHeWPUZHbN7yjK1eWpqyonJSNCrXqf4Ive5sVjM9bl4JEhbBQJxG718+b4/ADrYZ133P8BeeFSfQBhT+yNX5X2imf2prvuLN3BMkK4J/h1z/9Nnw+8Fvt8LqFdcR7QvkjCRAk+pVMrVT/NhneJbiwzoN5t1wJPgj7XPWsr6q/a3S0srLiVaabBKZ3XUMwYzIpGIq6v2dhHet9aibDbr7kHBhgD04vjs2zMN57Huf3GPQi+Yr/QlMkxnDUtYwhKWsIQlLGEJS1jCEpawvOzyqkEigUG08aWg7X7SrCLWegPXsf1CIoC96e8nn0qwgQTnaMxJnSviEEQufPf5sH2IzuMEdhgZ6XR7AUzNY0cplqAQyfnz5/Hwayx6f3PRonILyxJvsQhEbqSABGH4BJHI3FAaK2gtEI3E+1C7gSZwx/ZH7HVfQhcd0tftDiBdQBBtCpBJ+38ymXTnERKmYwMZ51iA+PZ6A8cIEbt+/bqz8mg07DksLZUH6tlm9K5cKrl0U/3v8mUTjAiEHrZdFH9x0SJ6Sv/Y3jGkIh6PI0v1ANVVojaKcEnQo1wuuzRRiVWMst36+12/yA4QoCodRsgBOKsQRf3UxtPThsAqWt/fb/VAdd8nTxrKurOzg3x+ZOBavm+I2Aj7W6lUQqlYHqjrMLqrOkSj0b5+kR+49pFDlmKUiKXdNXcppFNhymphzO5tbCqLd321pQ3XajIHtz4zMmZtnk5ZPx7NF3DiuKVujswZMr/wgiEpO8Ut990MkYgsx5rMliVe0WxUkSICJ6nu/igrAExKQAlAkihWkZHs3eVrACwlBgCqW4vYI+r0qT+nLQatWra3rQ8U8iP44qZF3Q8csBSuBpHkDaYHHmFq1mg6gZG0tdvhGYsuS+QjkWiz3jtYW7ZIcZm2JxtrhuqVy18HAHjsnV+FmNCPvrRJAIgxeq7oYN2Pg77JiESY7rxNyxWiN3/8V5/CP/pfLK2NmWJY27Q+UMhYP5mZLuB3fstM28dGmHZH2xPJmz/HdJ+d9U00W1vor8jxExZxF5KeSEZdf5WQi6TwNW/2R7vVJwu0fUgllJZq82Q+n3fztkRHqhQ8UfQ7mUy66H6Kc6nO35B0fzzqENEChVxqRIEijCD/9m/9BgDgwYdei08ypffh1xqCWypb28pO6MqVK+4+3/seGw8vnrO0vk993JCeer2MbstQN6F4QgwXmF5cZYp7PpNwVIUkhTKcdQif84c//GE3xzUb1j61qo09pZQnogmkmIIVZ78I0vDsHoTW5AsFTExaW5TLtDmJidZh55scHXVzr+Y+RfU1Z62urKNB1GR8UuJidu1axfq65thUIukyNTQ3qV/09w8V/a46aJweODiNvZKN1ZsUsTt1t6FmSoFN0Mw8k4gh7Vn9JnJ2f1eXLGNgfZ31SkdxaJZjd8tQLaXZN5jamIrHlBWIEvtnCtvlpaoAACAASURBVEp3s342esjWmVgsgokxWtzctDVsLG1/F9gXWq0WUmn7vtI8lZZ89brNWVPTs9hjFohExMoN7gsosKN+eOLUXfiqd1h/1Tahxd96zJ66tXAdu+uWSnrqyEkAwI98/3cBAP7D//NTbOM8Gl0bP9u0Gfu27/thAMCFRZsDX7hqc+PJ03djdtzWt5uXrc4bTI32ItZfTp48jtUVG59/9Zcm1tVmhkud7Xbt6hIuXzIUVv3s2LETPJ/Vd4LXiUZ9h8CXuJ+qNyWIaOtCqbSH24tWj73iYFp9gqjx4bmjWF6WVYP1L6F/QoGc7Vqj3mf6bnPx6CgFGmdmeUwgRqisCdfv00L4c0inB9ExWRhpntM9dLtVh/hpvZPgj/YYMzOzGGca93PPnR1oP43B3d09t05qXhzef/fTyfYL4VgbZLN5d22hb7JiqjMLQPfWb2UyjDwGmWfcO0a7fSijRHciAz8BP6C+kfciFFoIYCQScciqBNq0Jy4WJWzEtOr5eYf+Vfl+kEzKFm2X5/Wc9YnSfXUt7ekuXLiIyYlp/o9oP9ffQn5QyHNzcxN1rl2a60S1E4J94cJF986hov23npHv+0Hq7FAaq9oosPXo7vvfyy0hEhmWsIQlLGEJS1jCEpawhCUsYXnZ5VWDRHqeNxDZCN6UB9+K+yMkw3zJ4aiEM1P1PBcVchEj5naLr9iLdt159L1+tA0Amu3Wvvq4fOYhdK/dbrvIeo7RoUcfsehfl1HvNz76Opy6x/L4Fyk9nyH689wLz1m9ugA1R1xkncHSvnsSGT7RFxGza0edCW7T3ctwdEklEOzpk93vdAZ+iueia6dSqQEEs7+eKqlE0l1fxyhXXBHjTCblEFEXuWYESGbOurexsTFX12H+6+nTp62NPM9xJsQ/07PSz263G4gViVxOLss991i0+urVq+7aii7t7dGOgm3Ub/OitlBdh+0yWp2mu2ZwjLWtntnBgwddvddW7R4UZVJkS3XY3Nx2/D9dQ2R6PaOdnR0nVnTzpiEbR8hjEzqre9je3sYhRsnVThnyRqOMVvXaHdyiMIP60g65hh7RkWgigSKVZr7/n/6o3QNl91s9SmQTAeh2fORo/lyJWbTuuc8Z6hVLKO8/hyj5dD1GzfNZooxRCkoUq0jzmRSJFnskyDcpqnFw3qLq7U4H00SEn3rGELTr558aaAuvvu2sNNaum3jG6N02XntliwrfWr7lIpR3HbF2u33Z0NTnn+d5Z+15TE1POPNsISbprLWfxEMA33E+1f7oWn+5fcOQihfGxvHA/Q/zPhiRTdFKhjP6Zz5r9X3goTP4zGfsvl7/erMtuPwcedhNez6tnRLOPmn9PEUoskgRpfvvMw7WlYvn4PfIRfWIaHKcP3/e5qp3ve3dAIDJ8Qn87u+bqFWDvJvVFeOPJZMB91OG3zOTNt41t0jkp1KtuDl4etbatlYzNEVjRP/f3d3ZZ9NzkLYdmnuikThOHDNeksaGeMPbRASmpidQpV2ExHw0F+6Qf4cp64dnv/QMOm1rk7/9tNkgbOzaeHrmWeNq97pdjI9YtPsTH7dndeWyWaR0W+QKxj00eV+kVCLPLIIK0aVf+LlfAGBCKF/19rfZ9zFYtDR1Oh1sbBhK1qXpeDJBOX+uB+i1naBOu0WZ+86gfL4QinQ2iTFyrDwm+WTiowNtUyoVXbvPThvi0SCiqbVjdnbWoShCZ8Sx0jNapfz9zta2y+qJiZNE1KvEzIFsOuvmQycMxfnN8fsTaeTzdn31mRjHdJx8rwPT1rc2N3dB7R5cPW9jZGO7wbax+h2YnUCJ69EmM0byGXKZyIuqNBp43SM2PjfXrF8tXlkAAOTyg5k9x44dQ9nZHlh98rkU62PfPXDggJuDJZQk7YQ2Rez2dred98tIntkIcesh4kTWytZ/v+nvvxPKi9H9SsDq4kVDqZ7+5OcQp46BX7e56qMf+X0AgOdToyGVgZ+0fpWdsSyMHhH+H/g//zUA4O2PWV//uscexovPGAL5y7/wM3aeqPWPSJTrSreFe++1dVfZBOvM1JD5yN5ODXEqUykbplHnPo/bWSF3G+vbbs2IxuzZ5PJjPJ+Q1yjq5NHniEo1W3a+xdu2b+h2Ivv0OgLETpk9cP8fRuj0XSHqU1PTWOF+z8155PBWyrKG8TAxYfOZRKJiMc1LGPiu0FAg2FdFqIQTjVo9n3rqC4HOQ1UaDLSBokVcLpcLBG96g5YQspzo31sH+z7pcGDg706nizSRVb83uJ/vF/gb1vFQudM+dVhoU/xQlynnd12GksQNdS21SSQSQYYZaMqMaZIH72inUGbDFra2rP9rPvQ4CUqaoF6vIsssukrF1qMIj1kiyl3cKyOdyvP7FL3sDvJpte9otVr7tFaUMqBnXalU3N5X+2YVzbvtdjvYQ7C8FMp4p6yOl1tCJDIsYQlLWMISlrCEJSxhCUtYwvKyy6sGiQT6lZa8gdzr/tKPUOp4Z6sho/Ihe5D+yJAioVLlbPZJZiuffNiQXRGfrh8owkZ5nmElS1l/NBsNd/3xceM4PPSgSfVHqcSYTqZc6OO9732v/Yzbtb/7e/9XAMDkxLRDi25LBZTyflPkUijahJ4f/M4ybHSbzWZf0jZF0eB0Ou3uU/enKIn4pzq2XC67cw+r5eqYRq/hnoHaWOcVEpDL5dw1JPe+trrM+xtE9TqdjruWQ4AZ/RKvdaPVxrve9S5rL0agPvrRjwIIIjexeARR/k/8G9Xn/PnzA20Ti8VcpFgyy1LO0vNNp9MuIiYelu5T3M9yuejaXXxLoVLqm05Zt9HCgw+SM8sIu7ifuqa1a2SgfXTsmTNn3D0oqq1zi9epyKUQnVgs5n6XclyF9gDNBsdVO4b1dXKuyAOKMKof4f1Xa0187ulnAAA//TO0nSCCfvkFQ/EeeNiQgXoT2CRla3mXCDrbWJyYTCqJCfKoilQv3aVCapoy89l0xlllJDPiB9jfPkkFQhS+6T3fgItXrC2FWHtNO1+7be15aGIEO1RulMT+9Qtf4jEBn6S6a8/vS08a/0fPd3uVfLY968crC3HcfbdxP1duWv+KJ4fGayKKdtX6lRQrp8as71wg53B3cwcXzp4DAHz9u23e8HrkmBVo2l60OeOv/+ITuHDJ0IBPfvyvAAD/+Du/285DtPGB06/HrdvGM1olL+gW5ffPPmXXbLXayDIi3mzZM5kYs77z0AP3AgAOzFvk/K6TJ5D6GPtZ3eoxTn5XnqqUG+ubKJKn63jXRJNmpgxJmBwfxy0itE2ingWa1Gu8z9DGo1qtYGnZ0E6nelwTv876QqNRRZLjMkEE4cS8qUCKz9ZoNJAnQirOVofu3JMThnp1yM9qI4IZcgX3aF7uJShpT4XfkXwOCVqiXDj3rN0nl6ORHNWFk3GHvCQi1nc2Vw0FGRmztlhdJrLYajt2iwyxNK7oPmPzNxF8DlnXBh6j37F4HEUaWMeidr8e1Y6zVFHu0G4knvSA6GC8WWuSeDy1Wg0Zzt+yVClwHhd/tedFMJm1+1lftzEj9FjzklS7I70kKqUyf+d6xf5RKlIButkFiJjMHznCtuQ95GU3AnS3perMrBDOLZLfFwpdK9ZRpdro0m3r//UuG5VIUX00gZjHrJqe1j3rv12qUeeTcVy9anOLkMgqlX0LMbu25slisYithl1ziqhqknxHIfXNZh1R9osOrWBqdSJYnD6ajSrS5Hh/5nFDxeeOGlfwofuMPx9LUq+hUXfz98JtG183tyyb4PILNleMxTKYJH87m5anEpVOCZe3AJy+3xSj5+6yvQ1I05qZs18OzRKRvVnFWIpjbsYyD55ZtfvOk3965sw97pnIMD2fs3VOXGYvkkS7ST4bMw1y5OAtLdo8LgQRCObpcfbTZNKO3dm1vn/48HxgS8WxUWIfnJsz/mkylcFtzofOPsLpPgTZbsCgmqczj+d6+sQTlp2QyWTcPipQK9WoJiJZqbj9kNrk4EGrz8yMXfPCBXtW8Xh8n5p8i9xDZTBVyjV0Oj3WWXsaZh6QM9hp9/qy+4QODqNSwd5R9ymbDI2HOCG6WCyGakVq4erTzMjiXsX2VYPoZFAHDPzt+z58fzBbMBqhXkgi4Lirzi4bj/tH7UfbrS5azcFsOaGyKt2O7G1W3TOSVVE0Iu0W2nck0igxEyuftwyBNWZUKOvM933cXqBVEVVyPSKmO7QyipI32mm3kUoMZgKqX+hvz/McnzOdEgpaGWjHfueE4RJwIeHON8w3fbklRCLDEpawhCUsYQlLWMISlrCEJSwvu7wqkMhIJIJ0Oj2gbDnMdRvOM+8/RtGWYYRNn/d/X1FvRZcVaOl0Ou58jgPZVCTWzjM1NYUKo9uKCOgaCZnEMqJUbbUd/+Yg+TynjltkEP0IIOs8wgjG089btFr+Pjdu3HARBqF4UqDUfbqo8MioU3V1vL8hJLfZbO5DagN/maC9hn14Wq1BTkC/T6YiZjqf2qb/80CRatCAV209OjqKIzQo3ti0qLu4kULNnPFtJDKg/AoE0b7jx81Y+dChObz/18zzS0jyu9/97oF6fexjH3N+bDqPSrkoPqy1dTKbdgimrlUp7w6cP5VKufZRBEr11D2kUikcOkgVT/KB1Dbqo0VxLlMpPPus9QchhuLCyKew2+32oaWDHpWKxNVqNYewOkUvb/D5Oh6g5zm/J/HGSGUEBcuQiuWxwshwjEiuEKY6/fJy2QzGiET87M982OpOn9Tv+b6vtfOxa66v1/Gbv2HH5HMWMdb47Mr7rlHHaDczUK9dRvDk5t7ptFzUdnLaotTZEavXNp+nopQvvngWjzz6DgDAF79g6GKM3GKp425vJQJkmdFaXbtOHkkrnsAYOUhb69YmzpOVpuTtiD2HTDqPRNSeVVuqmRVr3PFxu+9GpYEoDa3zCZurWvRG7FFtbie6jnLR5oRdIlhjVN6boULsJUapz5075xTxNM7/31/8KbsWVUenJg/gzP2mJqoI8T30NNvasHtYW9vEQbbpuQvGsfzqx94MAJiesvntwovWVy9d/CLaXaqmjth4GCeHTn6zswdmHJqu/jo9ZeNdinKdXheJ1cEsk60Ni/DucU6Wp2EmnUQhPztwDyO59MB91yrlgNNE9C3BzI/tLZtDe34XaxVrU42JPBVhpyftHmJEsja39pDNWv+qEsHd3LNxqXtDr4UuDc5Jz3I/R1m/SqWMSd6HxmOWg65UETJnffOv//LPkWEffOtb3gQAIPiOCukv25sbzh91YpRoRtvO0yGHLu4l0eT8k8zbuKpSIbVNtL5YtjaJxHo4fMz6lXiFz3/x4kBbt5p1pzKaYd2LRPFnZq0OW+sbSGUG73M4I8LjuPfbDdQ5r7b4/G7Rh1Xr4PT0rPNPFO9dc6DWxFqjipExosNECoWAb2/ZM8vS67NWqTt0IM55rU3EuuMLmVjCCfLJxWNz+gHk0LbbTbcmrKzbWpYnAlmmSq7att5sIMXMJGHMnlMTtj6ezWYwQgVY+RPKb3Vx3eaqiYkJpFPkSXaYXTNq7ZQgcipe1Qd+5Wdx+arxE8vk3EZHyVXN2DxU6lZQmKS3IjnCb3qbeUCO3FwAAKSnZvBPf/xfAQAK0xP9lwAfGX7p3/2ifV7cRHnFMjN6RFG1lt0mGvrsl76IbMae1dUr5s8rj8R+NU9dpU7u19qaZVE0Gz7vKTBZd1kOHO/qZyqVSgVZZgRpvYxReVgZRysrK26/ovlD64CykYTcRSIRl1GUyeja4swGzgBBtlugpGklQP7UTysVuQbcea/SaDTc+iROpRcRkti/b2YmVUzq5v6+YwL3g8FrBMiVnrAHOJeAQaXPVNL6XTQadXN5ozHIj+7fP+p+NE/rb41llXa77figTnGVP1ucY71I1+1fhO5KaVW5G9Go57432D5Aj/NPlFkZnXbHZTNF+Rx7QkgjwV5YfsGBdsggF9HzAkXYeo2Kq0P8WmWjeJ7neKVuHy60uBtkxqmfDTtGqPSjvAFeONjP+t+ZXikC6a7zd/rWf+fS7XZR/v/Ye7Mgy7LrOmzd9+6bh5yzssau6upGE5MIgCMkShQpmzBoSw5RpGjJUlh2KBQ0NIVsQZbtCDrC5ofCMkXZDlm0TEZQZMgOmQBJy6QsyxBBgwTQmNEYie7qrjGrKueXbx7u4I+91rnDy6yuBkG5P+7+ycyX9917zrln3GvvtQaDzAHlrFBU/U/f0UKUhniB5KUkYtbxEtyfP3Cm4VwHlfP+mjA6K11UDw8y95Fcg+6vcJy1tTWEnCDe+973AkglwKZlFrhY/cIv/AIA4PYDCwWKw2Qjv85QyAOGANWa9h3B4FpsyuWSK7PaIAizIavAMgmQ2wjwZ6/XW5I30QSRP0QuFoulzqfvpsOD0yRH6TLo9YbB3IWQXmNoUlpaJV2nVqvlFqDnnjOiFIlg65pHjx65w57a5IXnjXTnc1/4PJ9dwowhOrJ8KIrapN87RcCDtA6IDZKZSBKg3W4vLTKqp0Imn332WTdZuPBhhTewL+jwbLIiVj4tKDrUqr+VSiUnjaJ3rMVQC1ytVluSvVGb6vNk4Ws6siMdPP2SPat3YvW+dumGCxkcM/RylRvR2QElOQYTnPj2jv78n/6TAICI9Xt82+qyvm2OknB4gA/+lb8IAPjVX/lnAIATkq3cuW2bnVoDOKW8QJcH1suUHBkPrB13dtZdeFGTbTLieJT4sn4+uH8Hxz2TWDg+tHfjMwSxTXKrwWCAUybKe5yE3/pWCxGu1O09zBeRS2RXaKo2tKLzBxef49PAbUZn3KjHU5ujDh/1WO4GIhKdeD7nNxI9NMmCsbf7AFUSA8wZ5jkkacZHPvLrAIAFTxanp6cJ/ThDSnskYpowPGc+O8E73m7ES1VujPce3bHvn9i7f+93vxd37lqI3pwb4RkdVnOO8699xcbVvfuvol4nqdiK1eX4mKFwKZp1mYSd86FiwSLABZK0KETy8iU7KNabtcx3Ll684PqrQizBetcZXhXM5m5TqblJIWtVX8GhkaP6r/MazQHqJ9owNKpVeNxRnJK4yVdIEsk69k/2gFCOFeszLZKP1HnYalYrTpJmynVJBwuf8ge9nh1GprMR/sWv/woAoE/5m4f71gfaPJR+5tOfgMfN3px9eoNEPafchHRaLVQpB6ODhAi+as2sk7JU8t18c3yUpDEAQLUi8psyYr7Hi5R80UFOh0lz2Nl7b3dtTRsrBIv9eTqyvxHOMZuKbMjqohQUrb0nJyc4ObSDpd6xDthrG3b/0bjvyPO6G9Yvytwgi1BIJFJ+qYK65LRW+Cz2hRlJkNbWVp18SoPrivpdtW7f7U1HmHOT1uK8OD5mvTp20NYaEoQxIq6tM85d+3SU3KAT+uT4EK2OzbfdlesAgDuv2sHpwo6Nj52dHddPo4U969GuHcQWd7MHgytXn0G7Quf1ts2lC0ph1CWIXqqi1WaoNg8vMQ+p3/8+c8ZWV1ewtmn1+forVp61FRufD2/bHPgjf+IHAQD/5Gf/PsZj68N9Sh/NKScyHlqfWul6S+k4IirRehPHMU4p2XLnzh0AKRknbvzjSIQxY6yvmNPj8a59Z43OncCFKz52ziIdHkXeNeHa+/DhQ7fG6lmaR3S4PDmxPnR6eooG+7JbY+lAyMhr6aDjZR36aVITOflUVhG4OYf8PNmn5h34ugYZaYf8QSJr6YOEI7B0QfM0L8p/zR2gFR47m2lvErp9Y1Ie3ia1D8yTaOb3imeF0LrUN+SkSOIY9BWlwJJstT3PQ8ltWbP7WjmZJUkSe7E7/EV8ZwKBYkcIFLubP5G4Jn69Q5oKmHyS32/LgiBw+7w8kWi6zfV7HGffW/5+3+wBEijCWQsrrLDCCiussMIKK6ywwgp7A/amQCKBZYrZhGZcKJv9rdN2OkQyjYqlr0l7ftLfA7Ds0YiT++iEL0+SBJXH0wkG9CCmKYoBIFSYpsRnPc8hYd//fRYGsn3NwmDAa69du4avfcmoxL/ru0z+4+bzhqy9etu8iFEQ4EgEAyyzpC8ubG2zfkk7dIiiOPFahmTIcxxFSfJ0HoFMy6fkaZflxdQ1aVkPfSYEoc3wL4UVjEYj1/7y+ok0oFFPEqKF0Al1UPvnQ5GPjo7w/ve/HwDwgz9ons5PfOITAIBPfvKTAIzm+x/8g38AAPi5nzO5gR/4gR8AAPd5pVZ195Q8hiNI0nsNs4ik2jl9rdpicNp34TJCU2/dohg0CSTa7bYL4VKYchLGbffZotd1Z+eSQ9YUvjqbJYihfSdMEsbZr4SCiqBha2vLkQe8691G1POZz3zGyjwQwllzbS3qdIXEBQyFe+55o18PFzF2SGhysGfPvHPrG2wToQYr+OEftHC7mzvWxpIH8Im8asSvv/Uy6gwr/OBPmCD7X/jY/2rfUWhXter6oJxq8hb2+ubZHo7m2Nkxz3OVaM/cUwi0fWf3gQlSB/EjBAFDoQc23jdbWUmfemcF4PgR8t3n3CBq8eF4gmqFfZpSDs+S/OXzDE3v04N87ZkrKDNh3uM8IVIOSR1MxzNHlV6ncPEx0ZajAyEeNXTpMX24a31o0CdJCkTwRUKsagyPCOlxzyIZAj8rLbO5uY4gsn4gUe3x0NptY9XCGDutEI8f/i4AoF2z/33640bgMR0xEoSsGludVkJZ3zNEolUxZDlBtE5cv3ch80TjPCEDJc/JCVzYMhRJoYmNpkgnrCwVv4yVLkOKSD5S4vwjAe/Lly+6SBGJtY+G/czfYbhwqIcQ3DkR5T6jAUZla3O/Unchby2iZNWYIbR9ElwsZi7k+5TkOxE99WUX0jZFTNEFkTiMhoZsiKxljfTw/d4jvDKyd31wYH35eGBlb7dIbHP3VReCHpYlwWHPDhhDnibREBGGrE5ETaL1i3CB4SgbDv7MVZvfbr9m89sLz99EwD68t2v99MZzlr5x+Yrd5wsvfRXgmB0MRV5i43X3ntWlRo2adq2GOREhH1mCOp8wwnw8weDU2qLGaJ35mCgISZ+u7FzAwQnlIh5a364zzFAyI1Wij/3eEEOibmXBAZw/quyjm+urmI4p9s55IuT+QCkf4/EYFa5vmqf7e4eZ9gs5+w3GI/hVogWsu9bu9PqgtXFt1frB82+xthVC9ujhA0Rcq65eoag9IyS2d6zdtJaE0z7WOVYcoky0dkEk+HAwxIUdi9y58RYjzvrKLduTXLhuRD3v/u5347c+amRdWk9aVStfb4/h3Q/vWFn6j3Dct9BbRRAuJvbLxrqVdzKaYdC3lAAnnM6IiglR6SgK3Lyon2OmGLUYKn3akwRMB9MxU36OSeTHdVBtXPUrqBD91DreZiqR1nnf910Yt/uM5EJXrtxgO36F11YcmYyTnVjaS5WSvamQvhy6BSRIoyPd4Vwwm2ZDJefz+RLSlydOAZ+WLscSyhWXXHjnEsKnO3jJPjCPHGpF1/5Z16UtT5SZjUjJRr8l903aLx9pJ9Q59YTkegit1FhWHTy3Z16un1KLVKPQIZmuTRW9KAzOi5fCRuO8AFNccgVIUEHVPSdxEnsu3cj1GSGjcfLOtNdKI7VpS+/NXTHeoHzH01iBRBZWWGGFFVZYYYUVVlhhhRX21PamQSLzHoFlb4SZ0J/052kELf0/IVlpyycl6zlRmHhIdB95TeQRHE8nTsJDaI88vDUik3V6N4UOAYnkwoPbJuj93Avm4XvpS19Cnflntx/csWcTJRCF/elJz1HfuxwVZJFE1XNlZQUzJhGvrpME5iQbR99sNh0aKC/kWd4JIa35ZN28pb1DaTTLvhu5ZyeJ5NYuypdRDsulSzs4Zq6WyIHypC96D1tbW/iZn/kZK3tg7/pH/tSfAgC8/W3mNf3Qhz6Ef/SPjFjnb/yN/xQA8IEPfAAAcPOmeXFffvlltLvmdSRYsNSXFOcfhrFrC10jb2naY5nkFjYydVCe42KxcGLIQi2PKGI+HltfOibqePHi5aW8X5mQHs8ruRwEIQhCIB0B0HCIUjkrWyNkVH1A5U57ryYT0snPzGv74qc/ZXWrdly7D0iV7tHzVqZXrOZFuLRpnuGWlF80xDXWSJVdq8SJqjGnpHW20ZQeaN8PcOWaEbhMiVDskz6/S+TU9+vw2F5d5h83mJN0TJmShHAqwGLGpH963yc1op7MLRuMx9gimYybA0gNrr7d7a46qu1ez/rtgNfWGvZ+5Xk8HY3RYrmGJBrYYX5zlejscDxARYgE66ncVuXNXbp8FaMB88WYD907zubxSf7n+PgQPeYQNYmCjqeS8rHyVRt1fOV3v2zPouyD8jBnM+sfH//4CMdHhjrVaxRgHzOH+sj6TqNKopxFgFqDeZy+lSeGBJY1Nw/dXCxpiOlUkQdCKD0sKL1x8SKjLkrqJ9Z31jjP7e3tocGoAkerDkWdkKBkpe36u+Zn5dcJMYrjGDMiTUGURfardV0jCZ4Ac44D5WEe94h+Mt9w1B8hIJqlvO3ZzP4+JS382noXp0Qun33WULv9I0ONV4g8jcZ2baXqYTRiJAPHz2zCcs2t/3ZbLZS8LBHaaEhCFj+ZTyRcLTQr8kTZLzF3K+94OsHDh4YQzYi6NZk/doMkM+urK2gQ8T45tv8NiAA++weNgOmzn/0sBuwzFbZPj/PHBvMVB0c2pq9c2sYW85dnY64VW/aulb/aHw9waZsERsz1rEq2IGIe3yJAs2rXT5Srn8utnHD+nM1mqHKMzIninfY0rpI80RbzoeHyz6wdB8zZHg9HCNiX82ui9hTqU3ZP/sJ3deHCTuY7cRy7SBLloI6H9uwTtl/FL+ES84WTuZyEG1xzh8x9jaIIfo9kL2zLNa73oxlldrYvo7Nqa0SV+aublw19ftsfMNmOu3dv4/OfMlmjV778EgBgQUKRa5euW/s9NoQ59sborNn43HvMqJqRPVPkWKenp24OrTF6YEZSTORvRQAAIABJREFUMElWdLoNzEkwVq2pn9raOh4tMg3a6/Wx0rV5Q4Q9nvaV5Kt4/rlncY9yLuIf0FqtfMxud8W9N5FOra7Zfb/ESLKjoxP36BJJUHQ/7aXSknQJQpTFcdIooZ6Z/74jsOG8OZlMUnmFulN2z2j3zD4j/0x43hJKKcvLP2TQVO2XY0VmZb/Dm5/xmVDB7P+W+UpKS9e6sZGrp7X/+W2q++W5L85D6Lwz2iRPxuN5yWcJqpvPJX3Su1Fbq765L6auTZf7PFT3LG6Z8+ysXMg3ilYWSGRhhRVWWGGFFVZYYYUVVlhhT21vCiRSp/30Cdh5fs6hr/U8LyMEDyQn8fyJPIqiJY9D3usRzBOWUd0vzfika/VMlSt/0h+T+r/dbKJL+vdf+se/CAAY9MjsSpp1lEuo0CsKegSbbTJjkok1ngeo0sMu76UQLOULtIm2TKZTxPTUCzFROeV5j6JoCakVopmOqxfKpmvzlMNnWZ7RNJ2bmmeQmjFuXp7Udrvp6qeyCklTvqLQguFpH8fMD7vAXIV/+r/97wCA//gn/jIAYH1tEx//+MetnfjO3vc+y6NUPubBwQFGZLeUV1qexjyLbBiGLqdE9Rzl8mO3trZwSPZe5bgpv0p5kOVy2eU3qr3TOQQAMB5R+Hw8SWRmnEC2/Z1mV9W72qREguujzOmK4hA+0Zj9fetXQkPzcjilUsmxDbr+QGRoRGQSoY/ZSJIB9plfJrOmy2H0MSI1vDM5vYjMgGhJNJ+jVCEawrYYEB0ULb8XJQjasK+cNHuPl5lrfHzUw5R5SQPmySg3cDyx76xvmHd998E+hmR1LUUUI55X2W709nk++oMs8qjxLpbcMDKafgDosb4ltoHyOSdEtibzMZrNduZ+PaJKcp6W/RIWZPw8JOOnqMQ7zMtMe54Djkvl4Cqf2NccGHmoMOdL4yvyWN4TQ3i6nVO0mszxZHlW+KxG3e7/6mtfRLkkgWcikfOY9zWPeFWo1zjA8cjuvXOJ+bVkYBRte62W5E3KlIMYLOhJjcpYWxX9vrWt5j4hw3EkFtojnJzY2FtlfpzYgJV/dnB05MaN2BTlzZ9xzorj2OVQSsBac8HEsQ4yumBr1XndRePfHxgD5R6jKoIgSEmZaC5lnp1n3zk66SFiP39IFue1NavDKedAzTHT8Qg9ziUa541mljeg7nso+6KjtzKrv4phehYEmLMcynkWe/iEa8f4MQXL6zUnsTAkIlZbs/utr9p3nnv2BqbMm2wQDZS8RbCw+1x/5goeH1i/GI2Zs5tD9dbXbK6vlYH1FSLLzM0ur9nYvfn8twEADuolVIlA3rxuLLtzzh8uhzwM0WwxGoG5zyrPdMp1cMT1KsWzUONYaTJCoEuR9ErZR5Nzccz+IDkWhxJUyhgTBXSs7ZwvVa7xDtndN7cQMZe1sWH9ZMA8QrGDTiYTTPlOFMEjRvbVrtUNXozHe/Zu1tj/JQ3RJZLIqQePHj3C1pZFWDimcPaFRWTvc6W6jVMyby92LZKqTOmGkyPLLf2NX/1lND1r/62G9c/eqbXlrZcssoHEpOgNDtGfEAmN2V6UInn8mHudOHb9LIg4N5eUuyYEt+W4FtyekP975rqtA3sPbexV/BIiRhMItWwzl1rvodlsujlhxnxYyb4pamJrfQNVRofoWZp/tJ46ZuNq00FJmj80r2VRwTwyl2dOTebG0DHsLzLfqaf4JLSHUH97EsKWRxXdXjgOXe5dkkaY5R1J75uXkEMX+XE+NiVeA+UGpxlhXw8FtWd5bAs+M5rnrk324y4v0d0uYayNIkmNZKMO1bfc1h/p/X0ud9FL/s438zLCV3L3zIOD+XdkbZK9Zpmx9nxLX3Meu+u30goksrDCCiussMIKK6ywwgorrLCntjcFEgksx0afF8ubZlXNX5M/rQtdqVQqSwxZ+tvFqddKS6d1ebokfF6u+IlH+ByNlmmQ5GJUeEaXeHmtxnI5ceIwYTkla94J8+NmE3nlF86R0qEXfj6fuvIAwEIsoV6EWj2rn+ZQy5SGYB4pVJ3Sgrr5uPQn6co4dJGolHJEXPsF8yQXhHl7FYne0yaTCa5evZr5np4hD/mDuw94/zI+9KEPZb7/9/+H/wkA8LWvfc09885tQ2WErH30ox8FAPyTf/JLrrzKPc178oTypr1jcrApl0gIk0NF4tghkNevXweQ9A/ltaVZhU9P+5lnq9415gu98sor2Hu0nylXtUEmXObG1Bs1926E2ApJT+d9yYMtVCR5V3Yf5UhOJhNXZ9cm7P87lywncdKfAJF5jMUWODg1L3iZuQGLIHKspI6oTI5AXjNn3l212nS5DSXm6SmXaCFx3UoZR9RFjejl31g15LVJlOC0P0ajI+9vNkphfd288VN6wwf9YzSq3UzBAunGEaXa3t5yrJQXL5rn/u5dy/ERo9+D/btoVLMI+gtvMaTkmF7qAZGjVquBKtnffHpAe6dCL8F6V13esBhmXX51rKiJGUJpV0VCpA3BUh7r3Tv3XLsJeR8xJ6rH+qm/HO3tY0wkstkgAk/08/HDXZa9hfnc3mennc3pKPOncogWcYzRhPlhU9XL+pfQ+3K55DzpVT+bY1xh3253mg5R7VOcvap8PeatHhFJ6bRbSQ68vNGe5kfO/WXfMQPXy2K7Y65JJYm8EOLYblsfbDACotbUuFC0Qtmxp4bMjWw3bW64QEbMg4MjBIxuEBN0f2hzy94+2XZrJayQVVv5Xgfs61uMLnBs5ZUWphOi/sy9iomsLYgMl0uxQ7E0/4uhcKFIhv4wldttbRHGYqbORj/4vo8VMg+XSLFcLSU6tfZ5jDXWYUj9yglz2x/umpj8S5//HAbsn9W6lUu6qxsr9vfXXvqClbMaY3/PmH2vXLaxtxtaZ4oCq9uNa9vwOEdtrjBvddPKcGXHciy/9vLLaDP6oLRvfeXh4SnrbfXrndg9wshDn6y4nZbNDU1pMHPOmvSHmMLm+6Y0TzkWG7zfwosxOLaxX+F7Ezp+acfmUKX2bm9fwAoZav/w+34IAPDP/6mtTw8fWLutdLtY9axeQlAUGXRwRIS+WXe5rR7RnjWytx/1rLxuHilVcdyz8TniPmNKlKtat7X25rc9j9OJ3bu3a3W5QObrX/x5W2tfuHkZX/zUZwEAzz9juby//Q1jpB4wT3owpkZoeQhxik6Y37hdZa6f9jFRmOK6sM+q3JuIlXw8muPaNUOdFdXR5rtSvvONZ20f8dprd1CtEBHmM2czcU6QUXc6wda6jbGaTy1P7lUU+bS+vo4F93Wah156yXJAO9TS1Fa0UqlgNOL4IRLpFACekE+YR/VKpdK5Wun6Tjq6LL/nTfZvcPdPUh/zuXex+1xInNMFp0ar1ichfYsgWNojlrxsRCC8aInTJIl2U45wcG6U4Fl7zrwepvQ2k4vORw6FZotZ3Z6ff6bWjoT51LVXSQy62fazNnuyDiMQpxhhEzZc+yDLbnvW9xO23XS/Ofua9LWOZTbXv/KWjwR9I/amOEQaXe3ZBC75iqUHljaIefmO/HfPSo7NHzjLqfvJnHQFX1a1XsNpjoxGzxThTt0J1o7dovLsdaOBhpeVhJjOZ/C4gYo5ifucBNZJ0HO7d4wRJT5ESNLhxj1g+EVvaBPb6vo67t63zeMqQ2MWPVLNpw6O+bBdmSalMAwzB0ogoZ7PW7rzJfIY2Q18tVp1gs/zeTa0o9WySfjixYvuMKtDo0JAJwwRlsyC7/v4lV8xwW0drn78x3+c5bSB+rGPvej+1yO1vqRRWq3ksKXy5EV6XRhrkExSyURjnyVhapGrmxYebRoUNrO1YeGj+4cHLqxwf98OXsnm19p4pWuLT7/fTzbqLJfCc0Se02o1Uv2ffZAEIFpUB4OBq4/esYgaVF6FNVUqFVy+bLIO9+/bJubiRdv4VEt27cb1DUfSIGmPRjtLix5FPuacXsTCzb05KjUuJDzEHc9GaFDqQh6TCzyw3rlrZC7T6QIxDxB1jqs9hjQrPKrZ7rhNvazGZ62s2rv67Y/9lpVlGuDiphFR9EkJX6kyNIzjrH98ggZD1XqU2aASCUanNubixRQB61zj2H9IGZEVhqZjWwf0ERoMW58NSfASMZyP3aw/PoUWpG1+b8rxNOMYajZarj90SQwl8i6Rt4icJwjmmM9FxGB12V63dheVfaVaRonhyIcMVWs37JoS7DuzSYSIZAGvvHoHAEBfCq5efgvrYn2r1mrgwrqVPfSsnguSyQwZHuxXPEf40SHzUoeyAysM0Ws1Ggh5z1bbDhKySkVj2PpEo9FKwvR5sNg7tWeNeOgreT7mC5FQWbs7GQXukqJ54MiJAoaRTRW2yPSEPin8R5OREyhvsG23Lli71Rt2v0azioAHwzEPUG6OWLc5frGYoc8DVwB7RpcHgpOePUvzycHhMXYu2IZdB/IoYh3oDGnUmy5doMm5QIRruqZSqaHJ0D4dIuWYqoY+60sZoSBCFPCgxIN/OFXIPZ0ypz1U+P4aPBysr1hbvPbKywCASxcvoM/Q0SM60IYcR2+9aeHYF//o91s9d2+jXqWziaGc7U06mCiJ0ayWMOLa0Duytl3jeKjyfax2qmixf7Wev27fb9m8cee+hdv2KBNSr7RRZliyDi0i0fHl1JrPUaUDoixHBOeLSplkasEcmzyYyAkWjfnueb8WnWVBycPuPZtnP/bR37K24bz2jnf8AQDAaDTA3Xt3ACSkU426tfXuQ/tuo9HA4bG16TadWjHnX4/OhibbIcTYEUGVuTaeMNVGYbyf/sJnUKlzj1Sxtjh8ZMSAfR66929/0REYfea2OZseP+rzGo4dTsfVVhMxybAaTF0YjW3NuXjR1pt5EGGfjhU5FXXwrFPiZjYN0Tuxd36VaQxaEyW7MWRaQbUWYzQhQRWlgTzOrV0SGlbKPq5e1Xr3iPfLhjaWSiXXXpK90tqv8bSzY/eo+A2UKKtzwnSBo8NHON/kkPMyf9tPEfZlCfz0Uyk4aZPzVZbep+ZJaZ5kImWK46wUng5ZcRy5UGPtLbR/SQ560RJ4k6/Dk2QozgrzXDps50JLzfTM/KFIe7kUYBTnnq1r4tQ9PB2SWQcve0D3vNc/ANshMveJu4E+KaUvz9TrrHd2Xthves+og2vSp7PhzmfZ04TMpq0IZy2ssMIKK6ywwgorrLDCCivsqe1NgUQC50P2TyLEUbhdmjo5fS/dIwiCJaRTKJkjGgjDpfs4b4effH4eYirZDf2/Wa+7UCIXrshwHBGVdDodnBKRaJBCXMiYWuPt3/ZWh6gl3iDzlhwwRHFGj/7u7i5KFZXV7jCgUHa6TV6P9tf3/SUPUj4MOJ+cnf5MHtokybuUvJty3jMico6Gu0Ze93QILgBsMCzp9PTUIS+yz33OwqC++tWvAgB+6qd+yn3vJ3/yJwEAzzDk5gtf+IK7v9pF6FaD3nc925HcpMKAVWahemqDVqvl7qdyiMAmjZoLEc1LrDTpnVY7nCVjsyoPMq8Zj8fOE5jIixBBoDex02k5T6fCWvVsF04t+vtmEw8eWNiwQnJnJGJZaduzv/qlb6BN5FCopbzMKsOdu3t46StfBwAcE0gX0DeYWH0XHA/NZgsnEyvH0aF5slWGFpGFdt3HjOQ4QnIVfiobDoeYMhRvndIPQmu2L1ifUp9sN1ouFKZEz+ViriR93jeKHAmHUN4Gw9uaROqrpZILiVkl8lLhu9Z7XpC86dL2lqOYlyTQwIrn2n++CBzKrJDGDYbiltoKaYuch1EI8va29TP1hYgexzCMUfFF8GMvokl0dT639qzXu87zWqXX24v95H8w4fLZ3Ap7YccQgKNjQ3KOKOVQJbK8iCeYz+1ZftXa795rdwAAbYboNpod7O1xHNTtWW97u4mYa8xMJ0OsE0Gech4TcjgcSkJBcja9RG6JJDLXb1gEyMmR9fnd3UeoMGx1NJUgOOUoOB6m0ynGU71zhVszpDFFPgWYB3omIqchCbWmhmptM/Tv+uYVhwgpfHtGZDkS2rJYuPksdPI39qzdRwxTHgsN7SIKiV4Q4l8QqVtdkah84EJnhVbUmyQsCZJQ7QoRvUOGXoYxw3ZrWQmMxTx2cjASUo9FxEKX+d7eHt72wnutrKNs5IdChd/5nu9En/X4+CdMLkjh4nrWejuRfCpzXv2e7/wOAMAtjs/ZxN7VMJiA4BPu3nnVfrls7d7mWOz3jqCEkDEJtKYM4Sz7Eoy38MjRYILpxN6N+tnGmtW72eH9+n1srFr/rDFstCryFxJFleG5lA7de8bQ+3isaB2uJRXfzf8vv2yIbY19oEao/6uvvYZ6S5JRXqa9FLUzmy+UJYARCXUkXzUiCirwYT4LHGqpeWfASKjTAxvTnfYqYo6JWp1IvlCbkMjYPMDRvr3j/Yd2bTizes4XNs5bHeuTJ4NdVCXbwTm45Vs9Hz1+wParpqKkqpmfWrvv3HkNPRee+xoAoELE+uZzdk3/1OajVrsKTyQ8kUjw7D2qj4dhiBpD3LWvUui2UEfP89xarz7tpObYbnfu3AEAlEs1hBEj2PyElE/3AWz+Tva7Z5PJpPfD6h/5fWA6HSmJAhNJovbPUeqnnp/du2kPEEXhGcjV2eXzPM9Jimm/oXlJ+64wTIh6yv7Z+8insfRZIH8O8Mp5IqII+TBPWRKqG6XqlW0Lz0lq6LbR0h7Y/cu1SfwU6F0SsRdHWUmPJ1kSKrzcbuedkdL/z0uZ6P3G8fI55psl4SmQyMIKK6ywwgorrLDCCiussMKe2t40SOR5uY/nCqMiK0kBZEl30td6nuc89EksNj319E5EAGJRsMdZlExCxrPZDL7zHOXERHPH8TmAx8z3OGLeSCnIxjfvH58m+WyiC87dthE1HDFGzO8p1l6oy3Qir7qPMpMIwj6FuytZkhrPiwE+M3ZtmUeBy/CFekZnI5Bpamq1t/KTyspL43e9GIjo8WETO7Syz7ylk8NTXKTIcoOJxlV6jqskcxBqHHnAhDk+IgfpEpH4Mz/yIwAMaajxGd/3B7/X7st8lKQveI5y2iXGl4XEiDBCpCYxYpEDKWdqSlF55gmV4xBxoDY1T+fpifIqxO/cRhwqKZxEIr7ImZivS+rzYFFCkjNhzx71KfZNAo/+ZOhyOsgFhJNDIk41okizMWbsKzPmZe1sZyneZSdHx85jd3RgCIVHQpVhbF7Yi52myxmSP0tkQI2qvY+DRh/rq8x1q9FjSkS/w7YIQfR9BlToRu9umRfYp5xEQ4l38NAgKiY0dXPTvNxMwcJ0NsU6Ba3LJAQIida8+AmjnJ8vrEw33/JWjEj8M/atTRYcp+pTvcHAoeJ+xd7xiPlx8TSR+pH3d+7QO7u2wkiEkGjoQb+PFnOlIqIz6yvyiNt9h8MFJuxXDZZjTLIPobz1enUp6kJo14h1SEvLHJNIR/2+1mAOM9HVk/4JmpQZ2OQY1Pg+6JGgp1xy08R4xJzNTUMkJ1N75mhkKFyr1cCC8glH+0TyZ0Tb60RSJgFCWH1uvvBWAECVxDVHPetntZqP0UzvkeOIwvE+0R9JdcRRCbVGNkd50jckYUQyjJVOC6d9EWhZXY4oybNCwfOV9gpAFBdEFFpET0UU0+pIYmmMOVFLMU9EFSKAlCkZL4YuXadOiQS9swHn8cPDYyyY395hrtaCjETKwZ1MOaZbFSxYv3rL/jlZcK6uJMQNB48sR01IrsSwV0U8NRsh5jxTg302p1D84ND6n/LAonDh5F1aLbY780xj3vcoiPFwTLKWOudXRgMckcRlVi7haGDv5G3vfAEAcO2SzV1TfnfmWz/ZWl3FrTuGUN2lZMOgxry0AaVEWnVUiapXrr4TAPBij0gwoxVOWjvY6FoEy1wSRUQvqhHn+rHdf3N7A/MpIxWI3Jb8JGrInll1KJab0u0HQs7r7WoLf/qHf9juSVT9Z//h/2z1oyTBlIj1+GTikHMhTf7C6jc4snfYbVQw5XoHz54dEeFpdoWanTpCqtmCEkEk11JdxDEArww/zO63VsrWp9Weo+EAiEki2GMb+5Q74TNv37+NvT2uVSRai2LudRoksiHqVa+XHHpdL5MTYpZE8ADAbD5JyZhRRoXzUK9nfcH3ZxhzHvRK9r05+/+Xv/S7AIAb128CMNRQubEx80Ln3JNUGjYW7z68h0sXDS2ucw68fc+iAkTIdXDSA1zUANtnYHVRX6gREp/NZk5+xb1Prk/qH3HsLZGg6D5aS2azWRJVwvGuaCa1if7OIptmWg8Criue57s5IHK5fELzmDsLDwvJD1Wz0WRwXAzMNV5ddZF24n3gozAjiVGt7mPOPZtyDYXO1nyhqX4ShaMoPM6lQt/mMyGwFce3oTVW66bsSYhgcsSI3X5M+6o8OiuLwpLLm1T+q6KSFKHSbq+4KJhExilL3GncIdzjOzWX5ZzPxPRM7f+y0iPpsrtvuDoxSmQRnosunpVP+c0S6xRIZGGFFVZYYYUVVlhhhRVWWGFPbW8aJDJPMXueR+Gs0/LrxSOf9X8hUAkrVnQu6nl2/t+T45GDIFiSvohmynFLEEnJJ8jjKW+iaK/Lvo8aqaJv3zF2NLGUbl8wL+7+Y8ubqdfriZj2sXkEvUqWVcuYanMCsjkvTFyKHWIY51DZ5baMnEPFecxKQibFYld2LHV5di15buqpHNIxPc2SnZCHamfHUBL/+AijEXOYmA/0qU9Zjs1knjAg/vW//tcBAO9817sAADPmkTj5iMXCeUH1DHlr9e700/d9V3d50arM33FtUvJQce+NHkp6qySOG4YL52GU81D5LWKN1TsMgtCJmIt5bsJ8oMlEOR4V54WUlIn+FrqUlhU5Pj5ifUm1X1XuiVguG877KGmad7/N2DeFXB8dHTv5if6RtVeJOaVV5qecDPq489C8xwdEH+KRykVmTUKIXi3x6h+fJjmo1gbWbwaDCa5csvcvhj3JpqwwX2k+W+D46EGmXhcuWo6UEEXlu7VaLSfVIFNf0H0bjYZ7NyqHQymJhpbLZXdNSTlRbGtJ8eh9lkopqQaWbzbNsu9ub2+7PE4xrJ6c2DtLM1PnvdQy9UWJYC8Wi6UIDZnG58nJiZujdK36gJCB3vEJmoyIkEddKKDEtBOpoLqbX8tlq/u1a/buJB0SxQHoAHdz6YwoUEBPdrncwsnJfqbMfTJVK/9GMhTTyQJjondirhzPxLxqbd1qtVAmosxUJtdeKrvv+5gSsapx7tTYLZPi/bRHVLC94vKflOe4YA7tkOyjgOfaucZnr3QNUQuJGO3u7jpWXfWLLiUv6o0sUypKccKqTYhTTNzKNWtUay53OiC7tGSgKkQJx6Mp1hRRQXkpMI++oTmM47NZr7oBenRICSq2X6dDeZtRhIe7ZHjmi91cI8o4sna7f+8x2hxjYsz+9Gc+DwB451sNjX7ttrGNlq5fxRpR1B7zMPeJbm9wLA8HA5RYvzKZi59pWb33XiaC7nmIxvb8yUBi92w+/lxhH19ZXceY847mujb7kpCGxSJEGGbloNxY5hjyfR+//KFfte9zTRNS7YF5cmxy36+6+UFrTSMnsTQej9EjC23ASCi98xPO0VEUOTboqcv1tmsfP7Y8R6E4Oxcuocf6aD6bjG2slIhOd1faGFGKps/56Ph4l9fOXPkcjwT3LyX2Ic0Ji2kiBdPuGDKt/YuYdEsuwuoEp4wecBEGrIvWiiiKnDSLkDW3v+Ke5bU7hiSurKy4uaXft/r1OZcKyQqCAA8eWL007+o7YtjdurCNz33OpEuEGotJWnXRvsGvJNwXyrn1xV5KazaaCUP/NCu3FhIhbjabS/wbTyO35vZwiuTj5xXfT32fz1pw7CjqLIzQZd79WP2Bd9CYrhJJnE9n2Gef1N4pcrmgvvs8vdeya4SqUuYuCNz3ZcrzPWYue1pGT2u07vekSMXfL0u4SRKG2fz/8vakc0t+b/20iODT1PWNoIvfbNsVSGRhhRVWWGGFFVZYYYUVVlhhT21vCiRSOo7pk/h5Gijpv/OsSU/ySryRU/aTEMjk+WHmGp3H0yyoeU+Fi88X41IJzn3mGLh47ZTe+CACTunxmcyY39hnLtco6925uLMNxOYRazbMmyOEU8jJbDZb0nws59ovWARAOdHUYasstYFsSQvIy7aF7/sOicx7cdS0m5vrLtZc3lF5eJWb8653m27WrVdfRbNjXvSvfv1rdi3s2g9+8IMAgL/5t/6W86wHM+nX2Xekkdjtdpe8wEmdhJwmSA+bMmHvlS6SmqYMhNLM5PtbLLLivTECLCiWrZyEJJ2BuVxEV2uN2hJTsDyf8lKORiOX1zgme6k8gWI+3N7ewoDorjyw8uQJ0VUOXbfbdUicmFeFhKXzN8REeOUZsg+SKXV1zTzkq9vr2CRyWCWq0lIeA2s7SZIzIF9tbUW5DsxHoWaa75fdO5J3U+9OqFu323Xo9b17hkSU6DlV/bw9z7Wfvu/GYznrSY2iyLE0qt0cqzPbX17TdHl0v37fxpzas16vLjHtRVE2z8LzvCWWaL1z9YF6PWExVJu4nC2iKspTSevpChWZMcdV4+uZZ2445GA6mWbuu3C6ik3UyWI4X2TZr9Xmes5sNnH5r8o3mo2IevbYVwd9dFeoFzecZZ41pRc8CCI8Ym6fkEKHCpL9cnWlxbJEWJD9dD6zPr22yXcTJUhnjSiGGGr1PqbMj43CRdK/ODb0HppEk+aBcsonDj2VDmMgiI6IQqvRRolzqDQylXdd53N2LlxwqJPYZusSYi9b/RSJ4Hkx5kH2HUUciwMidmiXUSfavyDa7lesXzgmxbiMMfOVQi+LVLu25hj0y75DzqSZubP1rP091Tw3xcN7jDhgnpLPPnDtkuWooVxyrL97j+9YOTiO7lKzcZ3o1P7xAJ2OjZuHB8xtZf/1PbGiVhCSTXXM3PqHXzXGzu01Q5GmwxGFydABAAAgAElEQVTKodW9yrzciO8xFIrPOX4ymmAkVITI64g6yxrbk8nEod9Cx+Bp9lIuXOzG4ZBonlLLFKHil4XWjFIi5HaNxOrLJbtHvd5FZSqWRrsmpPaoR0R+td3GnGis05wlal9xzxQKvXD5+PuPrY29EvsU9UBPT08davqYLMoaX24dqJeXIoocd4LLgWO/LZcQxVY+5VAjF500mU3RJyOs9g6aX1uM+mk0Gg4VPuGeRq9Rba6IhE5nxe11FJ3w+KGt/atkyx0MBjgkuq5naV68dMmiWF5++WU3N924YQywQj9/9Ed/FADwi7/0C7zfws2LjhmZmru6R3qvoXVFJmRyNpst5UDm7ezIvWzkmPYWvl9K8ht1JRsurQmuttX38szvaS1vXZsgpj6/yz65uur2ONKafu226T5rPb5169aSbrnmKM2tascoWtaUPG/vf5Z9M+yjZ903v/ZOp9NzOVzSzLxPo8+pa7/Z/MRv1n4vCG6BRBZWWGGFFVZYYYUVVlhhhRX21PamQCKB7Ok7jUousSU5z1dav0WevFLmZ/qMnMSD5/8+O878vM/OL3+c+wlIB0YOiNlinPmO7/uIeI3HfJsYufJ4ESbM0bl6xbxg8iiNiZIox6ZWb6J/ustnZtGCyYg5MZU6avRMikVr4fSGEk9SgsDl47WziF0aEVaRgyjr2U4zPyX5gGI/tc/X19dxcmQeQcXIX9wxb1VnRcyJ5qUOgsAhq2Ke+8//5n8BAHjf+/8tAOYhd5515+2zOgnZXCwWzouWYa/FMuIUB6FzFTvPWy4vzfKsFqwDvxfZO090kmL4ZKebM3+qRLbA0djq5NFTvra2kTB98lmPH1nOkLx18CIcnxxm2m2D+TJBkORXKL/Rz2ujESES4nb16lWsrFo769krPvM/VtbYtnPs7lke7lHfPLsT5nfdvm8I4OrGOn7sx81L+5nPfRoA0B+zv6mPWw0wmiaMe9I2iwl9pLUvNQ7Elqk8jVN6b9fWyq4eQnZOT7K6mM8/b1qEeweHGJPJVBqhjv03xUQsFFBeV6GeuubWrVvY2CDqMc3qhqoPydNbr9fdOHDe1VBaYvbsk5MT51HXNLbDcaD3W61W3Th0jKsp3TMgQS9XV1edd1s5s2Ls09+tVsuVUc9Qjp7mmk6r7vKK1qlbKZvPxK5H7bQwSnmw7fuTkZikk1xcsTzCIXVEQxZCwEK0mtSMZTkcqx87z6CfMFO322LvNXSlfzJ0bQAAYRCgx3ZPkNYg83ez3kC7YX3w9PiEZfUzdakyLyqKgFbL2smTtiSnBoeqTqfITZkIOX/onXU6HRwdHfBZhoZMqIvpk41W/XpnZxvlOech0jFL31HMxPV63eWlu/WSz3R5pwvPMWQrr1GmcXl8TKRnME2870QShwOiXpzr55MQI1D3lXqAfZZZZWi1224cSfN3f98QyP0DQ85dPtVigWduWh9qMDcymtt9J0dsWy9AVwzIZMXeuf42AMBa19pxe3sb73iHRbA4/TrWcEFEmWAe6o0W5kTHNMeXK8rht2sWiwBlaheq384YbSKUHKn9ixCX6zeu8RvZdcaLQ3zsY7+VqbtPHUufDM7tbgd37j3gs4h4c31O0K0FKkTdlNunfl9mfvIx83QXAXDIXPatt1j5FpG9B6GMURTj4a7NdcG9++nqOi296WzikPMFyyUW5QTVTtgp1f6ai5UjrLmi0Wg4Xcg0b4Q9S0ynNYeKa75pNFq8D3kIavad/unQtb/Ks7lh0TFrRCIPD46xuWHXaG4Xo67+jhHiO7/j2wEk47DPPP9PfPL/ZaNY+borDQyH1s7NVhLRAiTvw/M8p7c6mwlls9s4ptpZghrm915iEs3uZaPMZ0vqAUjmuHyOvNo/DBeI46wGZT76R3203++7tkg0sJG5/3w+x9aWtbPWNPFaiIE1fb327VobFeEiDc5SqZRiKD+bnTVpj2VLf/6kff95lqC7SY6mLM1XcNZ3noT0nYWQvhFOmP+/7U1ziMy/4PNCU9MHx/Og7fPuCSBFGPPGD5FPCo/Vtelk6CUB2UpyAAZM1iOIRNpAMhoObA3abreDKBKlPIk6OBmTcRgnpDUPggDgYVQ//8A73wMAeOUVI+XZ23vkNruaPOr1Zqa848nQ/S8fHpGvr30xF86aI88J4ygT2gqkxHB5zXg8xg4F07XQKuxUSes62D5z7SpqFLp9SNKA23fvAAAuXDDpitFohBc/bYeX95NuPeKhqqoNdxS5pPcoTDZ96br4Cs0tJ+EIESfzmt/OfGcWxqnDMYeW7wjgAdgGvkT5ibnE2y9YvQeclBvchHVWfEfmscKwvdNeI9MWzWYjtSjYT4Wh6qB9//5dt5jrcOH6PculA0sUB+4dKQzz5rPXAQCP9qytF4sQC4b/PeLhdHPHwlVWuKDvPn6Mf/nrv2734aIQlxXSSIFx0Zkv5i4cs0n5hBIJgBS2OB2N3QZUhCTHx4kYNGDkCYncjLWhZHDqJVt0FOY6GAzQ5KHjkDIPkmJIh4S6dx7lN21JuGdeJkUEO1ro9N1KpbYUWjroc8PIzxuNhvufDnsJ+ZdZtVrNhL8CSXiVI+XhhiqKeu57buFleGcpddDIS/goxGtjwxwHk8kMHRJjKFxMz1J51cfG4/FSSK7mGM2PjVoVTQrYK7p+TKeK9gXHR33XXyt8n+6+pOyXE853UjBJvXxes81N4TyY45AOF22EFVKqg/ZkOnZONm3EtFnt9el0aNi17ZUuymw3jbU5xeTVJuVyGSfccOod9enY0DU3btxYIkpy60hJ5GzWNtP51B0eZZPRnOXle0WIMg++Is3RpnTAg8Th4aELMVNbqg3c3MfPF3HgyrPasY3wgtceH2nshAAPs+Gc4b8ta8c1hpYORiO02tYHT4d2kNBGUSw3XZKZrHbalFYAXuAhMB7TucIOc//BA+zyEHoysLkTezZv/Nbv/DYA4D/54N/CSx/5iP1P4bnsHzM6tQKGgVa8kls+XagassRak+kCATfxNTobKlWVK5GOkn3f930fAOBHfvRPAnBLtjMvjvDzP//zVvTHD63dIobf0rEzmc7dvPiPfu5/AZCEvyt94/BgH42GDlH2c/+RjeEjHhhbdDZXay30TuTAtPqtrMlpSkdaCOzuWhirZAY0H+maUmmZ4MSFYLpDN69F2d2n6mcJujT37+zsuJDSiTtc2Y20B5hMJs7RpflIc7Tmo1bT7jefz906cNTjWkHJoP1HNg9cuXjFHVIWOaKZAaWVptMxvvrVr9j/6Ay+fNnGzvqaPev6dZM7erz3ENdvmHyN1oWDPWtrOa9HoxFKpYSEKd1+2r8cHBwsEc7ogJc/xIRhuESAmI+cjKJgKX0meXZ2vwYsS46ofJoLteex7yFzjQ5683kirefkOzgAdFD0vJKrRxzbvXU43Vjn3ADtHUvu+UmaTzYkOm1v5KB4Hmj1pO+mzx9Oait30Ezve/MkeE/zjPPK+a0+TP5e7leEsxZWWGGFFVZYYYUVVlhhhRX21PamQCIV7pg+DZ8HD59lS9BvnCWDieM4FQKQhZfTP99Iku5ZdXi98slr4hA6xMnvdFKUwmyowXzhO0+u7nPpknnBKgxTuUNR4V7v2HmFFA74hc8Zhbq84LVKPUOAAQDjIYk2GJpSrdQdQvU09Vxqtzj7zsIwXEJ0HHJLT+Vrr76CP/Fv/zsAgE998kUAwPq6ee5eftnCSh4+NE9to91ynrCf+Et/CQBwTM9qSC/w2uYm3v/+99tnCrHxs6Q+aRmWHNdQKsQiqbf7jE0gWn/R/JdLZSf4GoWSjxDdOj1mWDjX3QvPW4jT9/6h77X7zRgORqp2v1zB7kOr++mpeefe/va3Zco5n89dHYQEXb16NdNeQTB34a+Xr1jfEe27+oIL+QvDJY/ipz79SQDAW0nDH4SxC0laYfjpiAiHTzmadrWOr3z+iwCAzsoq62WoUolIVos+rJZXxcVVQ4sUYil6b/XDTrOFHmnfJ0RB5d0Mg4QmXf1LaOLXfvfrAIDveM93AUjQ1K2tLSfKrbbZf2Qhugr9LZfLrn1UX4XhNZsNttHIfT8fAuRCodnfqtWqu3Z93UL0hoM9XmvXtNttV/Zma53PyBL2RFHkPOyOXEXEJ0SITk8H7lqFSOmZajd5g9vtNh49sr6i8C95kNUXhLQB6WiCSqZthJy4UGskYcCrnWy0w2Q2x2Lf3rXen8Z0qy4UNcJpbP1eYeszRlHU63YfSSGNx2OHVghx7RKZOWCopOdFaDcZor1uKMZiYfeTpIAXxU42yHnRGa7bbFKuISWRpH46530UgaB+OJlMHKGOkAihLYuA6PF04v6nULhyRZ52e2Sd9e/1TuH5wrOYIkDEUHP8PAzg839CZ4RS7VywtaRcihCSoGc6YfhfX+Rb9q46JDOJveTd6B2PGb537bqRj5wc72M0NOSlUbfxvkFUcX3d2m1zq4s62zCS9ALHcp9IoiIFXp5OMSQxjPppeWH1XNu0+84XC8zDZC21Mls7Ct362Z/9WZQZZqGVS5sekcGIWK6M2F005TMZUYpf/uUPAwC2dy6j0eL74xJZq9u8dvuulX0ymzsZmO/4znfjLNN7LXvAX/urf9nux5DQJqzdnTxCFLr295n6MKF80J/9s3/KPvdKOCGZltqrxnmkxuiQL33Z5sKvvXwL733v9wAArj5zAwBw7apdo/n37/29n3FonaIanJJVKSHNcbIm5eweIIb2PKwvSm5seI7Iye7TE9nWeOjup36muSstjaQ5TvOMxr1D3csJyueIzDhvXN4ypO/BAwsP3t/fd/uykOkMI85nQxLVtVoN9IhkPvf8dXsG906rRCJvPmdr+a/+2oexYJrQ+ob1k3e+/b1WPq4HX//615P1LbcfdRJv5fLrpnSlJTuiKHuNi0pIIWRqU32WT4EIw9D1nST0lqj9LJumUyqVXPurbybyUNbWjUbXrQ2SuxISmUbs8uG1eWKiSkoipV7PSlCdFSH3NFGGvxcimTyJTvpe+XNL+ppvBu07Lxz2W0W+8624R4FEFlZYYYUVVlhhhRVWWGGFFfbU9qZAIkV/m/ewnG069ybxxe56ImDK73oadPBJ6ONZUh/neTmSePOsByJtkoRwXqeyD5Rz1MBliWgzh63VdvTzyqFp0cN4QuIDia9X/UoSw+5kCsxz5Ki2PSCKmadQTpLogSRJuZzK3Ii9fBsut/9ZyK/dV1TIC+dNkgcvkRMxr9Wrr72GPZK1iBo+oZvOesovXrnsvq+cqR9637+bue9f+at/DR/4wAcAAC+8YGQq8gQOh4mHy5GV0CuXFh23SiS5byJycflxwYjlq7rvOFkX1gsRfzI30itFLuezSVTklLkT/QEF7EmmUW90MCWZh/I5+4Njfrfp2lryDBL7vX//fqa+V65eykiCAAkaIhKBtCdUdZ+S3GOtyVwbSqSc7u9jbcu+16cX8sKO/b1HOv5Ws4EKCWuU9zqkl1v9RV7n46MjzJn/JBROPUoIbLvRxJDELhEREgmwHx+OXB3kXRWypLw7R03e6bpnq55H9GTLa6q2Sr9P5d8I5ZL3OwzDJSFliUzLs6p27PV6Ls9Uz8rPMePx2OWEbJe2MuVRzs5wOHTIVVrYOf1TY2Vr64JDDPf2LH9tbd28+20i3leuXMYxc1CFeoowI533qHIl11hbu9wtkuZMJjNXL5dflKvvbDbDnHk8yh1Srlqz1nTPVHtVOU8OWR61hcq5vrnh3rFDKPbtuzPmHjc7dZRJZDTiWHu0T/kCEs7EUQmTMREqMC9IRD/VJn+SCGg4xGnfntEm0qpyST6iWkvyYJcEtyn1UanWUeZ7mxL1LFc577pcWQrJz2dufVO/qJZF1EPCk+kYY84bc0Y3lDy7f5lt0+nWk+9XmR/aUM4Vk1JFVIcSSl7A+/E+RIubLRuL65s3EEf2vyFR69GEaDiJcGbzABW+25hbj1dv32O97Zo/9If+MABDwirMc42U7+XWomQNmgmVooSDmEX292yu+cY3vrHU/pK9kuTW1g6jC9ott5RJIqdCea1/78/+GQBAOA8xj5Tna9/vDa1873rPt1kbLRKUks2DRZaHCHUuL2EQ4JAELuI2uH7FctoHU7vJlStXsErkHFWrQ4M5rzeuG7K29+ghFsx/7lIm6eo1izrxSWDz+MDQt1/7jS/j5Vu/CwD4qT/+d6x8EyLgJRvjuw8O3Lom0iLJswi5nU8XKAmVFxLm5jOOf5EeopSQE5GAqNrISiUsFosM2RSQzG+ac8bDEdqMAlmwL+qnyyuWrILvu/1Fje0lIiftX5rNupszy04OjYi6i2TYxwX2Ee1Rbj53ndcyb5d7jMuXL7v8xO94z3cAAF78pLW15tLhcJgQ7SEb6SKEdDQapaQ3spm0Z+2Tl6Px2Ab8MwwCRzCo79V4f4ckeh5WuJ+ajmeZZ6ksaYmqMcdGXoZMaziQ7DMkEyaEU/mm5XLZ3Vv3kZSM2isdxZasqcyxPGOv/yQuk2+FnSXnkT9H5IkZ8xJyafv9JMv510HEUyCRhRVWWGGFFVZYYYUVVlhhhT21vSmQSCDxQgB5+Y48UrgcY3weo9KTPBBnIYqvx8wUx7ErZ5KLlJeISH6m5UgAoFIh6yK9E1EYIQjkoRDLoP1VK1PcvFTDtRuWdyK20gHznR4QcZrQa1SrNZzXKonNFnsa3OcxkceEQTHrEQzDhE0V57ZhWj4l+27kDRZz4mKR5EQKNdOzS6mcq9/8zX8FAHj2uuVpCHl97rnnrJ70qq+trTmEQp7AvQPz5v7ar/0aAODDH/4wfuM3fgMA8PnPW17o/qF5Eb/w0hdZlsh5yhwtNZFS/V1lUkzFrzrkdkpWP6VIhWRLjMMYkROuZy4kEYUSxMg6R6nMXBcyxR0cmOdzdbXL+1n/eHz/MYYjIi5VslTS26rcoXK57PJG8mLCkupYjJN8CCFUalv9LVa4er3uvPBiTrxy0VCv3pQi8L6HUt3e3/ZV85qvM2/3YGDew/l0Ab8kdFNMb1avk2NDCSLmJLYbdUzpie3SiymUUh7oO3fuOQp7lyMRJQgkYHTtFaK48njK26o8R9UbAErMKXY08KWEvhyw8a6yJ6hNNdM2/X7fea5dny7ZdwZjq5NyRKrVKqrMGdX3w+Ak893j48MMygkAG5vrmXqm5yldK8/nhQuGPoiR8fHjx66Pi159PLH/ydt/enrq2Abz+SmJ0HOQimbIzh9qG3n0m81mkjfJfD2125Tv86R3jHXmyqp8QokFWRwf99BqZZkqq4tsLujenrV9q9XCjPfe5by40iR6I5AkjjAc2LxRKjNPb83KoDzA0XCKw32h2GKjtfo9eGQoRot9aBGFiMgoGHLc14mSzB2DZQlBRPmWU0pMEKmo1ShxUK8Djs2ZqC4RyYjtp5xLlBPkYDAiSs/3opzX0XiGSkV5a3bfHvMy9ymj1Ol03FjwWY4u5zo39mZaOyJUeI2L3GhZu8Uck+PFAt067+eTuZVzcqXCaIULF9FmPqFQ3dXuJdbF3t1/8Od/wuoZNRyTupPI4hy6YCRN1auhRjRQ6Jagvhaf82M/9mfcWqj+3urafDmRxBXEIh5gZc36oIC1H/s+Q0Z/5df+D6uvV8Fkzv7POmxsX+L/2EdrDTcu3//D7wMA/NR/bSyq7C5uLqxVS/iJv/QXAQDttt1vMs3O0c1m0613L37qE9YmXFt/9Mf+uLXNdOzmW8fATSS5RpR2xmcfnZwg8qxffeAv/0f2vz7ZezkPI/LgiWGyLAkH9slQ+5nKUiQWFNUkDopIshJlx+FQIZIfe8yjd0ztgUOhhgNGdUiGgn283V5NJM44N1WVPxwqQogM63GEkBBwxPEoZuPJdMRyVt0cc3CQZU0ej4euPTUmNG/XqpKYUASJPfPizmV86cu2v6gyEufZZ58FALz00kvW1rOZG0diktWaprFdLpdT6FVeVi0bvWJ/a22wawJB37T5fJ6ar7PjIb1fTva1WQRS9dfas7Ky4qIutEZX6+on1tb1et3Vp5Fb16tEx6fTKUo1zn2xIilGmWcn7K1JvmOS67ksOXeepdfNb0ku4BnsrDKVXX01CILf0zO/WVbW17v+W4HSFkhkYYUVVlhhhRVWWGGFFVZYYU9tbwokMo7jDIpyFtvRMtNSadkzT6G3fPixci7T18pTlmaxWs5zPD9vMtHaSZgEgZRIcYrZ0eUIBuZtUp5AGIZoM2drPhejmN24UTPv4UpnDSWxWDIvRojkXEyFTtNn6lyoVeaTCBFzuXrzhWMrLTFXymnasG4xkFCQIuupyHq/xGqbFYsVYidvfKPRwJxMhGJTjITA8jk1v+KEnrcuGDK0SXY/le/OvbsALC9hSMTrg//Z3wYATKesN71aV69exZRer7e/4x2Z+wg9qFQq7n0pt0qC5ReITh0emjd9ZWXF5W51iaB0L4rdj7mCvSnaDaEfYuKlRiKf6UUlLOZWjq1NsuzSk/p4zxCUbepGVisdPH5o3tEH9w29IxGg8+xNJpMUO6t0ymKWx7zKrXbDeQvlGdRP9Vt5uq9cueJ+v3TJPOxTehYrbKPByTE26K09GdkzesxfuHLzOgDg5W/cwsJTHqfdT2m0M3oPA2k8RSXnFX3E9p6yDirn2sqqy0eUR1XI9IjMjovFHNUqvfccV2I9Vn9VPqzneQgbSR4ikKCXes7+/mEiAJ7T8xLSMJ1OUzqrdj95nm/feY3XzlLX2r0H7L8ay/q8VPIdMiqx6zpzc/TOgyBCj1qbGrXKR3z4UKLhCZNrg+VT/li+v1gbJ0g5ANTqRBA5noJ57Dz06b5n388i4LPZzOX7CSXX2DtgnXzfx537hqZXmAt5YWub9SNrLoAO9fGEICoXdMC/V1bI+Fvy4FHkT2VXlEi5luSn1JmHrPfZ6Vj59A7XVsvYXLdxee+uodedrpWhfkKqTq4zrVYD1dieNWbe6zCwn0KDHu3tuTZdX7NxHbEtxpzzq41mgnQQ1XKIRJUsuUT86vU66rxfu8u5q2xlv379OuvUxmuvWd+bL+w+G3zXBwcWjdHudNx7VD9Q2wpVSTP0aswJOZlwDEuztdus49bXTUsvLlmbjmeM5mD3mIwAX8yLJzZvSLNUrM5RwGiDdBqYmEzZBr5Xc/8aj+3mzabmPn6Fa63faLncqhPm9OqnXxHLriJwFgh5P6G67yAbttis79zbxQn1QiNGHLz7XaZj+T3fa5qQX//Gy/id3/kdAMCli9an3drKeglZi8K5iwIQonYytJ96P+PxGJevPQMA+OUPGyLaO7L1oE3tx263696FzGkwc9zDS6ICJnMifVyPj48tNziJpkjxP0TaQ2R17izaiuua0DGiZhXeJ3bapRH4KAQqp4uOElpZcnwImg/VBzWeptOpG0/aMyZzs/Z/zM1r1jAj2uxX1K+U6619WsVFiqgfjLimbXIfsrLSdePxPe95FwDgwQObuw7J/PzhD1kEVKfbxv6erdn/7P/8vwAAp8d2X60zvu9nkDh7duz+B9g8nGdYTaL1skz3aVZymeYLp6NbqSEgalrmMw4ZcSSr1ZJ9QqVGFDDK9hNF5sReCQSW3f/UfnltyHTZK5mBbdfm2cdlYoRN1y3Zm9vfiuTT5/V63c2l50XVdDqdJf3L8/b+pdLyOUPXqJ6LxcL1Ra13rh1TbZHXkszfN10m5Qa7qMVzNCaf1r7VeaFpe1McIoHXh12XQ0tDeF72kJYcEJNQIsAmFd/LVjVBn/Uil0HZ9EbM/k7CPJukXNfmVx1VC5Y6ctrKsM2IQiJ8v+TCO0uk7u52RSMvcfOpE0MXPbLCNRpNG+gS/y2XgWbHFh4dBBakVlbnbnaqLmTEhS6oJXj488u+o8v2lsgMstIXnuc56u6Sp4Ux2/7VahWRC8nIhvjqEBmGoQujVNlv3LjBevE9P7BD1mA4Qp+hXIqk1bOmE2vPg/0jd3DN04YvuIgFQSKiPZlkKclFIuLzvR4cHDkhaoUi7Y9sk7m5bpIaVX8FU4aoOmHmUMQ9bJtFjJPjIetp3xfxxzvfcZNtynAh30OFi6qS2NcubrG8NklNZlPXBtr4aAHWAjWbB25SqnCz5kSi+Vr1do9PTpJwSjbG5UU27KXTbqPMd97hOOhz43mPxADVRgOnPCjdJ/W9FqDtjc1M+Q6OjjFmn9Z4WvStft22HcpHo5Grg8bPKy+/DCAJP5pOpy6ESJO36P21qX7mGduMXbx40R3S9I7v37f3ofDKRqPhyqgFSH3JicGnnqUDST4UKE1KoHYXlX463AWwd6fwKr1HjQeF2aZDnXRNLU8MVU4OAPqfxojmAo23arXqNoO6VvdVuHi9WnN9TmXWT23w9P96rZkKXw8y7aYQuV6v59pFYc1Jv7P7dpott8Hb2NhgG0hqxPqiCC/CcIF6XUQR1jdrDM/U+zw42ocfaQNmd+n1KYcwloj23MlEiLgpJtHYNuUxRuzr83CB8XSSaVOPfVwyO2sb6y60WHOqTwffCg8A1565gYsX7SAxYKi8ZEE2t61+OsRsbm27tm2QGGk2sfa/du0af15x5Fq7D+2nC7dK7eGcjNRcxFzyuGQlAMaDsbtWn6HKUHxK5nTrFbztHTYOv/TZTwEA1jdsrOnAc9ybIIolX2H9S+1XLmU3TYspwH22M3KTIZDcRaOODh0GimpzHCQhnWTBBM26yF200nE9Zz9b5ZobLBaocYNdk+OM46nPMbi62kWlZnUIYf/b2jDnU+/EDuj1mofVNXs33/NdJvGh7YsI18oVblLLnnv3jx/Z/NNsWj979MgOdmEY4s6dLwMA7t2jU5Oh3zqszaYzVLlOak5XeH7Ew4NPx3QchwAPhPRjoNHMysSEUYwKHeTaF8ynknlg+/u+c3qHkcJG5aBmOLuv1IMQ88XE1QcAZqNsOkKz2XQHwDRxXDcXwiIAACAASURBVPrnyeFJEp7MtceRipFgx8nQDIa4ctGcMpK7gmfPXl1L1pUBw1YrnD9ENKh5F0hSHj7z6c8BSAh2tK9Jjw8Rcd27y4M5ncxpgCEf/pgnXvE8zx0oEwAkm6p0ViqWrvHPuP/yfnZZBiT9fABOSuosMhl9T2NEYazpA08+pSt5diKDtbz3V3le/+CkMqSdvHlyG61T2if0ej03X+fPDvn+lpY8y5sj0iuXl+RJ9H31zQzpYu5dq5xJO4aZEN50PdN2VrrdG7VvNkw2bUU4a2GFFVZYYYUVVlhhhRVWWGFPbW9KJPJpSW7kzUj+JS+zBFHlyUnIY3SfVovhbimh1fNoeNNeDocATSRVkQ2/0N/lcmXJqxEE9p0BRZnr9SrkqFuVEHWHIXu+PBkl1GrmNeuPmIheITmBT+FoekGa7Y7zWMhTNiLpjhLmh8OhQ67KDPEIF/ISOUJo581EnIXc8+GtXloOhPV0qEN52cMlKxFhUwhPo1bHjGK/r965AwD4ofe/H0AS8nf12nUAwKP9PYeorW/Yz917j1mHJCxPfqy8R0/tVa/X3f/kYZcESR5dqfi1BGFi6Fulbl7O4ZDhacMhnr15BQCwsWrXvHbbBJ7v0su80lrFcCQSCPPEPnfTyGmO+tYvqmWi0/BwhTTtd2+/ynopvMFuUa3WHd213rGjsk95r9JeVSBB1tTn5ZmbzRZOVF2yFi3Ki6xtGioCr4xvfIPlYTk6a4aC9lmGvYNDlIk2rK7a/4Q6KGRVXuty1ceUY7k0U5gtQ135ebvdToWMZwV95S1tNMpOTmMysfvcv2/I6Pa2EQcNieju7x+gTzHz5N3PMu1XrVZd+8iL6RBO0ZEvFin5CmsnIQgiQ1Efq9cby0QFHBoimCp7JcwVjiMZHLa/xuR8MXNtMZtkhZ7rdUNJ5MmPogjj4cT9DgCl6jxTp1qt7ry+Qv4eP7J31GzVed9krAidHJEM5ZhSQ4oCWF1ddfeezZLP0uU7OT7O0MUDwP7BY5aH4bvVCk4ZOtgg4jSZ2PtVyPfR0YH7jub4/M8W5Tem844LsX+wa99Tv69UrL+16g2H+IJEJRHD7FdWDCVXhEMclFEJs7IiPteV06H1iePDY+eNlgzCfC75Dbvv7du3MScCMx4lKA8ATNgXDg5tbiiVqw7ljCk1USVy9epde2cPHp86NNfzKX1Ba3Lums+nLjak3rHxKRIqhe0HsL+ba2speRcr8/d/53cCAP6f//tf2HPKDWxuWd1/4I8ZmcyXv/B5PoveeK+EWiOLDpfrSqmwsrQ79nelCUROkkOaJgxfrDFUcjqCJwSAa82U0Q9Vjp3Vpu+klAIXLqb0EmuBi5QnGvR7KcRF497e+X/7d3/a6vuvfhPrm4ZK/cE/8kcBAPcfGMp18wWT+NjbO0CHfe4iw1kTWQVGCCh8fDZ1YXtCuGec+7ZJkrW7+wieb3U4OOacVVfIsFICPPTHVvc6EXiF+E54TY0ke7PZDGC4uYivJjP7rtvrlEsJcshwZEkFNdsKUU+I8hwSJrTF0/xt343CwIW8Vhkq2WnZeqIIhPl8gY0N+0xrhsai0hBCxG4Me4RRNdcMWP9VjsUwDFOREES8GRG0tmr7Lc/3MNlP0g2AZI7SXN3r9RCx7C7FgPu9qp8NRTw56SdzLwfYIsiS3MSx5/rgeShXqVRKoVHag2VJbxLAr5QKQyZB4DwhIQRsntP9tKdR1FyaTEd75nIqksXKkEXRZrNZRnojfa1+RlF0LvqWhOLGS9+TnXUGyO8l8xEzemfAcpSP2mhlZcV99nrPPOuzPPlQGomUJbJXE1fOfGhqvk3S7an/5dPwzkKLz0NTz6vPWZ//XkiHCiSysMIKK6ywwgorrLDCCiussKe2NyUSmZbveNJ1+RN4IhIuxImer5R3wnm/gyxKUKvXE+kAmnJYhBrM53PnURf6I29HPt48HYMua5ACuT8wb9ZwHLs8nkptwc/s2mZL6Eodh3vmqVtn7sVbmTsnL92MdM7Xrl12uTPVtrXBxStvsfvSkzwcjp0H6vQ4K3wuz1apVHa/yz+R1CUfO57ErR/3DnCmuTymp7SHhqLiYx9/Y9/LPPPo9a/5/bCvf/F1Lri3/NGrX3v6+zPP4iz7trdZvxDpirxjvu87z5bGQrdrfUmeMnmAfd9PyFWY+zPfY+7nBUNAghi41DJP8WvMU907sY5bYk5Yq9JAid7uOslRdh+Zx36aE7Qvl8puHHU2zfMfEI1VH+/3+y4vTvImV65azpVIV8bjsfPqv/rqbQCAd4ZsB2Bzhp6p/i90W9dWKpWEUCSXMJ9GLROpHKtPOr8RSFCqVqux5IXMkwqk83RFAJXPsQyCwN1TOUTyWOZztAf9ERCbV1oe+xKJELqdVVeWEeVINMzl/VZeVL8/XPKObm4agtM7sfba3mqlymTfVz6giGucmHh3BSeUm8iLTa+vW7kazRqigIgv5+vn32J9fDjs89p1liklbaC2ZD7y6amVIUYJR8xHvn79Wf7P6n3aI0I9O8HzNy0XW2Rnyr9UPtVkQg9+XHbtv79vc1/bipOQlfk+1ltWLvUZIeDynt+6dQuPH5NQinN5g0iTiCOEtHXbHdQoeaR2Gyo3dd3Gq5GIEP1uSjDd5tQaJUg2Lm65dlJubKXFfFjmlArVn01HmMzt92//diMWWSOh0aUdQ9p2H9xFyLWM4CL+2L/5A2w9q9Mr3/hdHBxbWa/dtLlk7xWLFHB5QTUiWBihlCzb9hlR1SP2txdffBEf/ehvWv2Orf3Vd27ftvE/95MtTuRJtskK2Ggz6ofvZzGYYMhx4HLsCSL9+3/uL1hbBAupWKD+3/+PAIARozrWGanhlcsuEujO3VsAgJ/+u/+dlYfwVECEvtloYsrIijJzFrfXRLZn12xd2kBjSOItjt1v+/a3AwC+QtmI2Iuxtmmok3gQxgvr6yJXiRW5UY8xJwFU4Nn7EEKs6IIw9tAgOZmkORQFM03lg6t/lpzsD0mtYs1LzLvz/WReIwp7wP2H8t7jOHbz9eM9EY4xnzBkdIFfRzmS/Jg9q07CwWar48oOAFevP+PyhCccy8pV1d5u98GjFEEP5+8wzvyczSMcMhJAUS9aZ7y5UDcR2DQwmyv3mTmlSPZIqqfmjQQ9yiJD5XLZRdzIdK3aWOBXqVRyRGaaQ6+y3uIP6Ha7rv21F9S6p35WKpWWEDr9nSfkWywWKV4LSbsl9dPP/B44n8+ZftZ59iT0TeXRelipVJIonRwXRhoJzJfrvDKcGUWXQ2DT39c8pkiLdL6j+lmeJOcs1FHP1ft8I+jgk1DFpyHYeaMkPAUSWVhhhRVWWGGFFVZYYYUVVthT25sGiUzbWTmRsuTzCHJ9OPZOnrrFnCq66U6n5bwSLjehlvXclMv+Eo1/WMl6CHzfT1hPF1lWrjzCEIbxkjzAjPlGEZQvEOOULHxhNE3VC6g3yLJYLaNBiv+jY3pYmBOgn2K9fLh/gJdvWa6avE29E6uvPCMXLl5ygsd7DfOWlhnnLw/5ZDhxiEEsLHJJYgXu798/8uDC3oiJhS+kB1M/EScMnWKw85lz2ycSs8P8m+2tCy5fUuhbRHZVb8o+XyrjKq+/c9uQyNnIvtNeN4/5ZnsN9x4aajo4tb445rOqGhfkuw/nC8T0EobM35mSpTKmx3al08WQ/fPCBctvFOou5rzZPMBCbLv0UAYc9xtErOR1DeYhAo1hMs2elauQz1tw+WIpj21+rhI6pjYPmeM0nwcOoUhyqu276YgGUftLXkNzTuKd9DFie+dZ21zOZmmZftzVjxOApBzW1tYcEqf8sW7X5gvlIs1T8iQ1MuDK+11xOViGBAwGA8ymQaYchxTydvnJXtV59ctEMYSUpiNHlC81myvn3K5VNMULL7wAwOZ4vRsnYcL2k2TQvfsH2Nq2nOV3vOO7AQB371r/FbpdrUwdO+uDXUOzHGJezc7niEpYY52Pjg0dE7Ip5sggCPD45DHLTCZYtpfywYPFDGPmUIZEcIanWcF5yTTcuX0L/VOrp/KdjpjzWq6SqXM2czlgaxvWF6dike203TVqQ6HGer/Ky5QMzWQ0dX150LsDADh81tDQBSVELm6vOAmHz774IgBgdcXauEPG8HqzhjqRUOXjV8RczHVvMte4ALQWKr/z7/y0ySj841/6BQBAqVLCYCqWbkYYEX0eTqz9qrUqgiH7ovL3Ke9Q921u2B9Yey4mIaIZ83GZz/1f/lf/jZWL47VcLmPKOWSTyJVy9HZ377MOMxyz366+ZOPo1//5b1iZOV7X1iyq4vjwCIuIrMILvr9j6y+KMGq2O6h37JpP/eZnrQ6fsHzT318b/Gt4BoB+6jmPzo+0OdfIN7Bk9+4C+MQbuNHkjT/7CXbjhkVNhLlcOJOTs3eb7D+V05jkNlbE4JtjZ5W5qBqUl3IihZxqPgqCICOjd9Z9dJ09Ky9rsZy/l450AoD5LNt+Z62NZyFjT8symr6f6ql9vdY9jVNgOS9R16Tl/J7GzkPz0tGHWnM0T4px2eXrDgauzCpPoh6RzbH0/eVj2ZPK+yTk8PfCuvq0ViCRhRVWWGGFFVZYYYUVVlhhhT21vSmQyHeFIT7be4N5c0+yk9PcB4+/dff+fbNvrRcsscNv8nuj17/km7DNLfOMy3si8dlqpeJyIyRy32auyr/xQ8b294f/yB8BAFy78SwazOGY0UHWojtEKZpBGLt4+V7f+oNQDeUCTGZzh17ofypXP8f2Va3UnXdJbLF/+j/8cwCA42Pz9vzjX/zneOWW9bUf+fE/CQD4hz/39+3+ffvO3/7bP4l/9S9/GwCwe/cuAOAtN61NXvrirwMA7r5mOmsvPHcVlzYsd+jhPfv+ZGEVle7V1776smvbxNOY1ejz/STfVXktQoGU99hgXkmt1sDurnmDHz0y1OymtNLIfldpNBOtTTq6LrBt+lPzDB4e7GOh/B8yOraYY+PyjWZjPruBatP6wbAnBIHoIBGtx48fu/wO/ZSX76tft5zSMAxduRyzbMNyJb77uw0V+chHPgIAOO0NnCi9Q91L2Rxq3/czOSDpdlNeStpDm6CLWZZiaYam802F+iyIECmno16vL2lDNVNsg7qvPlMOpMopRsBAenTl8hLjXsT8ogVzd/b3jpzAttAnRT9It3Zz80KqfmQOncx4LfNFxQTdn7hxJTTbZ376bN5n3Tx4kDeZ+VlE0jUWN9a6eOvbDGlco66b7qu2+eynP8Nydl3bCm1rr1kbtVuG2G1sbaN3bGVc3zBG5NU1G19ffsnGUaUS4eJlyyd6sHsHQCpnsyokwMo5HA7RIDvrZMwceWkQpvKZSkT6/j/23jvKsru6Et43vPwqh66u6txqdVCWkKyAIkiIYOQwYBwGY1gD48QYe9kexnwDjLEx4MEGjLHBIMlgY2OMMUkRCRRAKKulzqm6u7q6ctXL4b577/fH2ed333vVAll8n0ezfM9avV7Xezf87i/fs8/eJ0nkyuQv41hpeDWUfebjJAdMhbKrlU4uc7m4gHpVjl1akD4UhJ28fMu1TN+bm5Kxof1jaCRC5BVl/q3f+i0AwNq1UidZHacmX5tl+tAz5OBdf42MpxrR1c0b1yPLcfTWX3qTnM9naLzhDQCkXb/xLVFzHRwWJO7oCZlrNPqBXQp+mDDSxVNTcsytf/tFAEAiQbXdeg25hKwRKwVZ52wm8+2hsqzVDKO8l0SAA+Zk1vykqmSZTWUN51CVkQtlua5F/p2bSmF4QLjAmhdvbGwMALCwLH2z0WqYuWXvXqn/N//KWzrq+OVXXQsAeOjB75k5WNvesaiyyoiEpheaXKWx/d9jJrKN/U8TnbYjR7r/+WFJ7tW6dTe0X4dhy3BTDfJkK6cxyj6gv0WI3Go1T/2tm7uo/b+zLJ3cvm4ErZ0T+ULQxtV5LMNVn931pOuoRlX09vaa/2tEj5rOge28SbXnUyu1LOuMORrby9WOyuo9VS9ANVSOHz9u1u+VrnedbmTTtu1VeTV/mP04PMf/L/JEviReImP7j2M6kLrDJSx4qHKT+nM/93MAgJFhCVtMUnL7vvu+AwB47Kk/w1PPSPJlDSVqMeRPN5J+EERhyRqS2CWXXK5Wo4TnRqa6MyxEj81nsualTD9f+YZXAABmluSeD37v2/BC2TSv3yKbtd5hvjQzVcLHPvVZ/M473wMA+Pvb/w4AMHlSwonHJs4FAMyelpfLWjWNKU6IpRWZxEt12dSosFO7aWoO3UDqZNpOJNcXge520Am2Uql0pL0BgKPzsonz+GKxYfMWWHyJd3vleetcUOYoSuP5ASxuKoOGhnGzjk1C6ijkUtUquuXCtdz9A71GaKb7pao91ExN6+Cnb/kpAFHaDW27RCJhQi0rDAdMMIS8ffGJUsacWRI8CEITVqgvmiq8on1RN8PpdNqIv+gLcLMm19drtIfM67NreKxJ+1CrmefTRcqkHqqqeEvR1JG+5OkLZ6WqL7LShqVyAaOj47yn1Km+VJbL0i+KKyUzVgpBpyBDkoJEWu5Wyzd1YXGJSWioJROW+76HFL/LciPQvYnIZrPGWXLixCSAqG2ynBPUsRMEgQkRVBn+ckPqYO04Q7nrHuoNKc+RwyLo8vBD4rBJZ6X+y8V5VCvyXPNzi6wLvvgyBNM8p++acdguSgZEaZMsy4LDF5OQ/b6iaVnYl3ryOfMSZVtyniaRX+kKXQ08G3394kRxuOFL+Z3LeCqTRGpYnrlSl76o4jk+698OQpx/vojkvOVn3ii/6SbGhHfL9YJWYESnju+RlEXr18omSUVX+IBSLit6+ZT/yDGja8aQzUpfbrXkeo2GblplTO/bL064yy5NmjCpX/rFXwcAZJiapkhHwmA2iyTbagvHrk8HoUPhk5G+HoAvYE2+9IXcuFcYLljnjRqooMGNdZHh9LWmXHdiQvpZvV7D2Lg4Hqo1udfikvQ3dUZl8znUKeRSb+qcxbm5KX2A76+Y2LDFOLwmeN1mhaGwDEWuNVvI8Rh89xG025t/U9aSUqmA0OcbOOe4YkHaXB04Rv8kDFelfJpfYbqeRenr/QPDOGfXRQCAQa7DgU9BEUQpHMpFHQvSp7dt3QQAWDMqZdcUGNl0yojv6DyiaUCUnlCv1XDwoDhzdAzruNC5vdlsGorD5z/7CbyU7dChA/+ni/Afz9rCWUFK17+raTg2nW3/N9sLpanF4ayxxRZbbLHFFltsscUWW2yxvWB7SSKR/RSBAbqFdDqRAMuOPPwAMDIi3tFuif1CYXkV4qJew3bYWMO9FNJPqoCEhiW0EZjVe6hetGEmIFZkYGhoCAP9Q7wO03VkxdOYy1OK3XXQ08MwQoa/aNiWlj2fd7CwRGSDnuzBYUqSE+h4bu8hAMC9930XRydFDKKwIl7S3rw878aNkg6ht7cH+/ZIiM33v/99AEBxWeB1fbZqJUId4HeKG6gXUM0KIwRhqdAJ02vYz8Ly6pBanyFhpgNaDj75yU8CAN797ncDACYnRewiz7ouqpiI42KC6R00NLVV6pRmT6fTcFyVqpc6CLtkmNuRKw1T7A4f0FCj0HYMwqRo0tTsYR4j4UyB24TvSTt+4q9uBQD88tveCgD42Cf+AgCQ6xnCXfdKOOsNN74OAPCdb/8LAKC/j6ITjnhxT58uIMMyL86KV613uDOlQ7tpH9e20z6eTCbbUkkoOiv1n8lIP9MwxnK5ioUFRTul3vop0R9m5bpewjaiD2WmXigxDq1OERk4Dix69cfWiZiJepWXGA68bky8+65jwWuo0AC93IpqsI1arVYHWgrAlFOFdebm5kyoqx6jQjb79u3rqJt203vUTOqRaNxrX1Hpe9OX2Odd1zYop56nTWPayIoSLkfJoOV5FVFsR1MNStzqROa0LAMDA6Yu9TnVc9/DkHANp/E8f3VyaUrkF4tMARCEJsRGQ/QUpdRzenJ5M0ZM2Cgl9U3YLucn10maUHQV+LIY3qkiYK7rIiByokhry+9Mu9Reh/qd1oVeV+uqUqmZ/xuhB4q0PPaYhLxuWLcLt9wiIeinTuqcJ8+0TGGcTDppEDi9XrEo1/E4B2qd5HtHjFS/nqPh1Ipy21ZoEEgTgsV+0mIURbPZNPWuydv1uft7pY49ptiwLN+Ez6tYWlCi+BTTbjQKdQQJud7oqIyHgaz8poikbdsoLVDQxCST59hgmJyjnxYAhtGXZnkOyx66UahZggJ3Kjqn66gizo0m8K077wcAnJ6ROUDXKRV5KhYpnnPbl3Di2FEAgtQCQCOYBABsGhdUdtD2cVaPrLGXjMt6sI59tJ/zXJ+TMAJ7e4gMTTONx1SD4nNpebZZvwmXaTKajtT7c8dkTl5kOop8TxqTFGMCw4gDpn5pci6s1iqwXHnmAY6RGsPyBwZlXIb032fzvRgbl/DpCufA6eNyr5MnpZ+1QsALz0zJWZiXe8/OlrC4IMf05RhJoakOKD7ktwls6TjSCIHQlj656xxBp4dHx9FsSNtOTsp1Bwdlns3lpS9VKkXYjiDIe3bvAQA8/dRzAADXIZWBiGwqYZm9g+7bQlt+06iMWq3WNod2jvv2hPFp7stiiy22//MWI5GxxRZbbLHFFltsscUWW2yxvWB7SSKRSbhoKY/N0fdcyuGqB81NIQg1xl48sq0W5bnTneIt6VTaJCo///zzAQDrz94GIEKV+nv7DEphEB16Vtt5THod5eZkyMWwO3nHsKyIg6CWosc3UIQhYxn5GmW46WXS/PRqVbj00I9SFGH/ETnrt35P+BDHKXHttSoAxKPrkMTtBoKSPfTIQ6wLDz194n285ibh9LWaUrC777hLnjvfY0gbDV/ulaTHub9fPI9NiqXYYRr1kpJyO5FI21lNCk7agtSCvBufChL/43+8H5+99SsAgMVlaft8n5RdEcBMMkrenqCCTpL9oaUcOt6n0WwClJ+P+HZSZq/O5M5BYMQjwDpOd6VlCT1K7zdD5NP02nqCWuTm2P/GpE846THkMnLeyklBhy/dzP6Vl/JVUjZ2z0i8fLpXPMRrxqTVCwuCNlx+/VsAALd98gN49bly3uaanLOvLmj2ELmI7RYGnaIyijqGloX+wQitAyKEVdHaUkVFUjLI90o/GxqkaIgvz31kQf6eXFyGRSn9INQk8qyLHMdQohdrJnYCAEbWSPL2xx4X/lnfmJS96cg16pUK7JYSdiiYRPl9iyIaSGWwdqskiB+/+HJ5zqL0iyefFJ5Q1fVwdFq85metlzZ55HvSp1tEz5rk9bipfnih9KdyU54v4QritFKS9h3oH4LlEM2l0E86I0hFX14RhorxpKfTcqwicxpNoEmsm40WvvgFkfrfefYVAIDZCbnn4ryUu1xcQC+jGYaZdHxmWsb34KDc++ZX/SQ+d+sXAAB+QI5gXuqmxTmxUqe3Hz6aHCMrC/JcWaKBylv0PM/wGnM59h0Kxli8frEQGDGrgQFBtxQ96xtVYRBBUOr1qqkDAt4IfOmbSc7nlh2adDNTp4X3OEoUKJFgu5TLRthHxaz0cwtTTEyekMiL4dE1cK3OCIOsxfp3hliIDOyAQj8UL/Eo6mOFUjfppIPBQTn/V//rfwEA2ETo3vv+PwYANFsa4dJAOs95zKGQUUCeL+Xu0z09bUi33LPOek8ydYjnt5DJUQwoL/1dkWblXOaJ/oRhiOFhmRdVgGiE65PHOTrTkzERMXv3CjLU289ojpK0UU9PD3I5CkoZwQ8iahRlSrIdmoFn/p8aJB+5QPEXosh+vQawf4TsF1OLEgXw6dtuBwAcmZzCVEHab/tFu6QOmdrkOEXGVurCdzx56hjWTEh/aBGFnfCulnJWhDd31cYm3jlBYbaT+wEASxmpm98/LPPvNxsVkHqH/nnO27r2DEjZF8n+cRI98OZkDctyHl9Tl7pdl5f5c74+h9OOzNuLlrTNRI+gi8681MloOouCI/+vZpjgnWlTNjtyvQFfIpj6h89Gqo9c3lkZ5zPLX5d7LQrimcnaKBakrbvtwNf/FgDQl8siE7JcITnLfIaqzaiCqjznYP86rCzK9XIc97t2/Ip8bpWoEcdawTMHn5A62C57pSWu1cUUo0OaDno8ec6+UPpVtShtrlE/IOrYaPpoWTImkq6uv9K+BUZ52A4Q1jsjPjQiQpHTVqvVEUHUbhvWiwiXopme57VxlcnndOW6lm4U/AApTTNDpLTFeUmF1nzfN6l39DT9zQjh8AdN8wIAW5jiI/R1N8fndi3U2ad1DjWCMZxrHDcN31K+sLRjitEdvYPSX1RAzE2nzE5er+dyr2nSy9XqqDOSq7AiY0wjJKrkv6cSCVgqFBdqNAFT8ThaF7ywFRjus9aKr1FbfBajCdBWjihNFefobNbMdd16A93ptc4kcuOY1Hh6TohrrxXRqgMHJPJgdkb2PEYPwXHaNC86TjeaAAYJdyxTDo/zYjlgZAqF0VzbQZbo+BDnlIvOk/eMc3bIPPfc7meNwNq9930bQBT91WA9pTj3e4G/qmCm/7UJ4Bg9kbDz73YhItPvV4kVrT53udgtSPrCLEYiY4sttthiiy222GKLLbbYYnvB9pJEIpueF/EQ6bHQN/FsSt7WC8WiUR3sVpMcnxBv5M2veg0A4Nprr8X4uHjYFG2s+p0JuC3LMvdMJzq9FM0mExl7nuGULCyId0O9wSo9r57VcrlsFBKVQ5OjcFSJvJdy4KNJj5ZDXkZePW/0kF+46xz8/BtEMv3YcfGSvu3tvwYAmJqTe2bIq0ymEggCIjjkgYTEONesEW9pubqAND1GDz0oXKE0vZG3vF7uc/jAETz37FMAgBS9jv099MyOivdQUa99zx0wXupuS6ymnyGwWO+s/9f85Ovl+gM57N1HxVWf/D1ykHx6mzQFQD6RQzJldfymDpqwzWNjPFt0t4TqOaPb0LGcVQlf/RG2cQAAIABJREFUm5r0vivNQhha5iYu+S41eqKGyEUKWlEC+/6seKYWp8S788bX/CwA4ON/9xVk+wTJObBHOJVv//lfAADcebfwhRxKvZ936fVYKu2WZ05KvZ+1ThAYVa1st3ZvLdCW6LZNcVXRMcfp5JqoFYtFI31fZv21iHCkyH+xggRsTZzM9vRJrAo0WXIqRL1KRdiqXG/rlh0AgD27BTksLMoY2jA2grVUnCxSHbDJOl5YkbEzPDaOxQUZe309grIkiVJuWC9I52m/jqW61PfIiMwBI0RgDjINiPKea7UaSA1EKkWuX0PKuXmz8Ksq5RqqVDsd6B9kDbG/KKfXSZpxPjurvEZNzSHjUpUQM+mcSZWg7bHjZYKq7q7LeB/sy6NUFK7n8pKMd1Ud7e8f4H1mDR+u0ZQ2qtY6OZbKKbUs8fADQIbPqaigcpNc1zU8TvVUdnvIbds2CexnZmqsYynX5OQk7y1jMZ/PokWkWnlxPr3eub4cn23OqEYO9Amqe8H5ok68MCd9u1IpI5uRfqE8eY0A0bG9adMmAMLv7B2QfmG4gkybtLRADmM2jzqjE1S1NJlkSgeb6GetYK69dZuMtQP7D3fUhXI4M9k8auQGewEVb5lSRtshDEO4rlSupjtRpE/nFsdxjNR/lEZF+c1SPl1fNmzYYHi+er6OYV3bFhcXzXe2qxz+HlOnUl9Fo7IZqeLyOl0Tt+M4BrVeXpYx+PgeQTgPHRLE765v3WGUrZWvmknLPW989asBAIeLBzFE7t3Uc/vMtQFgc17a7vP//I8AgNe/9vU4tF94diki+aWirA+OK+PjgePTuO4aGT9nEzH/zpNPAgAKnCuGk0nUuX7nk9I2LSqGFqi6u3WTtPPS/AJaSfmtmZT+WrbluQsrcs9WYwVJqsSOa9qZE9Jft/TKnNOqe0hl5XkSRJsbGdkXVDguKwwk2XLOVuw+KHUY6m6MHNceW8ZXEIQmPRJwAu3mr5G153SpBhcaLSHnWZ7MKXmuRQ1SJavFBQwk5Xpbz5JokUtffaX8tiIREY8++hx2nCsoyhzbs0wl6UGi0Wi2kOZclybquRjKuDJ6BASTEskUgpquu5yHWLfpjHKEm1BUa2BA+k7L7NPAYzNmbHWbrkHFSjSGlMdtcRLUFEiKdDq2bfLpuOyLaUYF6BxdKpdNNInuQ32D7OhnJ2rWfr7dhkACQMOrm3msUmF/IAKbYrST6yaQdqWeh0dEOTvXJ/NOWdNoLcicAEcUmYEoNZBFFWYzD/kBEqwDjabr4fp0elqUqpcWFgziaEFVybm3tnSfzL1AOtHGU5djHM4/Os9ls1nzf92bqIaFanRcf/31+Lu/E5X69sgYqdPOPZiUh9FLmnqLKsq6zjiOhWeelj2TzkN6HdVOKJfLCDg/RsiozsWdqbtavo8g7OTz93K/XGPkUsJ2kLRVTVvuuW+/jOmWJ9evV+umjBXyv+tsmzz3j4Uq9QPa0VY7SvkCnDlVh4pg4wxpOp4XgTR7Yz131akv2GIkMrbYYosttthiiy222GKLLbYXbC9JJNJyHU3thHqzMxl3lR7kXC5nkplf9DLJZ/T610tOuJddcqk5BgAW5xZx553fAhCpNR6ZEo+eIolzc3NYJsqoMdrdCCeCsE3ps7PM7THeAJDv7TX3Vw+xZ7h+4qVcrpbRosfn7J1nyzHkeT3xqKA1f/y+PwQdqfiVX307AGC+JAhFH1Vam74qW/pwQo3RJ1ckS48gleiSySSq5Ev19Yg6Zq0qnp8HHxBP74Z163DLLf8ZAPDYo6IkOj8vSnnHT0n9JRzmv+pLmpj6bnOTq70mls3zqFr3wT/5XwCA1/3k67G4LNdWpdo63ZjJdKTQCQBuIkCdXtZSVVCeJNX01MIwNB6kwCjKapLeKGGtOm+cRCcfVtvTqPpWG2jSU5/TpOEp8cEoWmChhYFeIiYtKd/tn/o0AOC/vOt3AQDb1mxAxdPE6+KJevZpid0fHJZE1HP0VJ1zxQ144m5BQUrk+w6xb950001S8Cf3mGfWvqdlVi9ks9k08ffq0VIFxfYEvADgNz2DVppcf0nlcEkZEkgiJE9SOaXq7bdIDs5lR0yi9A0T4umvsg+enjoi5SL/aXFxEUvKW1APKlGkLNUXZ2Zm4LvS3zWP3cYNEl3QS4/q4UwSufPFe94oSV8i/Rg1qseGTDTeNzCM5ZIi3FJO9Q6r2qoobMq9FMlZWSmi3SbWTWD/fuFjadSETQ/tPOcT5RsuLK+gyLyL4+PiXV63TpQZDx8Qnle5uIhlKkEqT9ej97VSlmMOH5pEvUHUmXCq15S/PV89rKqE6JuoBFiqEip/JjR/oRv1GUWjupMdu65r5rEsc54WOQ/1UkHUId8rhA+nrtEbVPUsMG9li4nd02n4Xs38HwA8euPLjObwW02TCF65UWNj4k3ew3yFa8akHlOJBJaoMFspa15HKXtvXtDM+aVFg7gmk9JPyzXpk9mMPH/GiXKEqnr1yy75CQCRJ7tAftvKygpS+TSvx5ybyyXWsXp+faO4GhGx0FG3YeijyfZTPlf3/KN9c2FhwSiCR3lJpd6GyCnN5ddgYWm+47cDB/azHsltzGZMmSNPP3PxEV3VCJMwDOEmOufgS6+7HgDwnj/8IwDAF269HX9/m/Dz7v6m8JA3jkrfvuEyQbkeu+9hbBiVNeeVN74KAPCpvxTV6kvJIbrtwx8HANSPn8SgJlMk8pLxBDFRmYTXv/YWHD0uKGC1Ks97xRUXy3POy/dHi3XMF+R5TnJtnWF0ziCf5bwa1VBnp1AaFRTqyYIgj/OO1N8E0eQ+uwGHa85Z5woH70CdeXQZyRD6FvyqjLUGke+Q99p10TkAgDw520eWppAkNxUr0j9aBTkn6RIdr/poOWdWJJ3zpf/m+/JwmuTzExVxWhzfZaqau8oHz2FoQniO19woe6b5jNzz6d2yBxg9ewNccm3tmsJ3Un9ZUGEZDprkj8Miup7iumJz/tAoj7CFgHOpbZGLy/nI4zyXSLVxHamn0Gwoas/vQx995IrjWGddvPxa6WcPP/wwz7HR0j7E+XCIY1jVqIOGF3He2M/8oJO3l0ym0OQY1ggUw4U0CNHqrbSuUzoXVGq6d82aqI4Wy5Vi9JFFJKyntw+9jFgqllUBXdbINCOM+vuYnzjw0eRewtO9oHLRdT9ou0gS8V0gH1b3vhvXTfAYy/AlVUdC15E6n9/h8zuuZdAtjUBRGHQd1djT6bTZg+j6qVEiOi/dd999BhntzsOt1s6B1f2Knn/6JHNB8jnz+R5zvkbw6LG6DqdSPrID5B+aNvc67lnnWtRoeEYxPkvOYp3rp0bShGiLmOQ7ycyC1G2xLBEbCdvBMDVNbFV/1/ozqsXSXzK5tKnbuqZg6EIKZe/a+WX339JHz8z97Dzmx7MYiYwttthiiy222GKLLbbYYovtBdtLEol0k07EVaTbUfPSpeiR3bJli/FgzMxIHP/HP/7ncr7mM2uId6FUKhl1Ro2Jb1CyTeO6k45r3uTVw6uqpe25A9VTrLHZek4/lROVJ7R27VokmYPP8O165K1f+S3pjI0kUa09TwjyqFy39773vQBE9fXPPv45AMDpJeZbZJk9qkTl6A23QgsueX9lKi3VaqWOcueyfWgowpcSj5Z6WuamxZu7sFhDsSzI4/kX/gSvI2jSM7vFy7e8JCpkrVYDySx9EYvoMFUAbbe+Aamnj35U2updv/3bcr3lJaN4VqNXrazx7rZ64+mNtRw0iaSpB89XZ7+J9baMd0rzFVpBp8/EssIIZTbKVupdsvkM9NY7fpQrk4HkHtFGh8qMmaSP+WmpN9+RY4/uEcW9aaJS9cwIhsdFSbMSSNm//s2vAQB+5z3vBwB87YEHAABrN6zDuVeKIuGpZ+UeBaJUTzLuv93U46Z5NXfuFL7L408+Dc/Tsqr+L7kdfH5VIk4kEhgbE26P8hfKgXhA3QRR2sA4Ks1YUV5gSI95thcoE/0cZG60Ajm9O7YL961CJb/ZqaOwlTPHPpMlt0z5xNneHtO2xWW518iwoFCb1kt9zh6fxGtvvEqe+RFRQHvqUanLNPPktTTXX7WEcpkKk/SS2mEndy3wbYD1onkXT5yYYl1Le8zPLxrVNp0nFO3p7ZWIA1XYHBwYNp7UKvv2qSmZu173OuEGP/ide7A4L8iGzX67uLDScd1MJodSWc4P2E+Vaxl5xhXlaiFgPjuHHvEA3fyK0PR7zdUYGE80Pe9BiEpVvbZN1gHz2NHzqxEEyaSL979f5q+vflXy/j3MPq3RHjYCJFPKp5Ix5qoSIBETv+nj1Emp761bRelwflb6onJqiuSgeL5vvMqqpn30lIzFYYqzNpsJhKyXgOisovcNT+o4gRZc5c0TEdU+PjYmCGCGnKv5hSUTtaLcQ+U2qjqq4ziodtWTetYV9W00GqYcaqZOdTxk8+a6ZpwzmiNtcqtKW82cPo3+gc48nTrvlhk10mg0MEdkw6ytCbnXKgVExzVRE5WaPO/f3C48poDj/U2/8J+RIGe9h2U+b4egbmefJVE25cVlzJ4iQnj4IO8p99q7W7iMRw8IdzmfdrBlTNo8R17huf3ML3vWeQCAV9/8Jqw8JAqix+4Q1eO1ttT1wICU98aRFAoNqadSXtC3ikZUcFyu86W9/fO24zFX+sWfPHIPAOBESupxPZWX16eG8dw+uefTD0ufdogYJckLdLNppNOsy6bMVTuo0lhnn1KV7AayCIhAbiBinmJkxeICIxLsBDK51WspANx8oyisHz1yCk6dfGsiVw7n0AvPl3b45V/7rwCAd73vQzjvSslRnFwvCPDM8acBAM2QfM/xrSgRsSrOk8e2ZhMAwGMER9K3DEKuY9dh3kmL3M9tu6TtgyAJi8rYIE/MIoo6ydzWcGyzHyuzn/WYKAe5rud5CKwzYx93f/teAMI9ByT3aA/5Zpq/VfcLuay081J1wUTTJA03nsgo1zvbdRCy7Jbyh40Iw+r85cZsnVM1ry6j6Rp1s2YkiI5xO4PxdRt5chKlivKspQ7cpNS1x5y7FUZE2DaQYiRVgvWk2g4On2Hd+BhmpmVdsbjntAhvHT42CQDYML4W5aK0teF6amRWyEglam7U6/VVSGSOnEFb0UoLKDF3+CwVuLtzPfu+H60xPwIVsyzLrLEmJ3AXL7xYrhjVWH0P0Pl7kf05mUxiebnQcZ5Oecq/jvQCEqbdFEXtSXaq0AatiA/r9VBpmHvEElWV640mFo+KAnW6hyq7Q7KnmKMyey4tc/xKsWhy2+r4MsFEbXWk/zV8R5ZZ791eX0bJ1UQcrVZ7fbH2knyJtBzbwPNpLq4Kh198sYSrnJ6dwTI76ApfmHRBV46zdhALNpJGYpjfGTlnhgGEdXR3YZsvsPqiJw1AGXVOOBqOUGIZnntWNvfPPffsqoYrcfOV47lhowGXdx3lRjvLQf+2t4nYykIxwJe/9g0AQKAbFcoJ63Vr3AyPDA3rvIUGQwmrTYZgJqXj+oENh4OrVtOOKpPu5rNk0T49cwpJfrdYkEnlV3/1HQCABx/YzE9ZZPfsexy1lhLduwnvqwV3xplYedtZIrKyd6+EctZrPnzWRZNlTrpUH+DGL5OjqI+VMJOdR2GRUEnsbQRkM8g1rLVr4FiWhQwXWl2kVKpbRVH0haKaqZrE2BoikmOocJab4d1PfQ9/yDQAQUFekD75538KAHjoB/JS07NuJ8Y2SfhIMsNk0D7FZCjNfsEFEiZVayxifEI2rsGSvDAtMBWG9v1203Jt2yabpcOHZRNdK1fM4mySoaNTmlydIolEwrysFFekT/tc9At11nltBTZD3+yusPN0XsZKvieFAvul6nTs2y+hHc0aE73bMkEOD02gzEk9R4ENKynHtDhefd9Hgvfc/YykO9Fk2I8/JqlDwmYVG8ckZGRkeC2fl2VnOGWfCjbAwsCg/F830bmcnKsvVGvWrDF9UV8e1Z/UvukfGRnpqEOXG6kUF5ueXqaGCUOTvsOllLuGZU4dnwQADPT3Y9dOecneS3ErDcPRUNpUKmPEnSxO4Zrc3Eh688XR96KXSA3BD+lMCRCNh9CEPfGllBsrs8QEAfJ8Zn1ZzGZUSl/HfZRMPMM+tLQojq8G+0curelAkhjki06DL9QahteTl8U6m84gxRcIpSHoXHXypDixhgY15KusJTUbBE2boQ6her2OEl+isnkpx8R6GVc33SSiYk8+/rCpiyY3B6VqhWWQjX++X95KBweHMTMn5XIox6/h0mp+0FolVR+9pNnmb3Xy6cuiOnDUcvy+XKqYl8gmw8w9DasymwkLDjd06JJ4d+hsKFcr5p5vfvNbOsqVTKl4kbTHq266GV//uqSd0I1Za4qCcgzbyifT4PsXUrnOTdY7f/M35J6tGhJ5ueeKJ+2lzqOFIl+MhzjvupYJkZyblzruK4tDrm9C1hDUS+j/xZ8HAFw4JUIWmGb6JEteOLFcxDBTfg1QFKhKZ1GPJtTyNFwuhTzb+jzuD07MiMN3maIoVhbwOKH5dERv2SHzbZ2pggqlClqke4xR0K9RlLlhpSBlKJ6Uvy++/AZ4tmys/YLUxRxfEjIjTHnjhyalUrdduEFe0mqnV1CkU/PYgmxWr79eXjA/dutfA4BJJ7bu/MsxulNeHg8z7cnpSanb7RvEIee2LIB7iBwYxs7w2gLD0C048Elj8JsMq6eIWr5X5opd2+TleXDtRqS4Sa5TrGXpkIRYF1bkerVazQjThYHcc2ItHa5KmbGtDqd+u+VyMi6bLRkXPX2juO6668y1ARjnSqUk/e/7D38PFa4NiXQnQKAvis2ahxz3n+qE1GPMsUFnCCbQtqcgbcDTME3LQoLzWJ1Ax6bNdHAwdVpffy8SDBsOoS9wKiYYiboB8gJvHFKkJvlMo2KcW6kMEilpPw0xtZ1O6k6lWjVrhNJAzAshjwm53ni+Z9KB6LxRZIjw448+ar7vfknpFohp/707hL97v2bbtgghAXCNYBtTizH0PggCVJud+1Fdi1Q4Lwwss6eMXsrYf4kyhb4KzPmos41XdM/Jfa3uk2zbRpffDXm+eLpZOvpcFyk6GOsU0VNBorWkaqijemrqhEllpQJOya60Nj/shduEWsNaRc/SutR3o+616cXYjwxntSzrc5ZlzVmW9Vzbd++zLOuUZVlP899r2n57t2VZhy3LOmBZ1qt+7BLGFltsscUWW2yxxRZbbLHF9pKxF4JE3gbgLwD8bdf3fxaG4Z+2f2FZ1i4AbwJwDoBxAPdalnV2eCb94x9itptEMk1UZbt42jZvFgTs8GERGslms+ZtvT2pKRB5zxXGDoIAjQZDpPhdgl50uz38Uc9X7wi9kR6LH4ZhJJLTJUes0sr6u+M45m1fPRkgH9wLKSiRBDJEV4rL8ix/+mef6niW2z7/JczNidcsR0Ee9WBkKA6RZMjN0nwF42sE5crSu2ET0aky9MF1LKSJJGhydEUQCmXxkjpJH0WKDQy4cs/jU0zyfZYgwf2D4mH1ggwmjx/gdSKRF7nn6mb/py9JeNtPvu4Wee4C857AQYJEdJdIa5JhbhoCEfiUlPYTCJgMPZlg6KHNEB5HJbJddEe9dIdN2LZt2qu93aSeEh3fpzI5jKwRdKuXCMcFF0jC+BV6w/wQePd7/kDuVWHosU/SeUo8UjfcfB2WKNqwdeMmAMBll70VADA6JNcd3yQeqdAfwwlHQh3uulVCqJLumcOagEisJc2QHUVvfN9Xxxt8hmiHbekFgLZUN6EkJgYij2WtqugUvX5OGv1My5ClKESxLIiEp0I29RWAIkp790vZ00RsF2bF81ul0MX2s3bAku6EycPHWGYVi2LoWTqNmooRqCDRbgnBUiGV9aNDOHpU0NeRPmm37dsF1Z0+PSnPZ6kX10Zaxw/HiobYjIwI+mvbNgY0ITkRFxUNQBihSGWmChiiJ1HHfZUCSZrEPZPLm9DerVvF87xYlGOG6SE/duQgSkUZ7xp6r/fSEMmV5SJSDJV3Nf0KETuTAoMIbrUWGsRW5w0N19Rx0Gq1IqTK6UI027z+GaYKUAQrT6GBAkN2NBIknUniM58RQaljx6Q9NcRU08ek02n0cT7LpBiGx1v1Upyq2Wxgjn14gOGYVSIKa0alr6tAVG/PIEa2SLtpCGeyj5EQTCkwP1s0FAgNEb762msAAOs3bAIADA71YGlBwr6OHxe00yIS0GL9LSzI+E2mMgYh1FD8IaaC0bHjeZ45xnGjPtNuQRCY1FF9vXJ+Khl51qVOpK6OHDli+qAipirA1NC66Os3aGyeyL4iKEMjIixSm5oyoe0Nou2KrquU/cK8lGnv3r0oMCJF55j/9LNvlOsxTHzPU0+jxfY/cUJE6z74px+W6zIpet+aIYz1y/m+esgZIVGil3+CIh8//7rXYpCI35c+/3kAwEVT0hcwL/d54JtfxQUHZT9QXJKyrtM0REl5biRcgKF4Dtuvh7FhAaketoZZur0YZNTK+nnpQ9tcKbuOgtmZFSxRMM4ZlPVgdknqVsPI7EQeb36LCNPddcfdAIA8BcJSLVmvMkTNLDeHkGtX05P557Wv+TkAwNveJijrzu0TyDNUFq7SEcReeZ346b/x1a+jXJFxmMlKeZ54VqgnByalPX7jd0XE7urXvAGNms7BFBGTKsVwTvpHOmjhBKkTo0NMXUKRqwT3D14VaBGJ7O9fy+sxHJLCOs89JnsCN3ccDa7vGgmVIzIUtIjiBx5sO8n6knYc6Jfy+IHMS2NjY2YM47v3dtTFlVfeAAB4gKHz/X0jGBqU/qbreL3BcUGEaHh4GM1qreM6Gvmhw9T3fYNk6nfdCI99BmAoioRS+guROzeFgBfayv3t8rI0wCgjtWo1H2mG5ZZJI1CYUFO0KfroNRuGfqDPucT2veyyywAAUydOoMDoBqWKlFakv/TluYeybDhETX0K6YTcnzIowVA+fD+qDJPqo6WpOVTALYrc0z2cHqufjUbDrCcaJdWNNLeLF3ULvoVBJ3qZSqVMvWtd6OV4S3gdKQRZtQah69wjum47zY3vAWzzek1F7HyD+CrlqUphHr2P49gmasvSlCEascT0Padn51lXTbOH0/7lNzSV3erw0+dL/2GFq/tplM6psx5/HIGdH4lEhmH4AIClF3i9WwD8QxiGjTAMjwE4DOCyF1262GKLLbbYYosttthiiy222F5S9uNwIn/Dsqw3A3gcwO+EYbgMYALAI23HTPG7f5O1/BA3vUoSFK+UxWN89Lh405RUfXL6dOTxJ4LQ8jq96Za+I4chHHoK0vROVBiX3J7w2VIxCX1L11hs9TBalkFpNCWCxkUbmegGk6GGgSlHQvloKurTiARj+nqUeyeesZ/9GUlKT8cvbv/bLyOVFi98kl7WRl0l8ImUEvEZ7BlG0pXrqC/HsuX93xDfbStKekryugqmDA0LAlAsBcbztsiE50eOCTH6vHMlncq6DeJ5/OVfWYd/+EfxFONIJxIZZU+O7LFHHpMyE8HtI8l4eTlK8m1rwld6hXL0yKUZ9z4w0IdxooLZLHl1w+LNUSSmr6/PIDdKiO7tlWOUX5tKpczxo6PibZ0YW8tjNF2GlNv3o/+r11HR52MHpY7OPvcKHDsiSFjvgCBOV116AQDgljeId3lgfDPq7Kea0rvGJLOK6Fh1KVNpaQZ7HhPBiW0Uj5mmx3361Gl02/r16wEAjz0mdax8AfHOSWGTXSiUSSnAcRWGoRlXpi6HBOExPJBa3QgbtSieo0I7rnoyAw89vdJek0eF+xLxCeX7i84TEZzzdp6Hk8dkfM/PSB3YLjma5I7ML1WwZo3w3wrLiooLr/ayS4RD2KwUMHdKkK/p44Ja/OxPS6T99h2bAABHjgly8cxzz2BuUcZGb7/0jzAtdXDzzTcDAJ568hlMqxgBPbJ+s2uOsSzk8tKH1RSBzNDDe9GFgt5/9KMfwvKy/HbXXZIG4c67hSu7Z688vwM/SrfCOUURPm2PRCJh2sJSEQHOY9m08qXJuw5aCOmxZt5uwxFUsyzL8N/sLoS6HTVTL6b2mde9TsQ5nnpKuJs5cuHOO+889PbJWFMBES2fXmOgrydK6ExO5fSUIH/9/b3mOZPkkczNCvoXpVCSNksmIh6TF3Qmpy63lLtF5GSXbRDDTVtlPB05Ilw6Rb7L5UX4nJ+zOSnHo4/KeNK5r07kLpPtgUXhJU3r0s85RpHFRqOxCu1XBKGd+3P2tiiCQs8TU8+/1NXLLrncXFv7g+N0Cva4rotcPkJzgWgO1GMGB0YN/0mRWxXq0bm5hwJd09Nz6CeC3sO0Ao88JChXP8+56oorsYGpR/7uCxK0lKlI/y8xNURl1kPTlufQua7FFCtbhmRsV07L2P7MH38EWJR5dR0R/m390mbNGj3vroW+MSmPw6iO2Wnyh30p+zOTz+L8zTKnj7Lek0T8Ur1SPuV/tWotbBkUJPiNZ4so2TpyXZ+bEs7gwXQCB8gpLjXJ75wjH5wpKlpWHd99QNLDfOADHwUAfO5vvgQAWL9d5oJF9v3jJw+ih4p0A5as67//S+8EAIxsFBQOiRYC58ycyIuvlusVG74RfIvE4DgeiI6M9MnYeebB+5Bi205R8OScXTJPphnpUlyegcs1sAKZs3oZeVBZ4P7D92FbXD/HRHgvz7kwnZG6aDDlEGwXfhdCZHH/smZYnjMI/TbUh2mlNC0D134bDo4c7srtQdPIgQsukHFaKpXw6A9k7OrYqzekrtOMdqpXqmY+szmXppKqHyBlcB3HIPmagkOF6FScxvNW8zR1L+hxjnLIkbedJNasJVeW1TOxiYhkQeb6bK4fTeUYMwJExVVqDdX+4DyUSoEgoEnbsX7rJpYrigZzWGati35Gd9Qp/FWvVQxnWiMEAl/RRSJ/5loO0MapByLtEI3oadTqpm4L2nbCAAAgAElEQVRV+EeP1f3G8OCQ2W90o2Nqhqdv222/sW9zrdRrNJvNiBvOzxr3udrvEknHROWY7H1d99ZlL5FIrOJvaoohTYUUhiESTue6qetCD9eyer1m1nGd/+1a0FFvPhsx4abhMgLLVw0LBiC0px00z6kbUV1PQkVIw+j8Lk6lXqedb/pi7cWe+SkAWwFcCOA0gP/N78+EiZ5R/seyrLdblvW4ZVmPz7/IQsQWW2yxxRZbbLHFFltsscX272svCokMw3BW/29Z1mcAfIN/TgFY33boOgDTz3ONTwP4NAC8zOrMwvyq17wGp06J5089AzXGhWsqgUqlYuKszcNY6vFlXDO/t23XoFrKT1RkUq/fajRXJZBtR2cAeXvX49VLpXwK9erquSnLMYlp9ZxUIF7qJsuS7cmiRt7g5z7zN1IOeqYeeWQ/KyphyEINJg0e6Rfvr9IkFA0t15oIbClXP1XuSFFARRNeI2GSX6t0scoZLzJGPpVKwmKibo8x57le8TJv3CIe2uPHpH1SWRs3v1b4MfhGJ58TZ6DCJpJyr498+A8BAGvHyOHMZvHMM5LouI/ebuVu7dixw5QLANIZQEPD1cGit+pyuMhvYeenPq8FC77fzZM887nt12XT4xBHQRnibXr/hz4ICmHinn/9VwDAwd3CB/zeA/K589wAGzcKv3f3U/LdoYPS1kdPSp3m6Q2/4rILsDQvaNmmjcKhs6huOTe72vVy6NARABFSpNwRz/ONp077Sov8DPWCKfrVaNQNCq2oiI65NL2J6XQaPj2ULZNbhd5Sos+1qo98DxO6MyH1+IR4XyfWCuqr3tyjxw5igSqXWSqZnrVVPOxbmB7gsaeeMUmX168XZGHb2SKHfuKoPPfRw/uQsFSaWbyhjz0uiMDEuPRfRaEvv/xKgxQqsuRwOlT+3vve97/wrW/dAQC45+77AQhfG4g8exdffDE+9JH3AQA++tG/Yn1L3fQOCBL+ylfcCAC4//7v4d577wMQcbt1jlheEsTukosvQIGKptmctJVjd3rngyBY5bGPODsmKzcAidJoMB2Jeii7Zenbr+coL1nnwDa+RYnpNNS7+fSTooR5nJyrq64SjvCF519kyu5t05QqMnflspq6pRRxlFmesbWydGiKj2azaZ4v2yNolMr3qydVEdScZbd5aamgbRNdLBEpspPGG7y0KNwo5RqePs2UC/UKYFKiSP0kmPpi/XrpbwGU3OKgVqcXnatNkuOoJy/PlM+FZr5R9DhKYk6l01bLjDXlv0bcF7vjXNt2MDwsfVnrxkInP991XTM+dVyrafRJJhulzEny+VR5Ve+dy7J9XAf9rGfD9SS3zFOlxzDA3LQgQRs3C69rgdzvZJ+02cDYEAZHpB2rJZmbTuyTlB453ntqr4yLl591NjYQ3RrvH2DhyWEkcn3WUA+wUxTFV+56EADwnSMyL36R6HgpFWBkt8yr776R/FeiMxkqrqbZnM1aFU5L0M8J8qR/sleOvWJYnumAn8TtT0kZjxMBmCbPvMiUKTsu3IV3vP1XAACf+cwn5HkrcpOZBUHRlgIZS82FPSg+J2jZeqJdtX+RvnDvomydRq48Bxf8jKD+3cYkIMiOTWCZURND5KsvF2U9f+vbfg0AcPlVwhl8du9h7Ngi8+owFVM1UkVVgVsJGzsYRTN1UspcWJbnszQ9TsqFryg/6zBPNdpzLpD16porLwcA7Ny0GYMqaE0KokfKsqF+hxFvrVxWREhTvEWpJRR4wb/e3lEXH/6Q7Ck0Tdr09Ix5Hl3DGnWpsUXqadjrJtAiYqipPTSspkyuveM4huOmsIuOgxWubZVip5oyEM1jHqNCkkzV0dM7gFZI7qemgfKYXqpXxkW15hnp84Aop3LqEilFqeTvaqNulFI1yiefl3bV8V+u1s0eldMjPEbMhHzefDaLWllTfHTiQa2uPbWTcBHqvrTRufaoon37/K1zXTcnMplMmv/b9ur9dvtn+zplOIzcf2gmhSBswWX0ikcOr62vF6yjptd6Xg6g26Vy3p4mw/AHiUAaHqwF+C0qLHMtSzkypxodg2J0D5PqieVSlHaEKT9OTB5FraLoKRV6/c7n7kAiu+ukTXnVrCtaVLOmkSfOtagbqfy32ItCIi3LWtv2508DUOXWrwF4k2VZKcuyNgPYBuDRF1262GKLLbbYYosttthiiy222F5S9iORSMuyvgjgOgDDlmVNAXgvgOssy7oQ4u6eBPAOAAjDcI9lWV8CsBdAC8Cv/1uVWQHg1NQsKkzorJ5j/awwj1O9Xm9TX2Jstsr7af4tS2Op25VXpTjqBVCVygBRHLbBRbvyPNq2ZVBO2+58c9eEo+qJkNwx6s1QZVj5zFjqXbCwZbPwPK66Xjx2BFvwV58TVK+vP208a0ODgpD8xUffBwDYuU28oy7V4lo2cHJRPJx33See2W99TRCepYOTcoxjIZcVpKtJD2qSSo8byLt72WWXYtMm+X8qLZ6UXEa8JDOz4qmyXEW0mibWv9t+93d/W/7zrt8w391Eb7DH3JIJVzlNLaxf/0oAwtuUa8s5Xc4UeC3fcKV8oisay6/B0+2OJp/cge5ciYlEwninlC+gHkZF8/Q6gR+hkkruKxA1WGauJ9dOwavItXfukjxcFhGi++8QJblvfvmbeMV11wMA1k0IInfd5aI9ddH5cuzBk5MAgFfccBUWT0ne0Wce/Q7rRK6/gWqSOHLCPOcK8zQtU1VPFS0LhVI0VlqdPIZKi/na2ryAmjxYUUsQnVookl/rJNtUijke2I4OP9NuDiHVdC9lblcdw0eOiie/QVTEsQNsWC/oyhVXCb/x/3m3KAk2OaZ/852/hRqTg5cK4hHf/ZSUR72A2UyIBAdvnfnK0hnxuL38GuFfKo+sFQAJItvJVCfv5h3v+FUAwNe/dgdyVOLVulCOjuavHRwcxNNPS+L0Cy+UNn/iCUGYH3xQxuA9d0vb79x5Dh544DsAgCuvfLnUxaQoG68dEw+079WQIrdqx47tLBc5TmyjTCZj1OC030YqcPy+be4zubX4XSvs9PI7jrPqfHVbt6u5qfcyRKdndvNmQYMSHJMPPPDQKm9yyPmySC5cO/dWuT2O2+kdzqUzpt67r+cZz2w0R0dllfMDIpEt9nnLSaBeI5qrOWnrnbltG5Uy+siVI5BguLiNOtH3QMubRoZIjs02Ip0KAwNDpry6fiiaqLzOduW87hxpOkdpHWlOOMdxDPpquJZ+p3JfGIYGdW6xvvQ6igz4vr+K/2qZSJ7uRNSWWR31O0VntcmSjouEo20h3137Kpnn6prDLvSN+mOT6EX1cln37v+XrwEA1lO1ONHThzL5x9N04+8dkgv390v9Hf3aV7H5KVFo9nIS0fLQKZkP/UsuAQC85qduwd2fEF7i94/KOqp8/rCgugjUS7D6gUDVtKlnYDF/bSB9f3N2FNdslXX3zmlBWqfrUr48c9A6bhkf+fB/l/rhHNhqyby497ig9z1rhZPozh7F1hVBcN9wEXNg3/VJAMBl11wLAHjgrn/C1i3CG6TAuzHl1VtWBh/9xBcBAAMD0l//4i//XK77RlFCf+gRmY/SmTxmTlNtekzWeYdKkaeWBKFz+hwcm5J5eu605MjtpXJqSpGxloWpKclJ2bdW9glDg4wiGpDn3XGBRN3YHkBgCFw6zLpOSQY0m6FRy+/v68Q3wpDoG1JnVEIFgKt+gtz4QD5tO0JJjEZE157CBmCCV9jfXKqIV4qRbsYzz0mU1Gc/9zkAwL4DEj2kSu1pJa2dOt5WZqI+aekXa9dJXSwsFjBOdWknxcgMrleaK9uyI/62y+itpicVyGEGlxNUpdyASzVc1UVIcv+iHMlEIoEW529boUg2hNJWGw0v2if4GmHRldeRdeW3PKN+n1Qevsk5yDnCsWHDNccDUQ5PVXJtNRur+PfdCqJqtm1HeiWcz2xGUrW4lwUAW/O/mlbv5KKHoW/GvInAMUhcV6ShbcO23Y5jw1DWDKuNvafzbGjmQ+b1JbKby2RRZd5sEy0UqHKtrAsnqAvRaoZwVBG8wbUroUq4qmnhmPzMfleOdLNvQzTvJxQJNiqtnSivHvdi7Ee+RIZh+PNn+PqzP+T4PwLwRy+6RABmZ+cN8V439RHsSkGblB2JS5jGlfM1FYEOQju0ECoR13TUVsffjuNEnbcVwedAZ/LODDecQVeoqhHaSUQdTn8zGzRWd5ZiIY7l445772JZpexzK7IxnpmfBAC0AhtjozJI3/VrIhu+4yzZoKQzGs7LkFwEWDMs5XjjGyV05dg+EbspLEtd9ebX4OVXy8vaNooHjI7KAuUFDOtoeSbRdsBw3SWGuto2k3/PS+qJRrOKmdmTOJP9t//26/KftpdIQEOurI6/k0kbUWALJy4zCejLn4oaRaRunVBXMW/DKDxFJ1QdtLrZbXkNk7S2qknIKf2t1yszHCbPMEgA8Fk3GqbmtWQT8ezjR3DssAh1pJqyACUYBrNuVBbZg/sPYfakLM5LMxImdPCgvHQ0WScf+N/vAQDMLZbROyT33bBNNupLpyVk6dlnu0SMAJSYMkNDWZYoipRKJNHkRNWyI9I1EPX/WtuLYw9FOJSQ3vI6hXZs2zYLzwBDMD70J7Jh+ctPfQYAcGJqCj43G8/ulo2ThlFrCIrPsJCe/ixOnJR6O3FCwtsOHpC0J1devcuUd2lRNjijaxkSV5Xn27hBNpBzMwWs8Jhzd0oI9NNPPw4A2LSJKWm8SGbd4uKg84iOUw1nrVbrKLMfLDCsWCfxz90m4iHnnLMTPkn6Tz0tfUVFczQVhL4wPvzwg2Y+U/GYTFpTach95mankWPI8qaNsiFQZ0CSL+iNZhOtrrlJhX/Mxr/thUKdYo4Juex0jlmW1SFe0G7tC3o0xDhnul2ONK6gvuevSoFULFU77pnJpkwIEiwNrenaRFgpzC4UO8qli38UAqUOvmgp0yTa2tb1GgUQ7Ci8x+F1bMgmzghADI3Cb+q8wbDThByTy/Eli89fLFVRrcq1K5TUTzidwkuu6xpRGw2zsqzOuk6l0vCoopFlKFguyzA+Oqi03/g+kOSbaoZS/Z6n7RHRMbpfuletZbZtrrkq9ZHVKcDRbDajF369rukNcowftozSmHYhswnmRi9wEijzpT2hokB86Sg4mkhdynvs0F6k2X49PP+fj8v4umazjPfrN5+DRdbl/dzkVzeJM+rc19wEAOjduQ1v/r3fBwDs+fRfAgBmBxkOzLIUF2Rs13wPC2zPAsNavV557jI344XaAg5yw19OSltZFJHJMWx3YX4KfRSh6c9K29c9WQeWmBZgdlqcd4NeAC+U+boeinP3ohvlBbjBF7vkgov8tvNxJksxNUc6TOIZOrNOnBLRo4tedjUAYGZBxGQmJ0X07fKfuBReTeq0LysvnGFL5qoVW8oVBknMLYkDui9JJ3hB6iTt8sWntIK0JfX1nt+RkNkPfuwDAIB7/lWC06YPSiDadVdehycelhf+9WMSFn7uufK5dq281G/avNnsy1Q0UE1fmCwALXU6ddWF7hdS2v9gmY2+zmpO14438EMTtq4h/JUVWUe1PZ98/Cm8613vAgAcZ/oadQRp2h919LWbbuYHN4szcP9+aZ9LL7sCVYbBN+ucL+iU93QtSqZRp4BOpJuiY45hi6GuZZZxhOrexuX81uSbe6tZN+uAOgF9fXHQ/cwZ05ToGtG5wWpP32GO6TpXBNs615ozvSAqLa07tLI75LTVanXMX0A0L7anaItCXb3O6/AZgtCPXjr1RV9fsM8gMKPPbt79TOgqX0ATbiQcpBQRpl2qMiS6WXfRVDFPzq/qMLECrSN9F3FhhxHVRA7WT37YFlzOr4mgc/5Gm5O3PbQVWB36ap1ZsubfZC9ekie22GKLLbbYYosttthiiy22/3D246T4+P/NlhcWo+TXXf4N43EOAiS6yKBdzhLY5u82jwi/a5owIbleKpUyx/hdXlcjhOAmjNdEIfyoXISS22T41TuiRON+CtmMjYkn9Pfe/XvI5JnYmakS7rj3TgDAjTcLWvi9hx5CjeTtrVsEmdCk3xIxDLQ0NAAhXHq00qy3C88VFOTGGyR1yNiaDUYlRsMDK5RZb9LDElqCMALAzGlBGatV8WSoAEWGCbT7+3sxrgnYu0ydPe0+uhZDKdyutqvX6kgToVXCuIbqqbPE1StZMHEVHtGsBL07Ck2GrcCQko2pl4heTjeRwAIJ9tpGJxlK+gOmIjnnnHMAAFu3bjWIprb1WorAHN4jISyLU/tQXmR9MdQAJK+7KXmIjVvG4FFUIZ8XL3wzlGfYtlOQYU2X8am//DgO7hEUb+2IHPv9hx7iozx/ctimht2xAbLpjPFytYdpAG392I48fIpkGi8Ww3yGmepjeHgQZ58tSN/cgoR7qYd2dlaQ0lq9BMeV80oM41D0TT2fGYaTbt26GdOn5P7PPieCGLffLkjfN+4Q1HFubga5jBw/OyP3yuXl702Uwl+cP4aBfin7ChF9FVbQ5L15nlOtewa9cxjyWqPU+YYNEq722GNPYOMmufbpafHKayTE/d++B4DIhWsai69+9SsAgF07xfP8G+/8CwDAvffcxzKtmBRDB/cL4jo/KyF2FzPkd//efZg5LWXfvEnKkSUyaVBU2zbev+cXIZDfrTDyEGsIp/YFtF2j20PZHdLYHs76/KhlhHp1h08miZrp97WqZ+6RyWgotNSNigTV6mWDYhlqga1/a3JnKV+jGQmjaRuBqRgS/Nt2bSOmxIheNJkeo+UpwgYkklJWDWtNERHSkD/1vNt2Ez0cK5msRBrYoYx3RaGL9ZJBkAcpmGUx7KTMyIHCcjEKD290hhVFnuT2dpb7F12GUTKVjl+N6r87PFnrWkPKa7WaQV/Vm6/HGCl8TU3gOGb8KAJT96WNlEIS+lEqGTXTT1xFSl0kSH3I9kqERbVHypMfl/C++SkZ22UX6MnLsZPLMscspQXVm5+Rcx47uRcOoyX8QfltNiFz6e+98zcBAAf3HEIf2+aevIzl25lGaBvXUzAS5/6Hv4d9TPkyOCZUg73HJOJmXZ+03dbxCTSJ8lhMbzJSp0AG+3i1WMQoj28xfUqgSLPL1DdFqT+nbw2qZ8t8Mb1L1upLr5frJHsEJbx6oQ4snDnc7Ph+WW9uvuGVmDopAmObNshzTR6SKIzTpwQBW8M1pDAziZlpCiM1iVh58pwTnPsKxSZq8xQKYvlOMb3UqRmZs/LJJFbmBN18+XY5b4ci8URDbmIqnVddfSVe+0pJnaTxU2kiwUtLMt8Fvo8m103dRxnTdEB+CwmdE7qtSzDMho0q+0eWbaPhkDovpdr2CCEjoXL9uY7LfuxjH8PUlIT0Dg9Lmywua2QKx1lidZnWr9sEADhEOtLYuCCukkxe7qFaPnWWJ8dyFkpFJDX0UFM0afQbI3laRBldxzKCcWnuMf1AkU6iZl7LpKEIopA9OT/FSBAbCDxNHdWJ+CkaZ5m/HYShUsE0ZVFn6Ktl2W3facRNdyoUCwMDMlbaQ+3PVIaOs/hbmmujzmGtZiMSDNM0LLqvZ/0lk8lV86KargvtyF2011KkUJ+FVCjbMtEhihprapQK9+5KFQCA0NLFmfMj53MVOJIoRl6Hn15dhdU0eid62dGID/0qMM8QHdMdtmqQSFsF9f79U3zEFltsscUWW2yxxRZbbLHF9h/QXpJIJIIQPSQsOySUKgKoejY+3FWJ0tUrlLA7Y6sdx0GiW0bY6vS6ZjIZw/nqzdPDOCJeJ43ZHxwcxDg9pmuYWFklfNVDq4nLUyknQgM0/QediQqatQJgviAelFkiOnNz4rm45ioRJZg5OYcDe8gvmBIPKi5ST7t8upQTTlvA1IwgL3feK0nMt2+5rqOcrgWUy1KXlTrlr8ty3ekZkULfe2i/QQOyTFp9/Q3CMTnnXPFKLlAiv1Ztdng82q1xBiTScTo5peqFSacThget3qBuF4elHKog+vH5vJK+H64S5FFEU58tl88bufwWvWDrJsSjOvI6+f7220VGfNv2sw2k45B3cN/tgjw9+ZyI31jZFNLklbbYv9LkVYRE83oyKdQoGpUekLq97GJJjnz+JRcCAE5Migf472/9AqoUy9l+lpDyL774ZXI99Sa2JV7uxiYV+SgWS2as3HbbbQCAf/rnLwMA7r1XRF/091YQoED0Tr2r7/79PwAAfOzjfwoA2LVrHE1fPVry+eBDgrZNnRJveL4ng3RKGmBuhsIMOUGs0ykZ2ymK1EwdnzWoeD4nZb7zHuEVquPNcUPUmlKu8QnyeMg7eOZp4ZT25XNo1FXeWzxv27ZJf80SOdfk9KlMaNJF6LzR0yfHPPDAQ6ZOpplk/MILpW2GmRhbJePvufMO89sVV/wEAGD3bukPb/6lXwQAjI6OmXOmp2f4nILK1hqCWC0tCHowPXUCKxRG2rZVUhxkKL4QeQ/tVZ5Un576iF9B8QvLMdwLlxOPj05vZDt/uxuJbP9eUaxuFHwVz6Ltd/Mb2yrypEbRITp/REgruePZtPFOPx/iqr+3Wq2Il06eaV+PzHm6hnheHbarXmn51BQfzK4AC7ZZK3KM+LBCTWfTmQA9k8mYZNVa9qnjMh51PK1ZsxYbiAwpR0rrMZ2KIl26JdbVYxzxJlOmHpTDq2l6CoVSxzHpdNqcZ/oH6ziVyrDsEdqi33W3X3udR5xMuWfDVs480YNm08yhoWY+D7p4UACqjI7weB1dL295taSw+OtPiaCck8mhRtd6kZ833iwCMedu2gQAGHQTWEd+9Of/6R8AAPPHJwEA93/zbgDA1Ze9HHsOCiJ381uEoz+9IPPRI0TRln1pj8lt67G/IshhOpT2KA9LxEWZ8/p8pYmax1QjRTnWCaT+tgwJ0nfeuVcjnSFavCKRLnVGaqTJ/x1jmq7l0MHKhHADJ375LVJf42xrokKZc12YzPNd5jCa5djJo3DYn772VUkv1ZdOdFznELn4ARKosIn0qu6AtO+mPpmjp48cgl+T6y2fljmwVpfnLfP5t59zHkqLEoWz+9tS35UfSATPy8+TFCL7bxexn9rRadzwduFNPjFLFI9ovfaPc520SYukXDWvqaJ4TEXlRPuEbrOYXkoBcccBckTQjeAep58U0bdmvWEijCwdg7z+//yD/wkAePzxx81aVWTEmMOICE3309s/vKo8p2ak7ZercsGJCeHy5vNpFFakLgeGZD3xl2Q90S1L2rZQq1dYP9SR4L6DARbwEelxZIio6vxfowBli/tmKwxghZEWBAD4GirWxkd2nU5Uy2gnqNBalDjPrDGhf+aoqHZO5PPxHIEoWmgVN7tL+AtYvS51HyM88TNH1WgEVCKRQGAiKLhuOhq50bnptKxobjZcy+D5189uXnk0l1ptz37m9TNoK7cimt3aFe0iRGZuZ3lUMA8ddaQ6A52cSFNebVf736x/aixGImOLLbbYYosttthiiy222GJ7wfaSRCK3bd1qeDLKYdG/R0fF45PL5UwydfXw9jEuXFE389nbZxQXjVQ/kwkrEplKJU1C+cgLw7/bHAfd33XHH2u6DaBNpU6BOta2InRNADOz4pE6cly8Vq4tntnvPSje01yqHxdfIDLoX/iCeBhvu/Vf5Dq8UE9enrPVCowS5NVXizx4C4wZr4r3aXL+FGbnxBN74rR4Efcz2X2Vnq+h0RHY5BENDsq1NRn6Aw9K8vZrrn6FPH/oIwzP3I127xHU5aq27zzlIjXoGU+ox7aMkyeET6eexAP7hZ+inLNSWRCa2dlpzM7JscvLUm9a/5WKPMOuXbuwYYN4Vd/4xjcCAM7eLvLxOfKYYEXy/wpx7zsg/JHt2wXB0iS7juOaY++7T1C3v/7wnwEA5qkk/LJrr8Dmc0RNdIQ80XXrldemirwWHv2BtO2xE1L/3/neIwCAp/aI4qpDj5JX9tDjUja+Lv10yxbhmPzgBz9At/WTh6N8LFWy7O/vN2jbN77xDQDAs88+a34DYNBHz/MM6j84LOPLsWXsXXWlpGc5eeowTs0IF6fpdXLwvJZ49ev1hlHJHBpkCg1C0in1SnJgVEs1JOjpHRkQ1G6R3LL5BWln2wmhAnjrJyQaoNGkZDa07RtIEWnMkSemSJPfksGYI/KRSKXgBxGKBQCFgvQvratSqYQax82p09Osi0THOWvXrsXjTzzK/0vZ1V5GhFmRo55cBgGVbhcXF3kd+e3gfhmDA32D2L5V+t7wgMx1GdaNy7mq2fKM+89wIK0uxT4jSBfC4sGBpZ7L1a58q2uyUvQSbaiU3YWWdaODxkdt26YOI7SxE2W0bdvMvVFai0imHZB2aEfg2j9Vrt0x8sxJE0miUSEBFRCVe5vOOGZ+Vo6KTQ55pSD9rdnwkUx0tnGSco8Nzb/U9pwrKzJuSpVOrrFylPr6+gyKp/1L56g0Ob59fX0Rt5v3dome+i2tvwiRVX5SMkkuk9uZnmi5Wjb1r3WhddPeHtovNV3S8ynz2nZqlQx/wnjsiQjAgk2OkMrv+w3lZhM5bfgYTku5ltj/Fw7JWqTI/g0Xy2px9PhhVKlOOcoE7HPPSsTBHU/I3JfK5FEpyHk+x1WW977tgx8BAHxj5Is4vEeiI4Ka1M/QGvJXh5nk+xxBit/wsz+D3v8k/c2tyLPXqlLeSkHWslZQQDNFNNaRYx+4S9A3p8m2S+ew0pS2tnqkf1k5uU5xUlC9PCMahtdNIJuXNrn7cYkKCXbIej82IuvU2KiNUJOYo9P++wfeBwCYmjkO2+L6zVQo9WWp43qRyAmViH03gZpyDG2NbiCnLEXFx3TCbFR0vp6Zlbb6xbe+GQDwzFOPI8u0JgN52V9t7CUX9KjM2yvT8ryXX/UK9PbJfHbFGnn2tKaL4Ge7cqruARKJzr2F70X7qm5M6/iklG+Baru5XB8qPDcAACAASURBVC5KZVWW6J/1G6V8GqWTSqYRqE6Acql5719gJMk/fPnLqBO1s7gI1T1FAaV8d94pbYfeqFTzVJZ2e6TeV1aEVx/4PtaOS59T9Xe0mPKGe7BqpQKHeyONvssYTjZPIRe3Ua1h1pNrz8xQsyLNOZWq66mEizTn0iznDR33Wc040PIwdVL2JAapChQlI3IXJftBN+IXdv19Jos4llE96Vz1fGuG0Uc5QyqkoNWpWwIEZv+i18sw0qLpeOb7aD3yO8vgdKYN9P0w4qJyfnMTnWmnLMsye/FuhFQRyVarZe6hnHq11Qq2bXXK8ZnSFB1tEZUmLYcum5p/xSi4RvN5JNre2TYG2W29eJXWGImMLbbYYosttthiiy222GKL7QXbSxKJvPfuO6BUtzaBVQCRF8rzAuYW/CGmb99BhByqD8DvEjkKQ6zi9pk8LmcI+fYNQsVjnM6DfD80Ocz0VV1Br4C1Pnl0CXAFobJdIob0nr/u5lcDAHbtXGOe+c8//nkAwN9+/h8BANmc8CHCpKAryzNLuPdbgpLteVxQrYuuEQ7dqWnxMBVKy8j3a4Jb8fTmskSK6JHqy45iyzZB7VTJq7ASIXxSJ/L9yNAQCiuqt9ZpT+6WMrQjkdt2igqlFYjns1GTczPJFJrkDeaYnPeKK+RM5aievV04Yp/97KeNp17zIvkkCig6vWnzNoyPCzKk8e6JpMaHS1majcC027e+9S0AUXy+5ry77/7vmr/Vc69o3tyMeP+qzAFWLqxggAqkpZJ4ou/5tngoGxXyEBpNgw6UVuSYBLkrPtVxjxKRHO3vQZ28G/Xy3/a5WwFEHql2O/dcSbK8l+fPzQpKm81m8eyzonqqfFhVdGw2pTK+ff/9AID3vv99xiN21llS3xPrhB8683VBH6enT6BBz6lFN6k6xTSPoufV0ahJmYeZ67LKxLt9VEP0PbYdQqMk20t11UKJ6oV8zEwmCctW1IOmnmy2ZzaVR53jZ4l5HdeOCZf0qScFedVIhr7+HtSacg9Vcj05JWjj8eMyVubm5pEmH3FsVOpAc28mGNGQTiUwNyMoRakoiLSq22rUg7b3xvXrceklMh61L6Uz6kGlunMyAxVvU2TJ8CvI50umU2io+i8RoaTd6ZFVD3I7f1jnumRbLluAOSC7kL5uldd2xVXjTdaSd6FUjuMYxNao6JGDpF7iVqsFm1m+tS7Um6vP4DXrbZ5XdPym/KBMOsoPZpA5HpNiHr8EOZLVRgm1KlVFWXaENd5LEbZUxMPks2fJz+/rk36cp7Joy7NQLjO37rL0beXPK/LnuhF3JU9EIptLd9RXq9WE6zrm+HZT3lHEBQpNfs1u/o72O2C1Gp+in+28yfa8r0Ab56cr8XQi4axS5s1ClVtZb0mnbU5iWYkO+kQAg4aPEpHbkR5BgtYyZ6OJCuDnlZddiib51h7VKOtLMv8EnGMCKwmf491hRESJSq6g6nRmaAhv+qmfkjJW5dpPPPAdAMC3HxLe9eSURLwcvPc+9NrSZ8Zzso5s3iTr4M6zhbe4bssYWoysWOK4ejh4UOpWUe2VOVRsqe9ETup0ZlkQuRIRzYkJmYcai7PID0o73HSJ8C93jcq9KdSJWqOCVLobgxTb/ZREQQwM96HZknsuVDjGmKM4w1yVpaLUYxA4aBF1031MirkfT0+Tx7dQwM4NMv8fPyT1s33zJrk+o4DmCwVc+1rhshY4x/0Sc3I+9PeyV1k/Ku38yJNPYeexSQBAzw6JptGJ3EgdBG3RWxrppUKiul9zIl5jt2kuYI1ACkMYXQTTpRWN4rrleRGXWieFBqMCtm4TXufBQ3vxiU+JNsLXuPYvcB1QjuTv/L7kdm5PoN5HNfPNuwR1vOSSS+WZfBsVzhtju6SsyrO+6irJ7fnVr34F+w/u40NLwbScmiNYtT9qtYZRvdc5tLCyyDrgHN+0Uef6q/mzXc1LyLpueZ6pZxNn0MXjiyLxLGimTtusy8+/H+/mQrajb91InFr3nGNZ1qp5LWHJuKjXNLevixxVkzXSRY9N8frj4+OGR17jehQhiMqNBK/hrJofm11pIOxwNWraXXbP81bxOVfpELRVdQQYypeNBnNr+4p+RjzM1YqrUbmiutU1/8zcyB+GHv8oi5HI2GKLLbbYYosttthiiy222F6wvSSRyFQK8JWq1oVAqocqmbQj5NDqzg/U5fWwAWtVBH3n9eQ+XefpMW1v7RE35MxlbzTp5XFdhJbmYBIvgpK65pYEXcoN9aFFSPSSS8TrdenF8tnDNEmpJKCpw657lag/jm8T71U/vbiH9wnn4+G770eNCExhQTxk//p1UYpU5cnX3/JabNi4ib+JJ3bNqHjP16/fwefNwGFuM1Wx9a0W66DS8bxuwoabOLNc2tTsqVXf1chjS5GbZJNvVG1WTTy6poL7zncFxVNvTuY75LNmHAT0WKvSZD4nqOPOHYLGbdq8xXjdv/IvXwcA3HW3VKqihJlMBl5L2qtONGR5WdCkb955BwDAIwL4T1/5Z+O5f+Y5QbUy5MQkszKM6n4JJ06JAt7MivAhAiqXZek9T4VAqyTeryqV+3QUzjbEO3Zq+iifu4n+QRIBE+JVVo+Xei7b7VzmtLztVkErr7j8Sjk1kTC8k54ejeeXv5V3oZzhubk5o0C8VBBv64c+8l4AwMKiIHWh3cCNN93A8khjve2tv8bPd/A6J5AkurJ+XDzP8/PC1WzSW6qfQ0NDqDY0b5n0j/MvEMT7/2XvzaItu64qwXm6277+RauQFGpCciNLCMvGxjZd0hgwhTGQOE1XmXRJVgJZXdaoJGskXzUSPIoyZpiCwoYiMVRlgm0KsE1jZIyFLUuWbfVNSKEISdHHa++7/T1Nfaw1995nn/tE2KOSjMo66+e+d+9p9t5nd2fNueb6/OeJDGfIZ6y7tMnqqiDx589qfOzWAJtXtrV+Uq8D69K3v/iCxKEaD2YjwtKSeM+TSGKkrjsmHmPGwy4sLJmYNCphsg8wr+je3p5hHOSKnKyrSiPRH5uLKkQYUG1TY2sULWAuwa29bUxHilIqksk5h9cbz8ZoKpqVoewBNbltTU7IyCCQVGJjPKCLOlpPavl67nUtWsk8keX4lJKqHpX7tOZDReJNnF0QYKw53C5dEkQ/1TKw/7XbLRuXaGLXFWHS58CcuUEQGNXTwZ7Mr4GieoyBbrYW0RtqTjP1OE9NPAlzdoWmLZiDjEqOPWUpPPec9LfJuMDaupT1dTcI4s08kbQsy0ws9yyNtS6xXr9r/mcf8uNDuc7Qs10UhWkTPis/hkjO0zmzXc5tS5tMRpX4HaNuzrhMh+0w0dgqPr+OKj3Sez4McxQUt2ScnVEqVIXGJEZT16FU+3jU1j4eyidD4IazAfaITCvavLYm8eUTXr+ZmLyagc7fR3VtG2oOvSEKbA0Elelofe98neTjfe2b5HNH8/Seu7yFYihtce6JMwCAT2sc5kMPS9x6kI+wq2thV3Mq7m1LOY8q6tbNpljXWMGtTJ89n5WiJOOCSEWCoi/nb5wUBkTnZulTnBs6ra4jWV62QmNLw7CBtjJ2bjgh68DuRPYC2z05ZmVR57J+ZtTCm4H0wd6ejM+LzwhSeuLYCZw/JTGGkart/vg73wUA+OinZF2+4fgtCNYEUT3wdV8DADis5frh732r/DHSmL9mB+mQcWbyFbvXdMr45sgwn6K4jP7kjPWOLLLvb8Gonpw4ORuHmqe5o2yrKeMJc6vUCQ+EoV4GU/vlBfDOd0ndFfjGx/9C1GhbHWm3z3/pEfj2VV8tyOOP/TNBwotcLvj0E8/g1Lag6o8/8lCpnJ+//zMAgIsXL6K3J+tvVjAPo64zIIOBc2wEhFJms65z7Dlx7IWHYAaFZTdoTQ27p6K0bQ7hYuIwGMB1oKrwuR/KOO8YPz+kHzOfZZmjwqrrsLLwmO9wfX3d6DwcOCB98/BRYT69SvNwf8u3fAueVg2C3q6sFQNdi6iybXIVD8eGEUSUd0djtU3O3cHQrM38nE1Ges7EXI9x76wnGTjTjAwBRRZzux7btWih1BayDpRzR1Z0A4oMTd2j2nW8rPLKT5998uXYNfkSWeQ2RjRifgjtg5kOnCgOHVGFyD1kzgXh4sN6vf07tW++TDFQDaDlpGSSz4YReioX/qUvCZUwbUkZ7rpLXgbDJDIB5KrIjDYTwOqTmc1GeF6TCM8C6Zh7mQRPf/F+WeA2z8vmPMM2ANlEj0bS4ceQTpxop/6rT/4x1pRmkaYysb7qlTfrvUgNW8BklJsyAsBEqX/txXLS3mYzQneh+kIDAHuDXuW71+jLwUjTinAiW2gvIArk/h2loTHBNSeMRBeW1dUlNFsqrb2k1MGmyGd3u3Ls8ePH0WqVN56UQt7RyXk8HiLd01QcLdJjE62vtN/W9o4p+46KODSU9ttZkntlKsHdXE7QG8qCffmKLMbdtizsly/Kgt7Ic+S6KMdavoG+OE0z3YDmcs80nxjRotUlecG58/BXyTk6WUFTCgDABz7wAQDAxz8mL8AUDxiNRnjveyXxPV+SN3TzMdGXaCZTPnbsGC5tyMstXyK7yjfqdFX2fjTFvfd+AgBw9Oit0m5Kxx7phmixvYYAUkaKj8zGMkaaDe07KoLTH/SQa98+fEQWgM997rNyvbGmQ2g1zIsJJ/hIKRoUv7l0aQOXdCwcUvrp448JJeiGG4SOdsMx+X442sUFTZrNjfbWrtyL/aXf72NJaXd8ieSiwPZvNBIjbMLkxhTN4bzBPpWnGaba3uZFTue5qaYQQJ7bdCsq6z/W38yL00IbQx2P9sUN+n9ZuCBCaJLbmzmQL72Gkh9a6r23JMwTQPB/swIsVYEW/tbQXQhTw+R5bijxpKSzfqu6CSiKAm39m8f4LzpcAwaDAc6flY3Zi5pO4c2vFXExOkiiRordAROb8yVNRSY0Hc10lBnqcpop1VVf6JjW6cbj0pcmU2BBaY8jfZmZDstzXp7nSLPyYs8y2/WkqGzarKx8ao6R//MK9cgkvXaSaxvqlW5UaK6IBduQFGP2bdKCTb916M5GWGegGymlVe9M+hjo/KXvyogpaEQxuyRBlFMQgw4hbXd9Hls7Mj9FnQgTfReY5nLdaKahApmMvb3+HpKOik3pS2PINDTat9MQGJN6ry9lccE0I0q31XQn68dPYLopc8wbj+tLUVMF767IXLgeAs+dlZe9zz4hzsQkkH67c0GOff2NNxtabktTcDzekHVqpHMNlsXpubS8jpnW/eyL21o/uU6z5SS9L9xEWdYaPanTwnKItbZcM59Jwx04rCmV1uT/dqx7p36K7liuPd2U5/Cw0jP7Kv40Ctdx5wlxpr32DqH0PvuIOKRPPibhEv1uF6u3y8Z8S7tyX8u1onTZJRU1ibMcQaJ0axPeo3R97S9hCIxIwdU+w02dnYayfR349t1RUx5kKTrq4C1UfSRykr4DQFbkZn7kFHj6BZlH/vAPRMDwkSeexKXLMqf3xxpGwLVH9wmkULrG3979i/+zlEFDbhpxGyN1Zg33ZHySet/vS/+NogAx54CUL9/6IsAk9fS2F2GF/jhLvRfPLLMvHQzh4vVMeooCmedEpGgdBXXsi96cFBqeBUFg3j3Nu6j3olMUBcKwfB2+PHba0l8YonTbbbfhm79ZBB3f8hYRkFxflpdIN9ObTmPQyxh6p24b0G4D97xWwAZOjyZcgtfRgg8GwK6+aPb78rmt1NltFa7a29szFGHuTca69zcvoNMRhrrJ53oynpXn3anuC2ezifnbvEwObBgIz5nonp5zPK9rrjebGMqydRKXXxZ9SuxXYjWdtbbaaqutttpqq6222mqrrbartmsSiQxCIKbDKKCsOuV59d8CVh3HwJVedahQEWTm7xxKo5kslk+JgLKAO0DV24RB3jP73VTRz4tX5Lrv/qVfAgD81I/8MADg0c98Fp/5mARhx+p1Pf6NgiK98askVUIAYJdJrrW+m1qIc2fpnTyHBz4rEuIvaCqOo4cFHdm7KHTRXNGaRpijeUy8NleuaJLjsfyf5eJiWV0+ipuO3QPAeohzenFVZGIyesl4KPaUFttXuP+YUv46Sh9dCqc4+9JTmGf/4O5bK9+99hbxANHzT2n3OI6NKAU/SUugl4Te+WeffRb/4d//oZR1QpqcPKS77roLAPD2t78dBw9K3YeKiJJ+0Nf/e72eOX84FM8RPUmpCnBkKvyTJAkKDW6O1ctNBJIeoN7lXWxf2DL1AYBpIvcslA42gZPuQBG0jJL4pPXkpN+tGFTq4mXxEK+JY9ugXa4xkfo5TQ5tqI1RhN/4jf9NrkmUS+850ufqerPYzhTqCNcWtU7iVc5z25abFwXB/B/+ux8DAKxq0urLly9bgRn19O9SJAh8ZtImm5c2zfVmM+lft94kfYDIx6OPPmrQOwoaJccUpdXyRXGArW0VO5pK+5x64XEAwNKapNsYzuTYIoqxolRE1nd1XZHlzAaf0yvKunBc2ITvqWGamWwxQcOcD4iAk/2/TD1hBD9pXHls5fwp703BggmYzL1waEv0tDORdDnIPg8t4mfumZW9jq6kOEMBKJDUUAp+kiSmnVh3c05EKqj1KPte0e1An7X2235vz6KUOlaWF5f0HE1VsLpqPMQU/zLhBFpv0orXV9Zx/VFBXr7x675R6tCxlGMA2OlPzLzFZ8xykhbc7gB7yiaw/ZcCNEoFV2W0JCqQaUqbjs5n7YaK7jgeY6b7YFuwD5E61Wq1HNEiookUFLI0Vjl3ZvqHjzq7CCW/82XzXZEKtiWFn/w2GQ4t2k1UkvccLoxLxzZbIVpKjXQZO6VyZVP7W4O/KRKjffSICpO5Qk4z9cqHHflcViroMiz8kC805tYhyzKETSlX0SmjvT6tLNjpY0Xp0ZNQ5pHDY53jNTXJ7nCIY8eFufODJyT05JOfElGy/p70hVNFHwcWhUJHOmG3oUI6iQpz6doRYYSerkcXNAXE/Z8QJOwODU8IwxFCTcFBuiitvyZ12Vsa4vrrNXRCBXki7WeLsZZFn/0oGaGn6GzrRmnvKyeF+UGGxYlXr+HZTWF1PP5XgjzOKGQWKEI9SJGekrIOnhBWx613yJwacmOV6dwc5AgjvUCukFDgIK0AUACd1qL/1b7/+1yyQvtDTvGRIjYnEIBJyXDTbtjbA97/ftlLfPo+eY69njyjQNM/7Oxtm/0jU+1w79RWdlQ+s4wl2qlnhSk2G8vabZC2pIVc52simIMh04zI9aZpjkj7eaYhMYHOBZE+R4MABimCQNdv0nQLIpBURisQF+V5woqskDqZG8HCgN+ZeygyGduxzd+4do0aOodmSkNNI4z0ISnJDZEimt3MSR+ja01r4aB8dqW/Hj8hrLUblYY6GPbwytd+KwDg8LKcc04B644+1yVkQEfu8ZLi4gk03Zey1PoFoE0KjSJBV+cYdvJc06kkiwmOEUEnFd90W2GkpIVFMlW7CJubMj9uq9DXcDjE5qbsybnnHY76pf+JEvZ6uxjrfohr16yplFftwNl0ZgXpxuW5mPNmlueYgfsVpfePSbNVdgcZTHmNRNZWW2211VZbbbXVVltttdX292DXJBKJwjrLI42bYjLhiETnApbATG8THV3qPIk1pUNehMg1rihSNMW8PmfGpW/Tf+gnEcgnH5eYxD//s3txQoVbtjV57UX1LiwrN/u++0Tu++G//TQOaWBvofzon/ypn5JbqTNnMgMmilJcuLSln5qEeUM+z545g41LEgO5o0ntu23KEJdjiTqdDpJWWXji7Dm5N+NeLl46j5PPqvd+VRBNeiiZDDtNU+PNiBvlxNuJemjWD0h9+3vbeOABCQb/r1A2xoJ+v/PdF77wBVMOwPLff/7nfx7vfOf3aFnpoVeURp8nA/I///mDeP55EZ/pdhRZMqIhhbbfZQwG4sUh+kFPDQVQJC2AIobTcsJbX4hiPB4blJKee8a30Su5t7dn0AvXE+62XxRFJQEMANjZES8mEQueu7i4aOIa6SF+/eslWP+BBx6Ab0RlmFiZXiy5pspcKxLJdvdRxziOTX34ubgk12Ws2WAwcIQ+pC5PPfVMqb5LS0vYU/nzXo8xBcPSJz1pw+HQeFUHAx1XGq/IgToaTUxbbGyIh5xxnMvLAs/eeOONeMc73lGqF+t5SNOKmGc3nTpxZ+WYvsDRkOffbD/j5TPPMKikvvBjRUziZkfO3KAzJj7Rxia4x7uf7jG8v58E3kec8jwvoaZyDLxy2pi8yAj/lGPgwjA012Ebhp5HnEikG4fHeejcORGj2d3umbKsKPLIfr+kn21FrpO4aeIZeS8+T37SgiBw0mpovJKHSk0mkwqK6scixlFk5kp+um3g1jeKoopghI3TZx9KjJea6Tvc8wGJ9/TjJO2zts9IymDvYecoD91GtR/MS/JNZNQXWXBFfFgWgwrOykiMK2KyX5u637vHu/WcJzXPe/pxnW5ZXNaAW0/2BRdx9edkm3Dctg3LbMa0SVEj11voLhoRDoNkajzs1pas4efPn0eTsYBMy6DxaIUiCVzLERSmLW+8XlgYb36zpLbS6Ry93gyXL8sewEciXaSZ9eM6wLYmy8Os4Uli6syyc21jOwqTSdtFRVtSjWedaV9Mmh2zZ3jmGZn/b75JkMgVLTv3OiFCgPG9VGMqA9ZXaTkKioZ5v5ARwvGRTjNA53SmiiJb5H2/Jiyxz33usw4iJOvwYCh1GivDq9NtYqyiKLw29w0m1mxOTJmZCxKuM7q3CEIjdjabMUZe45BVCKXVTIy4JOPxzUaIsc8MbkRhU+0ocyT35posnyHXYGUiXoX2ndw8lxxTjdPLQREfBlDqfEJdnbCoxG+3KDSoMF+U5wbpSvnMFIFs6Ga9FUVGG4LIb1e1Q3LI/uXChuy/szDFX9z/5wCAs0dFA+PgcRG3esUBQTGjMEKkHeu6UPYFmnnHxEQWDWDAmEf9Lt/TcdDXPYvu2cfIMLgi/aGjDJSexmRb0ZyJGYdmvzfTff0FWfeGw6GJqacuBVM9sQ9wnBZFgUMqBtReUK2JkdzTzH3jiWGwpd6njYmcoa99m+ntWhqTTUR9onMZaiSyttpqq6222mqrrbbaaquttr8PuyaRyCw3DiRjUaJxDeqeCcIQGeMJvTQgPJc05ygBIuVdU6a3xR/byjsvckfRUD5//X9/PwDgu79T0I1/8XM/hf/rDyQp/RvfLOpQf/hHHwEA7GwLIvm2b5Z4x7y/jacfkFjGd3zntwOwKlOnzwjK8uzzZ9BdErTyxlskvoJpSzYvibrnQreJ9o3i3Sum6lWI5JhYVULpHgrDEIVWngDrTcc15kFjJC9fvozHHxE0kFL6x46JV2c0pLaa9ahMFBXM1M2XqqrbZCheoi+dfg733/cpzLNHH3248t2b3vxGANZLTa72dDo2SKP1dqsyrHpL24rArqysGG8rvWpU8iKqd+bMGURx2RNOj5lti4vGK0SvLVGWvT1VYnUQD3LXeT16n4iW7OzsmPN9tSs/VgewnicaUUJ6iW+55RYcPCgetvPnpc985CMfKZXBNXq9WC5ez62HRRfojS8jDEVROB5OlOrCz3a7bZTKjPKthwjs7OwYdJNebsPvJyKsXtI4jk2deczioiDdX/3VEsu4urpaSeBLBJKoA+/j1tdHsFxkhv3B9x66SIXx5HrJhF2kZ79YQT9VwnQ6LT1/wKo6z0u3YdU8y0jKeDw2Xk3jdZyWZcJpbj+xSFoZCXdRdybhNirTDkrFvs1y8JNj7tKF8+Y6HJ+0Y0cEZTm0LjGJs8nEnL+gsYvX63zEeTLIC5Neg23C/mYSbzspQPiM2SZbO0QUxuYaPjJXQc8KVNAyH6lzUS8/5tBHhqMoMtfjpzvWaPtJ4e+Has87Zx6a59fXve6871ybh17yOXDuMnGjrda+CJ97rkn87TEifIQ/CALzG8c3nyPPdcvFsvtzlfvMfUV1H82OoqiCBHO/wfluaWkJnQVNi6HrwYqykPh8+7s9o9x46dKVUvmgMUq5Ilu93g4OHZK1/zvf9h0ALAKp1UWrleDEbccwz7iGu8wKGttnXswrp4DRkGkk5P9lZSdJOgUiV+XUHEQCm82muSfXpyuaYmylq6rWTOcRAQaziK4Ggpyv+Plyv7G7cXwlSWKS0POZ/9qv/QkA4N577wUAbG9voQiJJAvDJVYKGtHL3t6WmTPXDsp+bXNLkGG2Kdu4VEqTuoHjgfHvUxM3P9PYtDAurwNx1LDqyAwp1rW68Ob4HDliZbQ0dL5kOiE+tCILEATSLkHO8aDMFKPenaEReuyB3Kppu+foQaVyTBX10vA9xLMMDU6lMRVw5ZyWorTNJESqKqMtze/T7kts8PiUovV96Uut5QU89OcnAQDJq0VfZPr8CQBAT5H/g+0FLGo/a5gAWGUzaVq5vWaCTe2DF5UJuNmT50DV3Ez1L/Jsgr2BrCNhrGvEgBkQpNzNZtOwEPiewbnKnb9fOidMLvaZrqKM29uq3K8Ss0vLCyb13HPPnXSbrzQv+em8jF5DxjlwZpS2p6oUnCrSTJYlIfE0Le9Lvhyrkcjaaqutttpqq6222mqrrbbartquSSRyltukwzNNiptQ3UmdWEVRmETpNHrXTPZI9YJkuUUr6dm2NVevchBipl6W7Z6gIT/xT35ML6xe5QC4+bh4BE89K0qpsaI2Q00o/bn7JSYySCf46q+5GwDwTd8qidkfeexJAECqrqVXveYOXHdEvJiPPiUo0p9/TJBOomX9nW2sLirqNlVVywZ5/kTzFBkoCuQBE8AqGqL1PKyJkJe7LZPcu98TD0h6UCU/NW50MpnYXD1dJqfXeg7Ec3nlksSjPf74Y9jcvIB5Rg+ya4ztIAJJb9tTTz1lkucuLso9L2mcKOP/WKZHH30Uf/VXkvCYXh16ihmbbdWZPwAAIABJREFUevvttxsvOeNRiNYQsdve3nYSy5eRkx3NV+bGRZk4UaI0WnaqyI7H40ocFeNdXL46PaWMcySSSe8+z4nj2JzHmD6ixW68o2/0kFE5EkAFdfMRChOzGVslxv3ijdzviPrQ3MTlbG+Wlb8RXSWadsstt5i/GR/HceqiLJ3OQunevD7Ly3Zz68s5gfUbj2x8oI8y0rHqIjr7xYu5VskZq/fi87XJ4fMqupiVERi3D7HuRPVcZIaeTx/x9pGwoqjmIPTj5aIotvUM7Hdu3SaTiRljL70kioycR9bWpP/fctPN5vrMK0ZUsdeXfrK3I21SZAWOHJa59PChA6Ze0hjqvS0Ko8jbbFqVWLeeJkayGWOo7ba1K22ztbVbapswDPeNWzXPKM0qCJWPNho1TyfezkftXOSwkgS60u9sP5t3vnuse72rMf/e7vesl3+MjZ21/cWfLzi3sh/u7OxgdbXMDODcYBNmt8xc4CcWp7l5LH3kl9d1y+u307wYS1+N1W8bq/BdOCq0GiOr6BH7cX84Qqy/kS3BeZvjodVq4YoqSFNtM2OOPvX833iD9P2tnW2cfFoUpL/vHf8FAGBJ8yO7/Y5l/DjKZhGPHHEcmb8Bi8jNQ9CTuIyO8xiuRUVhkeCpUREWBJhoS7PVMmrOqe5BGP8+nSl65MhWmFhzsjH83WdQRRjZO8qqrPvk+NaD+MzSWWbKPBlKO/3VvZJDmfurAwfWjFp7q6nx74oCtRcUwc0Dg75uXBbElfGOXaLko+p6TMX3RkT2nK1BpKjWTPtFoHGEEyagjxIUQz6vckMVQTVmPgu138fMQqAqx1TMRoHMJN2UD7tX1D0BIrOntDfz0WhlUcyZh1rKBlvWZXhhOkWq8YO5qhEzc2Qj13l94jAClH13WPt/qEju9KVnAQBJuwWMZG46+4DkaH1GFbPDZVkjjxxYx2Fty1fofuHYIVmf1l8h6t1nzp7BlVCe29f+wI8AAHqvlkwCW1PpsAuBXLd//gICVZ3dmMpcF6pqtc2AMMbho8Kw4d7LZUUBMubGRkXVrh/yWY6Rv3jpPPJLfI5kfmjsrNvkypIYkwHCWFeH9cD43kT7a0FFV+13Md8Tsq8cibwmXyKjhonjRaIDezCSxlhsK20gsLSKLCf9wEska5IwB6BcDqepKKQcdG6+j3WwrixK53tMk+u+8jaRGO52W3jF7dLZltflmG9/qyQlvqCpMFINxm4jwMElTY2gA/C4ppzgYray2sKlDekcH/yd3wEAfOhDHwIAFCrk0Ygj3HO3iPksMc3ATDd6DZsMGgDyMEIRaIfSF7LRmBOkTKYLCw1sakLly5fPmu8AYEHbthGFmCp1NorKCy+1kbOZ1PPCS6cxnfQxzy5drr5cfvKT8vJnN8ryfZqm+O3f/i0A9qWDCzcHxXhshSCMiIxu1Lm54ST34osNcwwXVbvZl5ueOHErDh+WlzMu0pwYKBhAa7ValQ3e9RrcTUpRq9Uygj/+ZsYVkfFpj5xwuEnnC+MzzzxjXrj4ovqoCjIEQZUSxM0M26KpC2iAqEJzNBsUdYIYsQJHXGI/QZEkSYzIDall3Hxwo7e2tmbany/2/N8XSwmCoFI+/0UWyEuB5zwPsJPvZDJBQfEHj3Lp09zclyv7IlB+IQjD0BzjU3Dd6/J5si1sfy2/DEZRZKifdKZQWCeO7VTsC4lwkeX1oygy/Z7X5m+kVbnCSayfpTmXqb1xbIU2uEjxcbgvMbzX9dfLYnzzzTfrMfoirHNWu9My5506JaIIo1FRKt+xo9ebvs0+ONaEyh1N57G4uGQ2eN0uKXl89rqR0jl/a2enMnbbCyulerIeQPV50uI4rvR/tqVLSwbkOfuOJf/Fye1nvsiW+6LjU9n98ro0y/2Se/vn8truvdyNp/+yuB/11T2GxjmaYzvLMiN4xXtyzqJzZzgcmpdPv01oHPfui/y8sbtf/ea9YPvjic/Kp8e7Th4aw1/gCJP51Hbec0P738xxUN3zOqHj337iFgDAgw8+CAD49Kc/Ze7hC/4UngjayyUCT9RLvLGxYeYEvszzBcokqddyNhvtyvpEBx0FgabTqREFynUztqjPuqHH5AicNVXajU6FvT1xCrbXbEiFMb5NzXlp3M+CEoX15Ql0bM9Go2nSZr3zne8EAOz2pC6jsczDm1tTpPqy0tJwmYnSlEltjMIcU934t5jKR+cxzuc+lRgQqqZbdis0lZuXqdAI15TXK8ymOH5cUkiwn44URODY41yTpjPkmToTcm1vfRHjS2SGAhlI2ddymJJq/w9y48iPvOQqRi5M98g5UuN1NTNDThEqOWYhSDEc6ougppRJdI1NNOVcOEsRDmRdv073Doc1xVND82UsLUpdeue2cKglc8qqprzp3yD99kwq6+nW2eexqvc4oEJV6WlZD5auEwrs7eEAG0+eAQDc+35xiP7or/0mAGCHaczU/37w8HUY6/DbCsTZOdX3Q4636XRq+j2fCedCPrsLFy4gDLnf0z2EOisoVsmpJ0kik+Kp05UxV4zp7JT2dFN80BGRpuU9cJ7nhgYb0BGn80VfRSczLQMdV1+J1XTW2mqrrbbaaqutttpqq6222q7arkkkMg+AgtRUyv4qSjbOrHe/Gapn3rwKM/kpPT/y7WQ2MqkfGgx8VfSn1SFFJjdJjfvq6XniUYHME22mu++6E+srmgpBaRr0Uhw5oImWoZ95VcE666usLqmNU+D//siHAQAf/tAfAAB2NGVIV7196WiGZ08+BQB41e23ybWV8qfx4CjUszeZTEwQ9lTrstggSkN4PcdBzVgfajs1orIHYzJJjfc4myk1Ur2kDf0+VMRza/syFjrqNd4s13cenZUiPsPhoHTdbrdrkCoj7FJYaiRgPXnj8diRVOYzL1NEx+MBLl++VLo3z6Fnd2Njw0iTEw10g/IB62l3vcG+yAe95uvr6zh58qQpI+B6C61cvY8KUKCBxmNHoxFuuUU82BcvCtXDT/nh2m233Vb6n+Vrt7rmebKsTNvBNjfJk9tttNsW8QIsKsVjoiiyEvHqDSPCwHoDZXTNra8vhz2P5pml9ITK95229ZTxPD6z4cCmZOA9+Bx9kaGFhUXzvUl2r23iPxc3PYaPMLkolS/8YZLbq5eaz6oorJw/URoyLty+5KM081Akns9ysL/6wjNxHM8RdikjMyWx/JzIDkplcFE3thfn1Bbpd+oB3treNG3A/nVEKaurOp5cIYqGlmv9yNHS9QeDPdPfeTwpe0Qg6Znd2Bib9DAuYut+Sr3KbekfEwVhBf3bT6TJ7d/8zUc45yFjPvV1Hl3UR8nd8vv0Ux+Zd+3lqMwvd55/rF8+v42TJDEMAz57MivctD8+hdanWrrCPS611T325QR/5lGFWS6f3umvB24aJ47l4UD61wc/+EGp06Bn10LtBxSVsXOD3ZPsbssc8OKZF+QLMjonds7iGpPrSTffdnupfqPR0Paj7fKaxnmp2+2aZ8L1xKbtQKm+cTSrpCXiPqil6XXywoY1EI1lKoJCKxHGSZXKP2HoCNfLpp5boEFYhHFGFQzj5ZDJvxvvyM1zsejn+973PgDAC6dF1OTKrrT7AU2/lqVDTJQ9NtgjsqOIX9+GS9xxh7DR2KbcN9D4DF1bXZF+t71pEWopp20npkvhQjCb2X586jkJmVpbF8bGgiJyK0vyGQTyrPr9PnrK2BhPiMLKOVbsyqbDCXKP4k5EOLe0eu4NjXn/B4ElFZt1VP/vKEuqG0UGKZ+hHI7Q0HQZcR6a81q66b/1OkGx7znxBgDAseuFKnr+3EVkA6nfI38jopXH2/JbpO8CW9kABzRUqh3JPNS5Ttea24Ux1j53BQcuy/P/xN98CgDwf3y93OvpTPrZgVDW14XNEWLdQ+8kOmZ0j881KYoiTMbj0nccXwtKiS6KwqyFXLMMs2VWTrXUXVxAQ9HcTe07iw3pSxPtN+PxGIXu8d0QIsCuy1lWoAlp7z1NX2Poq8qAmiq7rz8shyV9OVYjkbXVVltttdVWW2211VZbbbVdtV2TSOS7f/H9WF+Tt/bLV84BAH7+X/33AIAo0Lf/MDLxMQxy7vfLEuANFd65eHkPV66IB+/OO+8AALQ6Gr+k98zz3LxRr2tMwT965z8EALRbypPOgIjpNNQP09IWpJ8m9bzYADBk0vstKR+9Vk89dQq///u/L+eNBa04onGTI00xEQQ5xiraQ+8mOfYmRQRFMMIIx5QHvqJoYz6S6zCVxc7ODmLl6q+uSTmIPBnvcBwgyzVxsXomTeyKJ2qSTme4ThEEvHQartmE8dauXBHuOr2lbX0Ovb2dSsyLEXuh6ASsB7kSUxPIsYwH6XQWSgIYgPXYjFTcY7c3NR5nkzC3Kf2LXiOWs9/vV+LNKDBCD7egeNJXKBDjC2YURWHKRa/m5qZAuOwX9C43m01zHkUbvu3bvk1/U5T3V37FtO1b3vIWrbuU08RSjEamXH7aCR8BBPIKShDHZRl+N87ORxJc5M8XwPHjl1ypfl9oY6YxzDy31+uZWDcfFXFjm6y3r4yaVVNTWw8740D82CM3ybqNIWKMpI3TIuLCmDwij0QLb7zxJgDVtBcAME1t+gl+WpRsvohMkiQVlMYXyHBjuyyyPSyd4z4Pg9DRMV6U28tNuWBYHV5KjcubF811Ge9IhLrbXCiVr92MzRiJG+yT7G9M4bJsWAksM+dZMkmI9vb2Bia+lDmeOD+6TAYfsZonaOOjdv5c4yJhrLuNyd4/fs3GZpcFq+Q65XnIRzKZTLwoInMdi0Si9L9r/tznonemTeeI0fht4/ereQmu56UWAux4OHfunJnjeD0fOXdjjn2Ui+bGI+8n/uWi7z6aa0TjHCQBkOfrx1IH6sn/hV/4BQDA2bNnTZql02dOlepgkcOBaZfnnz9VuqfpJ4pGdNpNjEfluP4nn3wCgGV+7BcDK2WWcl6+fBm7u7L27+7umfYBrPCe6QOIzLO64QY5h6wf93myTTmGyfrZ1lQY7c4CIhVEW1YdiePH5Xrr6+W5Lo4D5BmfUVngxdpVYhr76EqFWoeZ0sOSVowP/KboLFy4IHNT3JU5ZzSmjkOOvCjP8VONPcy1bcM4Qm9nS+uh8X6d8rMZD6u6EOsrshe5dEH2sHYPFTrrXXm8s1HyojDP9oqK+Vy6WJ6zmm1li2Wp6XtE3XNwL0Xhthlyby3jXG9T2xVIKM7kM1E80ZY8t3G/FHhpKhuM7ZanMyS6tsbse4q0JnpOiMD0g5nu1x858xwA4JnzMnaCBWnzndkIzVDG0fIR6W9fvyKI4mhL+nw0BW5aEXRy/aCwuBZef5fc4Ju+EwCwFi/iuX/9HgDAW3/kWwAA//Jd3wcAaNwiTLlFRSSbGyNs9WTv/Myexl2+KGvO61//egDAZz/7t/it35R0gGQlvO71rwUAnD4te+JebxfnPDZTkpTnQJMCLZ9V2BJRUUY40+nM7NG5HnNqtynacnRa0l5d/dzVvWaXTDuNhU73qsy2q7Uaiaytttpqq6222mqrrbbaaqvtqu2aRCI//defwU//9E8AAB568AsAgGymaKPGKPzRhz6Mxx8Xaewrl8RD4Mdg8f9v/pZvwnd/l8hnR4Hy/DUuqKG5Q+IoNjGRRBmJQM6YSiCOESZeguaU8s3qnVcPwnA0NAjfrnoaN7bk8/KGeLVOn3oWG5cv6rVV8l/RgsWunru9jdlUPZwaR2i40wvidTpwWDwvu4OhQRxfeEliAFqRKrIlRA2slyMkwjQrIzHisZR7bqtMPqWfj6gSKT1evV4PjdYcBTag4gEGbKzJ177pDaXruIqT9O7TQ8Zy0cszGAyw15NjibA1mmVP+2g0MGlEWA5ep99XxdpWpyLzzvK5cTJAOZ6Nx05UpqupXuZiZQWHFIFhLJePaqRpajzC9Dz1iLB58Xy98RiPPPwwAOl7APCpT30awPzkxlR19RUPl5aWKh5/34NP9AcIjYfRIFaquhZHmmKi1TYoqp/yIta2nk5Si5LFZU890cX+ZGj+d2X25VOux7K0Wk1TBz9tihsP6CtOEjkkCmfj3ZJKjFRFJdFJyG77ldSbyPCVK1fMMVTpvf32ckyTi7L6ydoTzidazlajaTz/fMYvp5bpq8UyxsGN34uI3Gogd1aUUVU3zo6RLrwlPeWCRJZjyIjSj8fSJq4ab7fbNvcHgAWdS62abIykwTQ45RQtgfM8DCvBS8WxqXPo5Y0rpr7tltzf75sWJcwqiLeP6CIvKuiuj5K5qJyf4sYfe0EQVJgV7P8uwuTH/e0Xs+mON4uQVpFEn2Hgz8VFUVTmAJp/bhjaOcGvn8to8I8x65QTd80+46b9AKwSt5vOhnOvje0rI6RJkpj532cnuOPWMHa8MvvMiDAMzdgzMa5TOYbz+dLSEu64Q9hMjJ176KGHANjUUV/60heM+vKGMm84fw+UldRuSr2n06lZP0a6T2g0ZNy78bUWXSgb2yhJEqMQuaD7AqZN2tsTlIyo/XAwrqRH8tWFe70ejh6RfcXNN4tKKOPtTp0+A0D2BIcOyHO77jo59tabhZXETGoUxm03gIDpI/J9oMSrsZc7VRlpiSqInjn1IjZ1/9JRBHKicXd9TVXWarUcNWFByXd3yThoah2mlbhXX4mbSK5rTzwhiDLn1ECPCcJq3LVdh5VR4swNnDeM6qw2blfjWGezmZmvV5alnnskRHCOR2YQ1yJnSg+d6wMi1AEmOpcTTTTsnKy8riLInfh5RSI7ep3UjqfFjqCxTaXsxWw/vWw7aWCs4yhXnkkBVZZdlfrttXSPvdbBJe3jzXXp2+NtmU+Or8i+a7mXoFNorKiqqZ7Zk+t9+t//DQBgs+gCB+6UtgvlmfeH0qa3UIOB2SFW2uhozpKVlqzvGwdkDF93WO7zmle+Chd17C8vqVqsqvR3dX57/Td8vdmbM33ZlS1BBTkWs0zKCwDbu9I/OT7f9Kbv1F+0zdPUzCV7e9LHp7NyxoM4DrG0KG1416tfDQD46B8Ji+KpL34JANBa1b3xxNdJuHqrkcjaaqutttpqq6222mqrrbbartquSSTy8MFD+Nz99wMAfvzHfhIAQCfWe//X9wIAVlaW8EPv+kEAwIkTJwAA6+vqwWCYnOEIwwl+lA+icG5cZUO9QLkqQ4b0bDGuqiiMkhWVwBjHwxgp3qDTbmGqx7xwTrxY5y9qMnlVD9vZ2THoW8PLF8ScO+1WAx3N67ajvPxV9YrSC3lKvR5BnCDLy15vuqimE3rRE+SMHyGaQbSMSEWeW29vRK98Wakz0O8RRrh06Qrmmcl55Bg9cJ/73OcAWI/e7u72vmqejM9yUQR67nY0sXiSVNUHrTe67N3nPZnfDqh6p8cTIkVWNXO/fGP0pu/u7tr8f2p+zsAoikqxim69/BguN0GtLZ8qmN16K3wzMWZevGOWFmUPIuYlpbcxiH7cGBFI2nQ6LcURuce65qMOfhyV+zz98vB/IgPSZmU3tFEQdtRa2aa276B0DP1mWWZVcidjjS0Iy3GYbvwq4x0Zv8p733DDsUqs41jV/uYljrcIWFnpk6hjq9WqII/zEtn7ipo+sjYvN6KdE8ptM51ObUL3ZlnF1/UzMvbToqjSjxn/2FFUqNVqOGqqGicXSBszZrnb7WJrR+ONVV13NFHlYO3HRRGg1ZG2ZTzslU2Jx6ISK/PbAa4ScjknMM1NPO/PNQaFntk4OyI5fr8l+pVlmWFSsJ+02+XYlaIozLWZh5RoA8vrootMyF6N1bR9P4p8dePyeJJ7VfsMy8PvfRbBfjGgs9msgtj6KKabX9a/novo8m/Oa+xTL74ozBnOzd2uVZT21Qfd+EcfWfbZK0mSmO/86/nzbRzHlTWLMZEsZ6PRsOXQuO03vOENpXt/x1u/zcxDe/2yJsHZs6oSqvPJcDh0kNZMzxmXyrmzs2NyGWK7LIHOfjKdTk0bdhV1I/LY0THEct90000O+pGVfjPtFscGXeQxfUU8Oso8ipLE6DO0FF1JvbTS7BHjcYYe1aq1TVLdexl1Wic2m/HkBiEd2zZZWKiqvgPO1kkH/h995E/N/o77lyiqouXstpyztjTm02UkpNovOGcO9spz/Lx45HSqbatsE+YmD4IAkbI6LNpclP6P47j0bAGgyXGk80ihjd1ttQ1Svq39Y6Mn+yLOzVEzwkQVXFmJkOM/s3vFiGNfWXnFjEwL6mXoWAkto4Vxl4G2sQKR6M8KZIoKt1SNlcqtsW7o8yhBpEwldpauPvupMlWyWOfmMMT1N0vM7QnV4Wi/KHX64qPCWFw/eh32MqnXRiqfQ8gcfUWR4B7aiENF4jVe+MpZ2aPf+Rrp87Gy81AURgmcfLsDazK+ersaPzwc4cCqllnbi4zCVc1D/tyzz+Btb/sOAHZ94x6Y8gOcY1544QWkWq7FrqxvP/DOdwEAHn7kiwBkH7I41Lyt27oPKphfVp9rkZuMDm//rm8HAPzEP/4nAIAP/Z5osfz6e96rbfuVI5HX5Evk7/67d5u/+wPd9GpJ/80v/I8AgEYMTCakFpSpOiFrVTif3FHooYzt5gtV4AhJhO557h9hgYE+6K4GNUMHW6o0gK1d6dQHrzuGVAcZv5ulXOjkgW1ubiJWwQQdf+jE0sEOqcDO5YvnsbujcvkD0lmlgmPKRGuwcpHZVAlm4dYNi9kY5LkJcI9DUqb0Uwd46DSnv+A2Vc5/44omVx3P0F6oCoa4ZXBtOJL244LOgdPpdCovFz49yr7wW2EXbnazrEyBdZN8m0D+OWYFK+YvBtwouPQv83KlGz5XfIebXZ+e5taNm0duqPnpU06Xl5fNRpbHHDt2VK+rbfvRj5qyWgn38ktfEWaVF/LqS5/dXLuJ6gFL6XKfh/9sDJ2SgkuO6IW/cef1+dlsNivCMKm3G0nT1HxH8RKfJujSH2m2nKyvTaFAGrcROhqTHmI/WS5Shfny7iae9+nXNP7v1tPQr0mBLsoiQ1EUVYRO/I3KfikZ5p3jpnIwLyZzxJDMs/FecAYD6wjgd9z0HTp0sHSvdsumvuCLtaEM65xXQFOmTAO02pra44D07R0VBBmpyNjSyhp2VZp8W8fV3p5N8Fyqt5OChMnRkzkUTj8thv9y5Uqx85ObS58CGIZhJf3QzGw27fX85+nf0908u2V1r+tuaP0+7lNfXfPFyvxzWI95n25Z9qOqutfx29a3MAzNvO+mFALsmOM6s7e3Z+7J9vdp9t1utzLv8LocT7PZrEI9ZJv4joTRaFRJ+zOblp9nGIZ/p/BSURSltE+ATSnBBPJcc1utVqUOhUcQS1MbGoDv/o7Sb26f4osqHSxMeM60RlxDrlzeNM65I0fKL4q83mg0MNfrKhWdaR/4wpg0mti8IuE4937iLwEAf/PXn5QyqDDg2ZcktUkSFbhO17Ibb7xePm+WuZTCfOvr647wEp1huoFvyHON48isR/7ugvt++r/+5KMfx8qatDvX6O6K9CVXEIspj9heTC+X6QUnk6kpl//sfScNzr1kyjMvxRmNziLjNJrjlGF/qKZwKDvV0zQ1VOZtTSkzncl1Ni5ZGiqd6W3jINT5Rx3LSRhirKJCQc50FuVyFXSoBYFxelCFZ6TiYJOBvjxPQzS7KlioU1NT5+YFRXqWowYK7uU6mk6tIy/EqYZgBQvypFeWW1gK9ZlINfEFFRB6TkWMXvmO78Wd97wZAPD4CxJy8qxSkZv6Ep/099Aw1F653rkLIuKzvSUvXQdXZMxgkkNvgYZOa2NuTfTzq+58Bf7ZT/80AOC3P/ABaQtdw1568YycG4f42B//sdRZRS/5zPicD3MszmaY6EvoUFOkvOoO+S3NvwoA8OCDD5p5Y1X7+B7XahXcWV9dw0EdWyvr0rYcM//wB38UAPB1b/p6AMCvvvuXgQ/+Gr4Sq+mstdVWW2211VZbbbXVVltttV21XZNI5OOPncJdd4mXanFJPTaUI9bX/7wI0GzRC6Qoj5cSIjSQWmF5FeqNmZBqoJ6gPLUIHNEanmIQsBDoLlDQRAuk1NdhTzypy0xmHoYYpuplUkrkZKLUVfUu5GlmJd1V6n+Sk2Yi3oROp4PxtOxhp5DNTl+uxxQFQZChiMtiEINRmRoTh5H1HhuPs3rRnTQDFMugZ3dtTTyqh1XEhyICy8vL+yKR8zzjxnuiXlF6hXd3dx10puyF96lZbuLzSqoP1sihVwVB2cvvmqVz/l1oz7jidRyNs8qxbHdeh/UkgnXjjTcar6YvauCjq81m05TPIkxKT55W6QekcU/SMjLmCoD4bRpG5bbJ87TSBtNJVRjERxlDry9FUYwDBw5Wyuie4xpl6PO8LLDjeumJQFaoepQxzzMrrAM/iTlRR4or9Y1oFNHw3Z5Qgfis7r77bvMsSL9ju/P/eeIoPqrK/1utVkXshfOI+5z9tCI0Hz1zbT/hE5f6bUUgymiL288ozENEiNftdrsGjeV5rC/bb1HnxoWFBSyrwAPr0tLwgV2lsI6mEyO4FMZsJ6U6NSxasK0UuD7nOiJhHoqELCu1M+AKDVT7m4+8mLbJq3MLbV66Hh9Fmpfsnt/5TAs3VYWfbsNHOlzbb85z51sf9aS519tPWGdemhh/nH85SKR7rl8vHyXkdSeTiemD7F9Ez2zKicy0O9FKPzQgiiJnji+Xbx4V1i+7X74sn2E2kjHiz9vsf52OFWspsnJ/6OUy53D+6PX6Zi0lxZUMIztXBKavfBfKRhZSmuaGxupTcikExPRQVy5v4pFHHgEAPPbYYwCAhgphJQ07Fkcq3DFShGM0kDbdokDPeGr2RqmzdwCAlrZb5qTLyLNyvaBsGiJ23XanMj8agbDYiqeFSjX7mNcWP/GT/1TPkd9fPPsSxjqf3aIhT9NM53plNkRRhGZzsfQd5yM+exdRrKbEMrtE+Ma1et6c4Fsu7vT+AAAgAElEQVTmtV+e505KJ5/tUJ5HXFFCUqO5l5tqKpMoCNHWdG2pKauuo0qlnc6mKDgmCrvnlfJw7JRTvckxUq7rj98IABhcknbc3ZlgxJQheqFIN/IL+ox6Cw10FoUK2urKHjPrCrJ28Khc78jN8nn7rdfjDTfdJL8tC0UVbR0XFDtcWMKGFu3MRMr1xc+LOOG6zhuTjUuYFBp+cJ2sadtT6ePPXhb0squU1aQVIi4vm9DHgSJjSiPgkO51iHjffkLSi1y8dBYAcMMN11u2hKa02tHQjI6mxzmtYWmNZtOElXA8cJolPTkIAgxIx9d1k6EdDKeZZbmhLJNoubsnlVhs6jN7xc0AgJ/7l/+qRiJrq6222mqrrbbaaqutttpq+49v1yQS+fGP/xluvfVnAADUTaCuQKBw4Xt/9Vfx3/zXPwfA8VppsDK9f0VOxAL2dZnSwupxI8KJDCZu0nzHTwpRIECeM+BYA6AVZVxX7vFnPv0ZAMDr3vxm470h6uknq242m8iUj09vDpNOEzlqtFpAKB7Bvnoepoo8DtUj6sawUb6ZHkDKhdODlGdpxdPO2CHrXbYBvT76Rpl/OqkHg4ERl/DtwYc+W/mOMU7g538OduXS/r9tqNDO00/+Ry+GjZWgeA5jKRLTF31go8ithx0QLzZRcIPS5POTksu1ywnGXRTOT5nhoz8uQuPGUvJ8wCI80+m0kqSdZXYRHh+ts+lrymXIMhsTSbvrrjtL554/f66K3M5BxU1qioDIso/SEFWdmkTWrny/e+y8+DgfjcrzvIJE++iKm7bAP7/V6VTOMSg4xcU8hG40GhlEyMadNcz5AHBZ55iLFy+i1SoLBgXFXul6y8ur6GvsVq6I8KLGtSw35ZztnZ6JhfQTz8+L29svHvblkKYK6yEKK2kx9ku34aZsscmhmVTeouZRZPuw214GxUlTJ1YZep0yGjIvvpxx0X6akXn1nNduPkK3H7tAxEf2iQFz7rkfSumWxQo2lY19isyNyWRivPo2lYysjUQZDxw4YPoXf/NTMLixZT6qyDHoxi7780ejFZbOdettx31ZzCeOY6dN7bwKADFTKChDaDSeoK8I32Aov332s7JucrzleW5EcqxahBi/D4LAxJWyXLznAw88AAA4efKktNXIzh18VutHBJGZavl6O9t45EuSBoCprAxrim1QhIi0X1JMxSDBimISeUqiCKH+nWrqrVC1LBh72dvZrQj8VOLCsxxBNB/7uPfee+WeiWVYHNI4TC58vD6FaAaDQUWfgf9TACWJ4kpf8QWm5rFDyDjyY3HdY32WgnuMHwtpYiANC0auESLAWPsO974zTRdjxnLSxGyionM6T3fassejyE+WpsioRUAdPqYnCcrziSxprIcc89zzEv+a7+m6PAtQrGisve7bs6b8P+Jc2upipPMY02FAEcNVjSMOlf2WrR3ERAVsNAsIxnruropV/sl9D+IffMPXyHnrEnt7591fCwDYO3taz+1jyLjXBY2dbgrafGlb2q2vYH4nARTQxFiHTazTLae1v/iLB/Abv/HrACxq/bu/+1sAgMc0DeGrXvVKnDz5NADg2LFj0j76rB99Qo656ZabtTUj5Lpn+Nmf/VlpL3l02N2VsTIeD03/HGv8JGNS2V9Wltewvi7I5Ujr014si+ptbUgZuus2vciXazUSWVtttdVWW2211VZbbbXVVttV2zWJRO71JlDHAoWfzJuz4WijiU984j4A1sNLda0zp8XjcO6sxBrs7Oygr8npexq7uLEtqmLXXydegWKa44O/8+8AANfdfLhUHqb6GE0naKnscKSeSdLLTz0uiWWffkIQpzd+3TegrU7XJKEio0q9w6prmUStqvYaqafmFa94hVz39Bm0lMs+njIVwfxUGIBNEjvVz2xSVqILowBK1UcMeo4Zd8BjrHebqnJUk6PaFL2HjWaMKxsvg8TV9vdmRNt8BGAymVTiMoiI0YPPlCaCRJYRv9m0nBYkiqJ9457ce/vxnC+HsPkIAL3BboJ3Exti5JObcC0IClOfhqr5tRTVsggIUQMn9pBeyXysv1VTv1TQPC1fp9OpxES5ye1dc9vNvYdbf//vefd2U3z4z9pvY1fJmMdO1KtuPO1JYj3qaZUtAYiH1bYFSvVbWRUmAuM48jw1CAltdWnd3AsAcgSYqGuXCCQl/y9ekHn8hZdesileGD+p5TKKvExUXeQVxHuekqKPvtEMihaEFbSNfcpVs2XbVpVWy/GOYRhW4mh9JGw8HlcQOv9ePtrltuW8/uEjrP4xRVFUUB8/ZtA9d56KrWtuyhA/zYw79+z3bOY9D6rjsm2YPonHnj9/3tyT6xTNqHF2uxUEeZ6aKv+vxq8R0eHzrcZv0rhmxnFcuTbLSWTgwIFDpv6vfvVrStd5+9vfAQD40z/9UwDAF77wBZNqCpdeKh1LhkmSxGY82zQRZVbBpUuXTJtkafkZD/uyL+Jep91umvQdeaZjQ7cdKkiPLJ9hOpF/qNreUSVXw7Rgfy0yBCG1Jhjbp0rNiqAkUWz2Ila2odxPpmmGRjh/28oUB7HOFf3hENffKPF0m9uihNlKNCZM22pra6uiGs65nc8sTVOjQ0FAjr/5asyuWVVhT+HUYU346ZfcNYPXZrksG6M8P4mGRRmJb+g+ssg57nNH1VznDVhE2b1fuazz4zgLR2ci1016pkychm58m3FgNEgIVUe6dsdarnyYo6v726VY1pGOaogyzUZTkdLVgwfQFnAXKm0AzZ4C1VLFPbfehgsnhb1yXaIpWzJFj1dlDWp2IgwDGat9RcWhir/DLY0D3pbfm8tNTAPdM4W6ZxpK/ajAOhiOzVzHtfVdP/yPAQBHD8s9T516Dmkq/Z1xjaHuZ1LtH2RGdRa6uOPOuwAA3UVpk9/67d8DYNHt0XDgpCySKgT6HKLA0WbQsaKkHzzx+PN6rO5RNP76a193O75Sq5HI2mqrrbbaaqutttpqq6222q7arkkk8oknnzTxiOroAp0kp54/AwC4/oab8M//xX8LABiPqFLqeVTpbUNocuTk+l2cyNv/U48/JffpD/FD7/phAMCHPvJhAEB3Xb3gXSYGb6Iw3htVe9Q4hAfvfxAAsL56QMtbYKIekChkXryyxysIAvN3mtHrJF6YE7cLEvnYE08iYHJpzaY7YNyCxlKEyoluJQ3jtWmqYlOhrrOGxh8sOApoxkflJasu0gxtPX53WxTjiEhQ/ev8Rcm9M5uOTBzLd7/j+6XdGuKNfOIJQWcfffyLoH3dm79R61vO65UkifHk+rEr9EISlWi1WiYXIjnoJqGvoyzox03Ni2/zvco+auN6Cv34DHqFqIw2Ho8rcQ++4qobo8a6+7kkDTrdbJb6CmBRQbduBiXQctA3RM/iZDIx3io/bomfS6qQFie23aw6azkhteTWKscj7heP5rbhy8WP+AiHXwbAybdXlFE8ogRBEOK6664rtYEfG2kT0ls0j7FlQ091sdFoOAp5ifkOKMeq+WW25Sp7jOflDPT7+rzYvnkoox8j6MftubE7le+cvggIk8MfY0SB3HFAz3qn0zbnyXWkTJubom7bbtt8mPT4Fzq/UVV1od3FuCnPsad5dC9cFKSJyoKrK+sm1y69trRUFQp5bBRYD31hcv5W0bd5fwNlL7+fa9dX4XTb3I9HJGJKpAewaAARb6qG89hZmKGpc6ZBIHV+MwnKqaQIi/A3EuZcLCvDuv3EH1funLpfXO68Tx8x9FHGeebPt0VRzFV+nVc+t99ynmSfJCI5GAwMAnPxojCLOP4Zp59l2b5l5dhzmQN+Lko/JtVViea6STVQk5s5SSzKOyuvAzZBu30OnW45t2W7JfP4P3rnDwIA3vkD78LOriBp+PZvLNXh6FHRYqCyqNRjou1VzklL9lCappiMyyjX9s5WqQ6z2cwkoc+YcN70Y53PC9tPR0OJJxxqPyXbiohYluVWq4LobIfjigF4OSbTgb0/YPZtRvchDjCdjTDPprqnmA3lPkePHMNU90wmF6IiiiNFoIaTERZVHXNlZVnvXVU/NXO4+Y59qqrQTiPSahOPazXDwFLr2A8UsIud8dFslZX2OX+wL7Hvj0ajit5Gom2aFoy1zIy2B9FUq1nA3L1TM9ZoRcGNgzdHIDT938TNK4IYcdznU6Qavxxq+7e6ylpR9LETLGK2rXoIgTz7TqTPQ6+7ov2mmc4QZJpPmV1mIG3QacvadMfaKn7nw/8nAOD7v/cHAAAH36i5FZ8QReJLpzeMvsjujoyJZijjZ/ukxHVefFLiFFfXupjGuo8KpL6NkbAIOF6fP3US27qGbegaGOozf/ZZeb8IQlFtBoDx+XPyHVF3fWbMgTzLMzxzSvJWcs77ow9/CIBVWG41mxgOpMxs/067HLedziYm+4SZ6/X/hx+WttjZkPJ+7M/+Ev8WX5nVSGRttdVWW2211VZbbbXVVlttV23XJBKZF2MoiIdeTzwNTX3LvukWUVw6ffZZbPXEIzkcyhs837rpTSlAD36IUHnCuSKJXVUtHWrM4MLCEs6elZwu3/M93wMAuO+hTwIApoyZigowcqVQj2JDPe1vfetbAQBbPc2v2AwwVLo1VfgoMWsUKGPrvTLxMuq9omd1MByj1RFvRKjKf4XWs92VOsTq2V7utrC8qHEkzDsWl1X90jTFbGrj3wDrXbMKYTOkGn/JHFbnL0jbjLSc9JBMhgPsECHdExR2Gsox8/JErqwI4kUk0lUeo/eYyml+7jRXoZCefvNdUPb4JklSQdv8zzAMTbv7SE41n581/zsXZfQ97T4Klzn57Hy004+fcdFZKu8RiXSRAXt+WTmOn25+wjj281xVkQofmZ7NynFCrjqo7wF1UQe/Xj5SMi+OhMa+aHMS2nxv9H4zr6Dbz9hetj5lFMjmurT5MEP1MLba5bg0BLkZo0QL2O/d+CrjNQ99pU+qGdp4NqonF2BsajXf59/VXkVRGC/oPHTM/d9tG3O+/s8+0W63rUJlXO73bP9Go1Hp06beGfutsh0WFmw/0HqurYr3ttcTxGJvMMHOtnhSL14WtgNzQi4syDyQJhZx3i9/aGa84Q76xkD1opyztSiKufGDbrshLCr38NvSjR1ifzNtoUwSd1z4z3Oeein7gUGs9Hw/v6s7ZkzesXY5ttFFDivPykGo3ePde89DCfdTXnX7KP9mufx4ziAIKvOt32/nxWGynDz2sCpujkYjnDsnXn0qa77wgiAJRMAPHz5slc69/Ka0eTGzFu0ZVY7xYz5pLmsljMp9z6KenJPl/263a8ZhU+O4yXIaKcNqe3vbMAR8e//73w8AePjhh3HffaIRcUpRDK7dVLMlOyCKIlMHouQ8pqmqwFk6NWqqZs2IiZzIvaMcCPQ7qkmS1WHm/oxxxUOzJ+H1BkNZ05C784eN4QMs0jed2n42b00G7FywqHmrG+2GYals7QjicvSQ5ItkzOz6+jqayqwgYGhzvlLp16r2cl/q703m7XXIjsrnMUt0v8K5qvDzTAYAwyMjsqW03YhQMh58r79bma/TTMYZn/lslmGqe13G4DUU/mSsayuMK4riXvpnZx6yTB4KlUyZmxl2LelomaH9vQioL6JjJZhhQWPqR1PWR9DBTem+yBsyBgezXYw2RcH0tsMS63rsoOyBqV7abgPf/73fDgD4xXf/GwDAPd/w9QCAiTI31g8fwuquzA83dCRmcU9zoT7/gigYf+60fM6mY8P829HxOBtrm2r7RyhsDlSt5+5eT8+XcdVoJJh4eYvH3Kt4DJowinBe2RYc9+lUnvnf3vfXAIBuu236HBlCZr+nKS3a3Q6effZZAEBvIPNjonPMq+54tdRJldGvXJQ1+Cuxa/Il8sf/6Y/igQdFlpoB0aRrUDDmox/7E0CDY+NEKSj6PlGE5dQCQRQh0QHNvQYXM4pBBGluaAwvvSQvTN//fUJv/b0PSVBriMC8mPq2dp283K4dsxMcN9+Ezg2VbmYl30kP7TAQWgvIZMBFUWDi0St8KhxfIoMgMIvBDgVT/LQIs9RMtkwyazYaGmQ7nY1NWRmMz6BgBmPvbMukvLq+ZiYuShg340VTP9++pLLhPIdpGtbW1nBCEwJb2hwD08sUIxShk3JEX+B0Dnc3Qv7Ga55gxPr6+ty29V+K3E2SvzFwxVL8jee8RMN85vvRFvnCKGktyptcUqPd75lWoOHRFOdtnsnoIoXFUtqcfhKUX17SWZny67447ffC4wqAvFzidP8Ymk0jQTqZnar4ssbNCO/pigKx7zEZt6UXchPdMNem+A7C8oa91WqZRdilfrrHNBqNijgCbd5mnOcZ2ti0vHlw28HfaLvfuxtC95h5m3L/mfgUvSRJzPXMfDgnlYN9SSi3E58NF9AkSSrje0sXK95nb6eH8+cvaoX48slUQfpcM7sRs325vGljeEE+ywzN2bTbHDrxy/VBHuPTWGlGzMcIl8TmGOPMKqLSuY1Go3JPlxoJkG5edoDy03cIuS9/lppdTg9Qah9PwMPtL24aDH4375w8zyviI2578dOntvsbWzf1hU8R9q/nCvX4lH6Wa2lpyRxz5YpsgijoROrmcDg0jkuGH7Bc7nPkfQyF36QFMW5jANLGmUfLdFNs8fpRXJ6n2ac591NUajyaVFIhLSm9knXrdruVuYX2lre8QT4B/MzcI/7/Y7tbuhHm55nnqgc9/8zfW3n4XKf6suE6kl8utQcgfZ39iy8SSwvSf31nyHg8tk4BfZHjvubIEaF3j8ZjvPji2VK5skY5TAWwjl9aYZYe7p/50publ0XOyXEoc3uWSh+fTaYoOJczLE2X4YjOySREfyL7nW6u3+mx48vy/dmJvFA9v3UWDz4oYWNdpc6GM2mbMOHcP0KQyQvTSzvyFvrJ9/8KAGBT83p08g7WZ5pSSMfpTMPbsKgOnY7MjY1mGwuL0oaHde8VtVVwaUbnVIxhX9a3Dn/TtDjco8ymI/T1RTXWcc19Hl/C9/pD/T/CGkXddK3Np/KMLqljKI5jA/T4TjbSlj/1qU8hUoXStjpWDhw8oreQMhw9IsKiPo35y7GazlpbbbXVVltttdVWW2211VbbVds1iUT+85/6mSq8jyqlK8zE69IOFM5VT0ZkopQdz2pW9tTHLXoRlXJTohQpXbQpn098XoRh7r7ntTagulAPpd4qLysZIwiBKJQ6tKGeH6V9LnYEqXu6N0CTyJJSwg6pZ2BjW7wWiwsrRrglVndOf0M8+ERTp/q5u7tb8ZZPPQh9nrhHVcSkKj1NowejqcI74+EE6bTs5U4VISYK4dptt98KALhRpbfXVIio0bDIEM3QfJplAZp5EvZWTMNaFYksUy+jKDJIEKXSiVQV+n/uoHIW3VE553GZIgYEljbpocfup9+m+wlaJHGzglZ2SG12kCffQ89+nKYuWlj25hv0jikS5ohx+FS4eWI+PlJqxldin4eVLy8f6yINPsU3QBlJkfvos9GxMlK++HRqvbk+MspHQ7l7i+hEhqqTF9IGHS8diCuaQ4GMgFOmPpbxaGbo6hbxYluUEXAXzTZ9M/cpk7EZ15ayKvfsKE0FDl2RyJ69ricolKZm/ITK0GgtETFUJkPQAHJNXD9meynVScMAimyGpiZez3V8N5o6PjXUoNMWJHE4SpGN+IxV4CQST+1Ll8STurGxgWlepnDGSVloQ6roIdwUNaHHPCfqlSAKyn2cv5F+l6apYVu4tE4AiBw2hz8vEvHj/0S0ZrNZCQUXk8+koYjWbGhoaJ1uw5RDyiXla7UbhnXBscv1L9J+y//TLLfUspDomPzGfrO4uGjXBiN+VF7/er2e+ZtIh98mRjBjNKpQXykARzGjVqtZOl6u2y2VazrNzNii6EgUlZFv3nswGFTQTwoSuawOnnfo0KHS+aS39vt9g07S889jGTbhokAWgaRIRaDl5XjKjNe+rWIeNJcG7a9P0DQBJFTkuRU9s3Ripfopba4oWnq9wOwBbkJt/1+xzU1hcYWBPEe7LldZOhzUuSMGxv6+tdnT68g4YNjPxqag7VHcMOIsTLWyckT2WX0dZ43GIg4cEhr4+ZfOyG99SaVEpB4oEGtIAtfUXPm7HYaIKTQ5GY1R6FzcJDthouJPuhcedywbJNK1PwnlnCQX1C0enDdMqjiRz34q88ZMacZN3WeNrwzM/sqwYrKyyFKeZo7on9Zd63BQmz3L9tDLZE7o6fXGu3Kd9kCZMjpXtFot6knZPc+0LADprgONiBT+MuMCcKjLmc92q4qWmf0AQ7li3Z9pUwfBDM0O+0o5ZI17ACmzricqGnjlhc3SvS6c+lKpbl+J1UhkbbXVVltttdVWW2211VZbbVdt1yQS2e4050iKy29uvIrvXbXCKWVUI4mbRhCDHt9GUvbkp2mK1772tQCAxx55GADw9NMS4/ev/qd/DQD4y7/8M+MFVudBJUKSwNFklBkPqEGh1Pv49DNPApBUBUmDnh/GD4pHYKiBua848dV45qTIBPN6Tz0l59PjS497URTGO71fsmkXiaT5bZ3neUVAxEfPXLTGj+Nh4mfy8vGhPzDnfeu3fisAJ/4mrwrE+EIPbsyhqeecerHs7v/u30Qi3ev7bTEPlaX5x5r2d373Yxt8c0Uq9u+/Nq7Kj3mbTsuy/G5KCFcYya1DHMfGk23aC2WEtOI5RxnN4nXcsrjmo5au+Isf3zgvXtRH6CiHTTGAyWTiiPn4z9iWx48ho9iLLbOtp0nX0WIahfnCIq7NiwGtxqDyN1Tq6bdzHJXPBapxceYcp2/yO6Jk/FxYKCccd8cV575Wo/wckyg0/u/AlEMRNdMXEwxVxn9xSTzXnDsH6uWk97rVapm/z1+UOJzhqFcqZ57nldjMeTGkvnCFH8/mxpNVRa2qwjH+vOHH5gVBUBEs4FzojxU3NYofv0ckzE0D4qeHoQfeTRY+T0TMbxP/74ceeggAcPr0aQDCSDlyRGJfbr1VEAk/HnB9fb0yLjmf+Ui4i8hbZJMInUXS/fnBnwvdOvnH+KJiboyOFS+SOYzPI45j8xuPP3ZMmDxEEs6ePWvqxWdi4hL1XD7n1dVV84x5TKNRXuFbrZapM9djf81YWVkx2gT7rSfu/O2vA6Mx46lsmhH2nVMnz81tL3c/RGPbUk+CzzVN08ramhc2Pleua0VW/PmNgjhBEBiBGvscywwmF30jMsRyDEby2e/39LOPYV8TuOt6NZ2Un9V4PDUMoPs++5lSfV/5aknl0NuTcw5fdwznzwnzYWVN0pC1FN1rxETkd9Bs6ZqhSPBE70nESGLty7oAfgopqvJ0Oi2DFB7XNezypXI/cfdSlf4R2ja3LAcpH/uUr33QaNg46baX5oGfo+nEnE9hOl8IrtFIzBpDASgioxXhoGYT00l5DQJZfXPi+mlmLSzt5Thve3uIMecYy3TzmUqpJwJY1q5QhlZRPicKw5KonJwvz4zpg9pdy84Ya7uZlEPKWLJlyRFTnUibacr1yWHjJSEZY0Qi2UjlZyW/zRdmpL1cG7t9yrDAPEbb1ehUXK3VSGRttdVWW2211VZbbbXVVlttV23XJBL5tre9zch4Hzki8Qv8n/EMi4uLxrtKz4zxtLfKXpMstaiAiZGix2BqZclfOvsiAGD9gMRKPP/CGQAWkXzf+34dP/TDothq4h/U202v2pkzco2HH30Ejz8uCUufekZkdvua2NR42aZT48ljag4m5T5x2y0AgJtuvgHPn5bz6f2lt85wrB3FOz/uLDcODItQ0inhxmG5/wM2ETZRRXq2+Xnw4EE5zvEu828iroYP7iCRxkPmJc51PW++jPw8tKziSXXQWFoV2YB3TjUO0HpUy94hV/mT5scJudfx0UW3LPupIvrXmBdDx2dFD698lj2KvhfY5ewHXuLjeYi1j+76iFiWZXDTHABVJMaVkffvNQ9x9hV0TUoTvc9kPHPaW+MuDepo28Y+fz6/cl34qBqNBtqqwMZ5gwquLxc/7PedLMsr7WU/q2qV/jOP4rJ6bxhHTltaloR7HbaZ2wYsT6dTVpN1U3MQwYEiOqnGB+bR1KQcSBpMTaCtyITjaYijRwXlmU40Bm/CGFz1mqpXeLRzGaOReG/5HH30eN4Y9sc5YFELG+dSVqLz0T33Or7NG6f+PYuisGmIvPhyHuNKqtMLb+LW9XnwnKWlJVNG1oXP172eG+8NVJ+vWycfuWICaiqSjsdjbG1JfBLVDOlhZ50WFhbw+te/HgBwww03ALDjfB7LoxojTzTVrh0mHtpDJOelVPLnPH+uaLValbmUZeA13N985gfjPG+99VaT6oLPiH3SVXBlOVlW7i2IqLuqzPuhz27dKjHensffnQd8NWCyL2jD4bCS8oj15T1dNodFuuPS/26b2zh1HcPaX13lz/0Uy9sty1Ii6uajzkQk/RRQgMMe0DWWccp5nhtWFfcQVJB31+EGU6F4SOR/+SM/AgD4nd8VNf1W0sCipkEjqjhNyQqzKrwTVdI8dkz2NlY3gMyeHFHEvlhG28LKXqVwFILL51A9Oi+c2P2i3D9C2H7DuLrFxXJsMduWiOlsNjP9lvsyxQZNu7WaTTO+GxoLfPnKRXM+AHS7LdMPWGazDnjzUqvVNGy8wWBPy65zOxzGjD52f92cqbJpkMVmjDU9ZfCoUR5f3W7XrGFEA9eOyvtAW1VIFxcXTXu1GuV+HztzKsvxylfeDgC48UZRYP393/8PACxr4eLlS5U9ydaGxBVy7h/2e5X6WWaJHQdm7dM+aNK8ePsFwI4NoqgNbw/m7k183QyDOhYFQqZZ8vYmNRJZW2211VZbbbXVVltttdVW238SuyaRyPe855eMB2Ss/Hfy+jc2RFFqc3MDTz/9lP4tXtfz58+XPi9flmO3traMZ4Fel709uZ7xIGSp8abR20KPElGN97znl/G//CY5TNkAACAASURBVPIvl86bavwZEaKUHPTRxCTgpYXq2aIne3d318QNMh/VlSviMQ7US3HffX+D3R2p32xaVlptNplvjHFBNn+fjVksK5s2Gg3DA6c63dGjRwFYtHdxcdGcT++Vj8jQeyqxDuWYuWAOKmjaQNUeAy+mZjabzU1OLff02nGOSihQ9fTa44j2wJS5fO58FVX5tB5b34uTJOX8YG5cih/f6Hr1WWf7WzkuwvUA+0hJmg5K/8/L4+cjMUmSYDzRHESe53Pep//daDgx9QNENa7Z2B9tkPtUFVZN3J3n/ZKYMMbVaWyw56ULEFXyY3HMuW3sI0z8ZC5DeuWbzWYF4aBH1G1bHw3x0ZY4tv3Tb4N5Xj+/vVgu9z4+kjMv9yP7cMJy8N5erGWr2bBKdiq92lW2w4LGgjZaEQrI9YYjmSc1BAhdzU22sLiODZ1nM1VyDSPG9Gn5GN+ZB8aLP9GcYY2oXaqnm1fQR7nmxYv5Sp2+EvF4PK6id14ct3s9/1ia+8x9BNi/5zx0kOvT/fffD0ASvtN7fvz4cQDAPffco+drjNlgUEGufITVHTM+MrqwUI7RmUwmOHtWYlH5adcMTYa9u1tisABO7lK9PhG6LMsq7d/r7ZWuJ7/7uSjZxrZtfbSBZXC1CaQMaQVZ63bLarmj0cj8xmfB39w1jvXiHoL7A7KAiFBmWYbVVYmdW1xc1LZdKLWJi3gbfQUvDnbuurfPujBvLfNjhKMoqvRF/38XueWniYHz+jjbBnD6RWuxdN3ZbOaMx3KstzsOfPaLr6rPsrjxbHb9Y/yrtGMzsawJMrL88R8EgVmPfDt2VNCkyVDmnHRpYtEopZ4x+pttfPjwQWxcFkTu2DFB5Kv7rKZRceejrc5ZVvfCxMOp8nmIMsvARY0r2gnOHM++bNA3by/msjPYb01y+pHGXyrrpLO8ZNbsQlHAi5fOl66TZZmz95DipPrMdTk261XcaBq9AZaLx1pmFBB4qvlEUW1agxwNo0Ku8e6cVzUu2c2Lyz6d6Jgb5uXcx0sLi6a9qJRKdexu2+Yf5173yaeE5ffsc2cAAAcOyl54ZVXm+Dtec1dlvuUn0cZ+v1/Rj5iY+GO5znA4tKwqRZDdtQuw89BsMjHq1YZxNhloc9n7+H3QZw64TLZqvvLyscGcOetq7Zp8iQyiwGw4O97n0f8E5TG2t/N3H3M1trtp/x725h/z0un/d+51jRknRn8xTZKkQnP0bV4KEg5MBmeXE4uXB70vxjGPzkqzG3hbTr/M8ILO3YXSv647iP2NMEUc/KTTLuXPfxl1E5XvJ+LjBs7vl0h8nlBMRXgJ5Q13FEX7CkbMo+LuJ/hgBTOqkvgUnHIpr8YBsQ99NM/zStJcu/lgmgtdqNIJZjvl9vYTqYdB7KSZmU9Blv/L6TX88qEk214+ZqgiGub5Fi5tqSye4fYBlsfdpLEt3fu492I9W5qiA+oAG/UmGHFhU6dJ0paFOE1lwzmeDM3GekhBhbEcu70r8yJpTdt7G+altNC0RkW6B9/8hW3eosi28F9i5jln/DGcROUXdPc8X9THXZx9J48/Tt0x5Mv28yWSIjej0cg4I3k+qaakjM1ms8rY92m7bh/wX0iYEsJ1OpCqSbqh71haWVkxL7onT54EUBWl4ktSkiTmb76AkPJL2me73a7Ms3xpc2mVvlPGf2lmOStCHk4buC8j/vHcQPI+Ozs75tp0mvLZ82WSz+fixYsl4SepX3lz7tL0fYo1zZ2T/flxnjhZOTTBUvWsmNp07lznfvp/v5yFYWiepzsfAlZIaDabodnkuCzXczYjhXiC6bT8QheG3rg0jvTCqYM6ujRlBV9OZ7MM0HtN9UUu8mjrYRhi/u4A2NmSPt8mbTOKsTGQsWZedOiYoAhdNsWebt6tmJKm4tGXLRShScnSYPJ2L7USw5ryPDP7DvOC7YV+uM7h3BOGIY2xKAp0c3W85eUxwpcNdy5j3zbhA8FC6Zg8t2Xe7O2U2oSExDRNnfAI+YU7cdbJOCRnYye9khwbFeV1HgBy82Kpc5PJT2Sva2nD/E6du2HZSVwUBTKOK31+l65smjYABLxZ0NCyZuIJyIVS7ziOcfr0mVJ9OJ/5IQsvvHAWjZa0O9uWjng/bAgACnjjPrfzEOvpz/W2D+mYDiOEStlmusJuUnVE7LtuGsdGWln7KwBK/vJCkFdjNZ21ttpqq6222mqrrbbaaquttqu2axKJrO0/X9vPMwJY789+YjkulWc/0QvXQ7u/4In1FPpUH5/mNg9x24+u6ApQ+J4dt3z0eO5HceKxo9HIHGspdPTa2SB92suJN/hJx32EzU3H4SNf8xBAvy3niQP5dFEfJXNpW764BOs1D5X2Zb5dmqdPeWW9Gs1yHdw+RPPRDxd1MM8mr/YpPqP9UGNX+KgwnmbWhXStstgK4IgitNraXrYsjYRUdiv44d7bpG+Iq8JXS6lQggZKIR6NB6Yca6sizNBZEgRmlsv3O7t76A/F059l2i/02tOZplBQRGxrawuB0mXY/kR4XBTPp+TNS63COYH19NECl+JFRImfY6W1uUIo9MYTQfNTGbkJ53kPH6FmO7Jsbh2IALo0Q/ah17zmNQBQ8fafO3euMp+5VFL3ni7bwYYsRKVzXKEq1s8XYUjT1DwbV5wFsM9hc1O8/KPRqDJfk/nB6zUaDdxyi4jB3X333QAsesdjp1M75nxkv98vUy8bjRY4HEkzj6IyCyAMwwr66aPH89YXH5HkM3vxxRdNWzz//PMAgNVVCTehoN/y8nIJfXXL4yKkbjoNt3x+uIm7/syjuPIa/tzii/lkWVahv/vzuEv55XjkdwuLViyK5yZmjuE8zmdt10i2qb/eZVkZ4Yhjy+rgM5uMyknhUdh50KwHHrKZZZkJIfKN/cxlN7U15AcewkTq5KnnTpq0GDtK0T64vqYXJNI/MnuRICCiH7LI8r1JD2W/3ZchVAq14fNnKIBFqYhIc87js/H3OkEQmHmQ6H+q4UIH1le1voHpe+fOnS+dX6K1V8JbtE3hrXt5Cngp0wL49Q0NSlUYRFN/UWQTYYSCe7aAKJvOMRkZY5wvU+QF52nCnzDtBQDj6RQNnb/Zd4zYzYQibRMT/kEhIrJDeCyFyEz6Eti5dDAsz5fT6dSgjDQr8qkIeJZjT+nuXF/89s9mvEY1pCIMy+MpyzLAE6sz19OrFEWANJ2PePNcs8euPLurtxqJrK222mqrrbbaaqutttpqq+2q7ZpAIh+OYqwurJa+K4ryW7bvaXdFNPaTq3Vja/ibiftQb9r/w96b9VqWHWdisccz3ptDZY1kkUWyqBIpQqIISd0gBb3Ybrgbhtsv3Q9yG7ZhoF9swAYMdDf8C/rJD34xYMEPbcCAYcAGbMAGDEEUJAqW1NREiaRIiWRVsYasnG5m3nvPsM/Zgx9WfLFixVr75iVFtRLWDiBx8p6z95rH+CK+gAZiuVyKLT1szqF50MGioUXw5A1pLXpPg2gLAS6sVyGBwW63E6dyaDXxGzSf6/Va7LWhOS0YNcC7qTAZkLIKiQzQHlpSaFvK54go1H7hM9KEDGkUjsgTf1j/lmEYIo04wgLYdMKAsmmUUVPO2/GhNba+j9JjKeUMfxX6lgpHYp9BOjZQvPfv9GPdIobHNvQR0w74IIrwAaM9RTa07xBLWKD727ZTe+yDZ7X2fIx0RIcAicakIfLI81xpyRlZy41fZoKUpijDOa1RmlzcVkOHdz2GUoioLq8mf7H10nMIa4Auq/6EpJC22H+SojFpKfodgVPsj0vk1xEgkPN5LQhVy+V8/JTJu9hncL1eUzljH5ra+T32AxOWcDcUVUF3XmS/Uiap2DKSec5+R4uly/OtN98KfFSIiAYKkcjj8RhpZFOkIzZoe2q8urq1sk4K2qNQWOQ9lo4exxgPCFwP0grsC5pABelA44wQSF/60pekbeFLg7558OAB5+3yefXVV2Xt8+hiFaSrfbAwv33dQ6Kf2Wwm6dl0NeI6Zrlgw0jocthA3toH0foToZ30Ogy/WkuiZi0lNLJmx4eeK0gHbWKRee2rif7DsyC1Q9veunVLwoF88MEHROTXVKBB6/VaxgPCX2miGpTTEm1Yf3+NSNqx/NFHjugFbaXrbK0eUsQ6do/WaCBRuO/hN6DO+hwiPrFl6D+Md7Msi0LwIHTDZsPhfnbevzsi+GEyn0LtlTJWGOVqTTvu9zsfqsjI7TsvcN6un+cLT3iy4zAeN+bwjWdEdzaTdkJfM+AtbbFarX1b8rK/b0I0FEt7WeXUA7VjToKSwvXcnUdDX3ZZj3of0icVHsU9i75zf7szWIgcYu698rJD2mazih6fhevQ06eMsmV+bHbR+Y7HpvGNpKwQf1fxy6f4PNRjjZEzoZnDQyfnxdy0xZwR4hWPwxs3btDpTTf3xEf7lpuDaybNOT09lXlz48T5g99Yu79l3JIf9z/15me5Tdxv//pf/yERURC6ac9+v7BwARKpeSkw7jE/LfnR4XCgPEtbGsh8LTD2c3V+ZETyGFoOtJ33B5f3JRyORy1zswZ4X0iDYpoz+48iExI5ySSTTDLJJJNMMskkk0wyybXluUAiiUJEi2hIomNEoTbH+lwNhmIc1L5FoAELtXXQXmuU8RajNpZ+vKqqCI0pmebe0n3P53NhxhMb/TrW3qb8a5x4jXnPds1iXy3azRAB6Xuv3RZtR6L9nkVzr5HbFG2wbpuqqiI0xYZKybLMs3odQHN8CN4ZhiFiu7sKzbNlt5rtsiwjDa/V0Gq0coxyWzNg2fe9f1DsE2mZIrWW2PqHjbFw6vwFEWONFGz2Ly8v5T2gjdCQa78jq7m2yL5uB4tEVuU4g+VVLK9jqBGe1aiBRQXB7qnHqi2r/Vtr2K3lgfVjTfmr2PGnwz2M+YC6csGnpAg+Y6r/Qaaj9Hnt1oJcPYpg3kBRS7RJ5xGZgpFIrAmoJ4IuCxPrfC4oA1C9Vxg4yTlETb1Y02LtNNZUsA/igPkEdricWtZwfsRBqs/OHBNpw0yKS/bhob6jPdPwHxtW3ZdhGKDZbBYxyqaYjGMELPSBgzg25nBMW2Q/y7KI0c7uMzodtBfGFNLT/rvW31e3O5HTUuN5oDZ+HfcIkSDICdRZ56n/7xl6u+DZy8tL7xNrfA/hM3X79u3IAgIi7JSKIRZ5AlXVSB+Rm8tAgOALCcQO8vTpU7UPHJL1xWfTNLInStgCRlz1+mjnN+qtGbitH63d19HPL774opT5s591CMVf/uX3icgjdcfjUdZe9CfOECjXK6+84kPwGEQ5xZJtQ8agXJqx1tYTv+1UGATbjxalFSbW41HKgzJbdsr9fj+6F8JHvqoLKSs+fdu6NQzjbb/fR3sZxotm8ZZzB/sG5sKAzp9VTbvGs2FqwTkvl/HR07YJLXfQBhjHJycn9PDBPSIi2m7ZB3ET+q4tFkua1UAlXb1OT117+X7lcrcDdWQQoiw8Y+jwDHafIuVFiDSryrOnur/r4LMsaipyPnfO2Af6wtUBiGRVnMg4/6mf+ikiIvrmN//M1fPo0eTCnKOwLXnLG96DcnWuEv6CmFE5U16jOkFhMe2Jcj6zVnxeR+i6FXMBrE9cnW7dvkkv3nH7FPySX3vjTSIi+vjHP05ERJ/61KfohZvMzsuu7CWaFGFLWh92CAS8IKr9e/+2C78EwtX53IeGk+2c38Uzfe+fuX/foZVYL9D+9+/fl/9jzoJVG39jPuz3+8hKrdmHIQqbpqFjGzKDw2wIbMrDMChm4HDdGcQXEpWjH1smJHKSSSaZZJJJJplkkkkmmWSSa8tzgURm5NmyiEL/CotQQFJIAmLLQTukESi8Lxozfkcjh/CRsM9qn4K6DDW7li0t5bcBKYsQ3cuyLPIN9PXy9tH1jDWo0MpxGcpqLGKSF9jKe02+LltoQ60FDFmQVNBfpOuZJuFvA18nzyRq/TBtjDjNtDdmM679vmy7pdAHz4IYIojCDtc0kWY4xbiKctoYOxYJT8WdtL9pFHUsfqLXVO1EYwot1c1bzr4fdv+vvPLKqDY/FSswhbzovPW49axr4TM6rp3tMz1OrkL9xsSXK/xep2HrosekRa5SvlZ4x9bB5tV13TORW609h4wxpuZ5HsUpPHQundOVQ1v2+71HpEswVzot5M3TG1K+unLvL1dujbLsj0BvdruGZrNQi36yYK185tLosxltDjw+2Rc1r7m9uGm2uwO98873iIioHXh+M0viHEGsxc9l8ExzxtdCx1VMrZFWLOumFe3jZ7X7dg6WZRkxHEL0OoD/o4/sOqLHlkXArL/ifD6P1gA/L/26ZBFDa2Gh/WPFV9mgXTpv9L/NG99rbbf1p7VxdHUMX7/PuTx1QHuML6xZNrbnfD4XJlRYS1j2Wc2GaP0J0WzaD8+zbbo6YJ20/nvu/XANgO8hLIaapomQuc997nNE5C0/3n333cBfisiPabzz4MEDqTu+Qx427ulsNhNeBs10qz83m43sCTauKZ7ZbreRRRHaz7LIzufzIO6iTg/vrNfr6Exj+2PoM2GctBYgeAfIrrZYQn33bKWAdsyyIfKTBnOqzMmqUkhjKIs1x7blNaeoK8Icmy1CNtyGEcq+b6XsGJu3bpwGzxZFIWjd/tGe6/AkqKf2cZyv3FogfnvMS6HXnKIYs9LBGuG/833P50D4vPGRqqgrOXtVvC/wNJe++uCDD+jGqWsfWCzJWGIkcbvd0gmP0xQruv6+61qCeyTaCdwJ+l1xoTRzD8fBssyITGzF3T5E6M45ruXdux+IPyjWmrz6HSLy6+9qsfQxbE9CS8BbvH9+7LXXZD6++aZDMj/2sZeJiOh4dAUGgt51XbQPDFfEH759i1m/l3Muu/OzvXVzLWsl1oCNiU+KdWW/3weopPvNPbNvPGpp/ZE7tvLb77fy/YGfl3bnZxAXtm3Duf3jyHNxiazqml5//fXgkBrQDlNMU308HiOTy7YLg/aGaYRQ78uvOgKEmzfchFqtVjLpYxpyTxktE6RPHy71YQdTyV4Q53Pf7PaCM+NQBJT5gwIIZrwJXdht9gKk00sd1MZMhPWnvbTb8qKN9AXRk6vsg3y0KWgc/sCLvQzZPLUJoa1f6tOaJ9pLYNd1oyav1jxNXxasOaaegHZTTpmt4JCFRQCXBEsicnp6KgRLQnJQhxcnfVkbCyjb9/0oGQFxgOBekRnZS9/xGAZZ17+PXUqt0kA/k+o7214wd9EXRWvaZwlxNDkTxAZt12PCmjuiLfwltaQsN+QjFD479BkVVdjn9kKtTa9t2ZfLsF9Wq5XqP/f+ks168P1yuaSe14Tthk312ASIdUYyxuq6FoUDxuvmAFNHKNRKaoWYgc1sOZ1LHpMPHj6kQ4s+5TUustblL/qOclDh86X0YhuOIZdXWrGREjs+Un+PXSJ1PtdZN6y5nV1DU+as1jRUzz1LfOVD3fh1XEIt8OnPkrVo4iqskz58R2hWv16vJS+0rSaGQRlwwMf6g7ljCXbKsowOGWgDu/YTjYcsattWLo8w98KB1rb5crmMzIexo2pSGBsuya4Jx+MxOgTib7sndV0XrftwGXn11VeJyJnR4UIJgiSUHf3ctq20LeacXFD4ex1eBaZ5ErSc1xZ9jrEmzBBNZoT9A2PHzifdV3YeWGV427aBgkB/Qg6HQ2BCTRSvfUiv6Y5yefz617/u6s7rCdpzu93KBcJeJrdbT2aFevxfFMqv/dqvERHRBZuj3m6PQrYDUpTTk9BVad9sxUwaew6e1UoaCcXE7kto46IAYMHjrW2oYcKay41bg+c5h3tYeNenooApur+UERF1ilBSFEd1uBbgeIR3y7Kmhol+9kxk5vcVv1fjYvTnl+4zFRbnWZdHAXvyXG6xeYZ9Llx/g/SsO4kKT9E24Z7t1w9cclkJ2/XUsel+s+P1n8dFd3BtdPHoPr33tqsXCHlwdgLxTNcNyfM6UXodt+eqYxfvPSnSRl1fN4dZGUnpu0OKINA3SkwSyTrm0bPX0LfRWTqv+b6RhwqiMk8rZq4jkznrJJNMMskkk0wyySSTTDLJJNeW5wKJPBwO9O6773pyiMVStKyA8D1CFFLuE3lt1+nSwdiLpdPyQMP3wgu3RBtvTTRWqxP5G/pmH8YjzLvrOimXaCHacc24RSJhgpYrB2TRcUPzkIUaDKLcB18d0RLBrKHvB6UR4TxnoTY4RRZitcnDMIjmzyJ01qQllU7KXFMHANa/aU2oRW5808QaVd/O0BLFhBkR8VLCVNWGw4DY0A76fU8cFKJbOmyBDQegTeogQAVgfvHxj7uQAlpzblEamDjqslgETNo4U4GsczMOOvRnjNba9srNuzqvq0LB2PYe+0yh5UXOJp25J7Aqy9hMF3npT522rYugQFkpKAP6sa5DYiNtYn0VAlaWrI0mECGwKd0sNP1Ojcnj0QZZr33bcl/Pqjp4R7eXNUHEeJ7N/TtAmPDe+tSZ7tRALIqMtnuH6ICI4inP/ydPHaJ1dvZEqP5zQp8zGjXAOR8a0CMRgo0P8XqBNnkWKqhD+UDG/tbjVtaPhHn8mIWA/l3CN42sG9r025qBW4SOSFHWz0OztuPRa7h9SJSQZAFlx1pB5NcUfIJ0RGu2gfA9fPgwSEfM4m/elN9QZk9g483biNyYsigeRJs62va3c0cTrGkT0lQZDodDZPGxXIZkQVVVjRJ86XUW9bAuEBBtUhujpy7vy0sf2uvVV1/mNnXvwyz28tLNFYdeYD6GpD74XpuT+r6Fieo8KNdsNpN6Yi7bfWG5XAbIsa4DRCOKFqG2ZG9N00RIZCr0izZ5Rll1ubSJLhDH3/qt3yIior945x1ut0vJp2bTePSQDR2V5+n9gojom9/+FhH5sXX//n05A6I8nryO94djKwSMts9lTHW9R1R5vT5we11Y94aCBHESc1EeJ5h7D+mhlNmbGDNKySa5i8XCE/vMQ0sXjFGEeJvPFtS1IfHYBSwR2LJkOa9o4LPSvXtuvMKqCc252WyUOSvOYNaag+eVCs2RmudSXj47FNYFhY9beeGtc1C/DVutHA+h9YM+U9h5qv8uzPlCCBC5nrDAIYotzsYQSk7Qlb0MTbc1MaB9XxM6tQdjtZWH5VQ1jRDNYxvue8MwiOWlnMmPlpBSndfUe/y/8NmJWGeSSSaZZJJJJplkkkkmmWSSfxPyXCCRRVHQ6emNwG/M2hhDWwcq3/V6Lf4VoNQXVCS32hOflycoWATvDMMgfmGwxba+GE7DCE02a2H4CaA13gTcow4ltBpZiFwNw0BFFaIVQEc0Ycko2oNP1C0jCRraw/57F2oYtY23tfXW6IolTBnT4OuwJ14DYvpDoQ5VldZS2zJqsfT+zsfS0miHjul97/3sLIGK1pRZfxY8awlt9vtDFHC+rmOU14YOsHT36/Va+VOEWsyr/Fc9usLf8+95lgtiZbXTGqGzaJ3v+3AshG0fknzofrCaMqtN06iDrUuqjlaDB21uECYGQ0XaKUS3hmGI5oiMryEPPrM8i3x9kKzM7SFuf+0Pp+tPlPDdzUN02yGV4RiHnwzGyfZyQ3OjzYfAt6Pve6kOyoWxib9PT25IWbSmn4io7d342x84/XIQ2vxHj5yf19kT57OGMBRFXlMGP1DoHju0saUWb4j6ffBdUa6DOqXGwlgYIf28bXc9/iK6/D6cT1nmw0jZtUCXAWiPJUiy5CGp9LCOaM22JWrzKDRr3I9H8WGExczYmq+/g1UMrHOAHD158oS++93vEpH3N7OhR7Isk+etlQTK+cYbbxAR0ec///nAh89JHqUX+TUblGA+n8t6CqQUfloQ/Y4Nn2KJJIqiiAiNsG5jXV+tVpFVwtie1rbehyi2xvBWHuhPoFzoB9TtvffekzmH73BWQTnR1rdu3ZKy4rtDE5Lm1HUtfYVnLYFYURSBT6ZuJ4hGRyxpC/pXk3vY9rIWDfP5XPE8xOQxRN6/sCgK8SFFuq+84vz9z8/nUZ427Ilfz3tqjukQHyifD33j9ymM6Q37KXYSHuFAOZB8jAcOL1Kqs6G3SMJei3MHz/8ciHwv1j0gOBla94lzaVVV0rc4D223rs/OLy+k3hbVxaK/Xp9yGdzfzWEfcxOYMCN9X8j5ds9WJzn7c6LvqqpSexgFecCfUJOnYXsXP/pZSGgZWoyFlmxCVklEBzNOM85jtQCJzgl/rmi29OH2iEj8AvX4vceWAY8eOj9k7NCwOBp6z7kCF8/KhIfx5fV+nQh/st+FYY5SVjV2DxuyeE0feyf1zDFhOWPnmkXb67L0oWdG0s0p3od/VJmQyEkmmWSSSSaZZJJJJplkkkmuLc8FEjmbzegzn/mMaItOTk5Eu2fZWTVDo0XFcOsWTeMArYdn4RTfBNgPsxY9K3Ia+hDN2u32wTt1XYu2KwpbwCoNMFU5JJJv/ULJHiJ/moEr9uHyCIjQI0M7kggbgU/7HSh+IalnUp/WJjxieVKsmbF9euz36LUtxJ+hf+FVGpYYmYjrkNLYA61M+ZLhe2jhoDmG5hTIwIbZL3XwZd82Ll2M1fl8HoUHgLYaCIP247FaIRs+RWu48AnNtvZRsr4+Fmnu+4F2u23QBmNaLM0MlkI0Ic9CdHTZ7TuRNizPI1Qw7b9kfOY6zC9fF9vXQC8RXsfnU6n+TLMda9Y1vw4BCfNaxdwwuFoEPGCYZXa/WV0E6YEdra5rQRwhdi72fS/fAUlA+TAWdf9YX7esYip8pvluNhs65+DUwhzMfimYy/O6pA7srNzcfctzuMN6xmspZdSzfrJjTWdmxltKrPUJEcUMuixWe5sMAVPkwbN67bNaW71Wof0tG2XKlw4IhWUJheR5LmMSaBLmMKxOqqqSvU+jKFp0uCmrzb/BIQnw/auvvkovv/yylJEo9s3WPuDIE2uh3ePm83kUQga+UXodtsheys8IQo+BPAAAIABJREFU+YKd1SJY8C987bXXJD0/H2I0A+1i/QE1MmPDfli2Vl2+iOHQ+MGn/HRRBsyzoijE3xSfti7eR7KLrFZmdTiHtTWSRZy0dYz2odTPWksXzfArIc/M2qz9Jsf2/rquo9AsFtnUbfIrv/IrRET05S9/mYiIHrMPqU2XyIcBAaL+B3/wB0RE9K1v/RlVhoEbAt/xlsMYXF5cyPkO5bg8v+DyunJmOVEGq6YBvnNA48Ba2ouJWUYYKyFLOvaAvic6diZMCSN0PoTXRjgn8J6sNcqKzvIVlOxI6Flj/Zl4zqFQ4EeY8Vm2ruB768uOM8m+YYQ0837EPm0eQ4KeueJhjachpzwPUXowy16F0Nl1dzabeWsaw6YvoTC2jM5+1AVWA0RENbcJ0j85ORGOiVu33Znr8jxk/HVcBxS81/NZrjWo6JDlYvaF/iiifaWX86xlsQ32jNxyANhzeGyBAylk3pNKN80p0B6a4NP9FrPlk6Qw7md8HZmQyEkmmWSSSSaZZJJJJplkkkmuLc8FEjmfz+mtt94KGI6gAbfawlCzEQZ2xu1fgjGreC72tg5NiGjne++vBI3PoQ2Zm/a7g2jWqTdaadigZ6ypOWqUEU/FCI/VtKNcA6eza5rITyNiikxo2kXj3oXaIe2rORbPLsuyUd+jVFxA27bQsEvbKNv4CCnqoc0aIm3IOFIaI2LW71Eza3q0M9SZtG1L77//PhHFsRptHYi81lxQA2ZN02ij9ZmzflSH417Fdws12rZtXbtZ1OFGUM+u6yKGvaYJWbuGIY77adnWUr6NXlsH35hYw4g503U+L3xaSwGvTQ+tClLxE61mz43tsP+l/TL/t10nbLwy1CnP88hnCKyIGlGBltaisnocWz9OjTwShX5jSMf7u4SsmXmeyxiEoM/hP3ZycuLzWCBttgbg9MANfTj4OmLc7g+hhvfp2SN6eu40/0f2FZoXYay5ZreXsiKvnsLxC0S4KGrKevhPcn9SPJfH5nvKb3Ks/VNIpCAvxt8jNSbt2CyKImKltAHtNZqJ79CfKR8gi2B69NOvTzZP9JVF6PM8l98wLhCMG353GkHHmvDpT3+aiHy8wv1+H8W0tHXR/nGWnRX7s+6XiEnaWKg0TRMhcSgD6oS22Ww28p6P6xiiz7vdTtAFa7mAdy8vL32cOPObnf/aJ09QJC4X1ti2bWU+Q/AbEJCXX37Z+yVxPT/44APJgyg819j5zceOoP5A0sA8almAtYULxFrF6PE7dpbQ48z6pFrUHuODyLctyol3sdfdvXs3Gh8nyzgWqvibrl8nIqJPMmP5r3zFoZcPHz4Uawn6x/9+8P7AlhKnK2a77Xpq9q6Mj9iyQs5pvKdVeSb7B/G+YhnQ82yQM6FYUnH9dvB3FOsHtf6z9QtYe/X+iTyPXOZjyxZjyprO+x9iP6k5PXdWqSs3DtfrU9mjzy/cGNpxXapTh8bNZktJZ87rxL37d4N66jipdc1+0mKlg7WZz1BZT1mGMezK3B54bQdCZs7IqJd7x58BUPZhgDUfI8Cc1eHAFg0lUVaBOTttuUSUix84UMoXX3yRiPw6vtvtvEVFGZ6LDgm253YI95zcrEPufmFryvuS2u8yGue+cHVJncFgUQXmc7SxFxl7AlPGvw1DuHfZ9Mf4Kq4jExI5ySSTTDLJJJNMMskkk0wyybXluUAiHTvrqUJgBtEUAE1JMU9eXjot0GwWav2sH1Nd15SZQCjtjn0JevhteK0BYlNKLCfWuLRtGzOe8bW/YO0JmL60rsBq0UN0hTUD8KsyyJOOPSgaoyvslyPENQsRRIfyptEa3cYWxbPv6PJZ7T78OVMsXVf5YSKvsbpoJNJqc1KMe9Z+Hq9oBji8B59FaJOBSmlfG+0bS0SUF7Gd+Ri6gvZbLpfSn3Y8pBg/bR8BsdLzw7OJhnlbdM89E/uOPqsO1ldTP5Ni0sSzVutotfM6Xet3g3J6u3/ti2S0Z4Mvl6SJWIZliPDDL9m9H/olphgZLapoY/K5NN34Wi5X8p57Nufvl/KcnU/QHl6cu7Vsu936vuU4gtCkXm43kjc0/KenbrxaNkPkeTgcBP1AnudPHUsiNPqPHz8WH0hBSjleG2Ko5aWPHWvbQJqftZ1dXxAR+3wR6ulRC6JwvIzFY8yyLBrDYhVi/KLyPI/QRfhwan+yMX9wjZ4BafIMiqG2WrNUWubiyMIlgT5LzLnG9fNms6GXXnopqJ9dI/QaDQQIbJeIMQf/u9VqJWXEOLHMmHoMWX8963+93++j8ty6NTfpDaJJh1gf7aZphLHSo6iIreja7fbtm/I92na3c+XAGp1aj+wao1mLbcxNu1/pPsR3QCBRb4+G9pKeXtP1s9vtVtpWv0fkfe7xbNu2EaPsrZsvBuVNtaU9F+k2hWCcWJSxLEvJH+gnEE6MGx2v1jIOo046RrGNH4p3BHU8OfGWEGA/PpqYlxSeK3SemDMvvPBCVE/IP/9n/4yIiL761a8SEdE3vvENGsy83Hcuzy37gFNeCBKWEfZjHidHMF5rHoPwHFTIFuQtq8BI7QVRAzjLwIce+xv/CaAvG4z/m/ddxPuIE6i3TsS4nPFepNe+x2eur3vDOo1n1us1XYr/MPtm4/yI0qIsAwly2zPiiEgDmknXRxtg5Nv4czfNLrKa6Hsfs1p/XxRFxGyPcQx0Ns9zbxXCPq7WJ3qxWtINHk/eqiy0NhkUIpxZ/8ZDWAcdI9f6jjdqnltfc2sNcFQcHnZPXORhjFZtTWDPRVqsL6tHfdNn6x9HnotLJGjVtUlLyqHdvoNNRQLUcosdQQEdmD2Gm3PB5lYzmB/OPP24mDTy+/OZp9aPaHm5k3Ipr+rYPn3RwWBypk5cHwpNbFIkJmTMde3FOkXEMjPmipo4JR5A/m8JByDhP9rgGb8INJE51PEY/q0HqL18+ItjfDEcI9jp+2500NuLma47zCh1uXTgav0JM0+90Nr2ns3du/qSP3bZ1geXZ5kT67a1tO0wSfGH3zw6OEH0BRSbnz2E2PYqiiI6pA1DbKpqzQg1BT7SsWQQ1tRXz3FtGuWeCQ8lw+D73JqP6sv3GNGSVSDo72z59NiKSYBghuP7DiZc+PThYkLljw6dI2a7XB6EgKnrWsIfwPwFY1RM/1bLaIO18wFr2TAMdGjcs+++8x4RET0+d5eN8yfu8Hr+dEv7rVuToJg7MBHTfOHKefPWim7e4o02D01nceHvsN51GXU9iENgThxfEPVlXddBP2NDl1xFqAMRE78iHB86tIEl9NJzEOu/v+D0XAdPhoL08BvKicuDnts25IKeu0gXFwlrggjRhFo48CMvkIRoE1i8D1NLvKMvVPjN7gN2ba6qKmp//KYvM/aiY+eOXjfu3btHRO5SQBST+SwWi4g8Cm2kCY/sAVSH/0CeKbId/QlpmiYKa2GVAsMwSDtDME7wWZZl5KbyyiuvSL2I/GXy8ePHQiaEy9GHH35IRCTkSKvVSsae3V80MRHawCrT7YVzNptFZEq4CKMO+jutBCAKzZ/tuoO+wrswn16v1/IbDvww6dRjCmPajrdBlIMkIZCsfOUrXyEiop/7uZ8jIqJ7dz8SQp7vf//7RET09ns/ICKijz76UMrQtpxXH7bTrsWluaIDCGs4rywL16xBFJuDN/nEpbQIlRe46Ll6hmMRZrZ9P6g9O7zAzmpcxhkIaRtZA3DOtebwVVX5sDPnrk9u3DgJ6qBdPGStMpdImUMD0dCb8CvGZUGDApakTJvQxsq60N2llz27J5JLUJBcsObYdejJubs8Qwmr8+/NxSuzpJBZvD7O8/D8EryPteUKYCZyH+MQhXMGLsqyjAGFY6gILopCbojYAu2ZLmW2rpVXqXd+HJnMWSeZZJJJJplkkkkmmWSSSSa5tjwXSORARG3fCZHNMBy8FoK1QQNrYVqYn5aFaEt2TahVFq0OQ+n7wAGctTv8Nxybi2FPuTFbAswIs4GiKGg4hBpGOLruFcKB3y3ETX2s8Y3NAN1nkcWa7CqPkReUi4iorPIIjULAc00MYAMEa+pjWy6rnbamLRqdtaiWR+H6AAFyz9igrqEpq04ny8IyuLRC1AL+0T1r7fquFzRRtJrEmsYCJAAr35bcbGO05sPQKq2jk/3e0nzHOhlBNjM/1TqjwTscgVT44OOop28D1CFE47Isk1AmMnZkDEAjeCSiEAUhIZGyqGgm5jEwx9xsTDBgRShiUVCt+Rxz2rZ9rc1GRUPZb8N069Kj9hwMeuCy9wWj+G1HczZLQd/DbMlzKmHOZFQgYDSvBtsjh8lYMNV+VlDGc2NdwyzT/d0cXbrzG0t6yuZ2l3t+pnKoz0ERchER3TyZ0+kcFgcuxEFVvhzUMy9qqljTjH4Qrebg2xjzGZp7Pb+JPCp67949H7aD0Z6HD8+Cd/7wD/8wMhO1CN16vaRf+qVf4nq53+raaG1F67mlonDrxGzuntluw0DlmogFmmhonLEm63G2vdxE7+t3tKWArDUFnsValVHThMQmYrXCbd22LZ09ce3zjW98g9tpH6bLcnp6Sp/85CeJyKMgGKNId7FY+iDyh0PwvtYCyxpfgqqf24DHHULVtAPRwwcOxaKB51od7ns6lAbMmEBPf3KylrKgXXyfu2TRr0Au1ut1ZFVgkUO3DqX3lZSWW5NcuPYKCXa0iRhQuxSpmLWCsYiHRnSRh0W3kSfmEpFf15bLdfBOXc8TrhQuT+yN8/lcxru3cJkFn3fuvMR5r+j0NCR1ExN3NW/xG8oBywUgzLPZTI0voB85vwPCtSOnd5A5h8D1ltDpeDyKqas1LUU98zyXdCzaqc0LiVw/W3PYHYeYEAuVakYDl70fYFXm0j0c3fxfL1dy5rJywaQyGBM3b5/S3/2yW7O+9Atf5DZx6QIh/dM//VP69re/TUREb7/9TpBeTgiF1IrJ+MEgzNjZ+mBPC9eh2Tw8f7THQebYsYWpZuiOU9czbwXG229ZYR3hdZatkrb7A915iYmX+CBzuXGI8q2POWKizfZCXKYKDjlCfKY4spXZjZM1XVy4Zw4Nh0LZh2FYcA7J81y5MYAQJ9zv9XmoM+MD1oPa8smT6oXWW2Jaqyy9kA4Q4tlsJXnb86dH3bxZt5gUW3JDDK3O7y8WQWxaPOStsOI8Q5NhvS51GllV9dYmrJgjMqeLOBQexH43ZmlxlaTOrtd+98d+c5JJJplkkkkmmWSSSSaZZJK/dfJcIJEZhf5c2ndizE/jeDxGN27rBwWxaac+NaJmn9V52rStj5nWVtvydMcQgbnKP07TQVuKbos2+gJnorGWsAdd6GOpy2/to7VYzURKu4Tvx8hVdNvGhBZoL9/G0LZ6P8CQ1ADoynw+l/bxeYZBtF3bxgQMRB4V1EGc5Zks9ql0f/t6e81UqEFL9YunaPbac2hpbR5X+Xkh/xSxy1ieuv2tht6Ot5STuPVBhGiSIZsupOs6+S12AI/Fouo2hEBOGWWAi6EBxLsYAhnRwOP90ITU//Cl8AHVt7SYgyDCPbtcchgQJl/oi5LynLXvAxAv1pAXrJneEZ3edP5OlzvWtjJaefuWIwmZC5q0o5wR4eXM/XZxESIWwzCogN1hcHS039nZ2SiJEhAi+DadnZ3JeAOyAL/Hu3cdxXvXdRH5CNYGzLm33nor8mm1vieQlO9h5OOkyu/XBgrS1UQ41ofRkkKk5rJFwvUzENFSK1TOh/vZBW0B0cgM0KtHjxyy/ClGJtEmu91eUDeIJ8TxhEvii3QIx6lF2Op6HvlNHhgVx5x0+e74vdAXWqOF1nfOWgNovyq0gSU0Qv2rqhLkDO+jfJq4xhJA2bVGo4UoF8adJdvbbreCyKHPkCf2kvV6rVDFZdC2dj3SRGsoFxBFT561VOi8mxvWCuB4PEq7oF4I8QHkEJ9EPjQL6gDkFX+fn+8ClJPI75GY59o32xK72DnXNE3kD4vA9ZoIx+5rFmU8HA6RD6n2F9bl1WcMIaYrw/Wj6+KwPxKujd+/vLyUsluBbzbeWSyWkW8g2hZ+52+99dNRGJZvfvObRET0u7/7u0RE9M4779Bux4ihsbayCJReY2CAZpHv5XIpyCPOGyjffu991fy8CdsC+KekofL3eYeI6Xa7jcKOeUKdpZTBngfGZBgGH76CkeEOBEXXQMK0r2AqvBjysGUZ4wMBZ0ee5zK3MB8sQdThcIh8Aa2VAqSqqphfgcJzWj90lMNykM8HlWnHfvB3h7zAOsuIa8/n8M7fITK2koLl2fCM/tBtoeWvQphzXZmQyEkmmWSSSSaZZJJJJplkkkmuLc8FEonwDhqtsshVilUypY3WYun5dTop9kx7a7+KwciiRrac2n7baoAg2udHBx/W5SMaRrUvtgwpH0s0idYUIg+LQGqtokUXrKRQRvupfULBWgstIpAPfB4OrWg+T06cFhdaZks93/edoIASGPvg0vEIWR0j00O6HcNnhG43eDbPK2E+gyAUjEZkpO5tGkHvui7yQbXlyXOPlsQIcOxn+CxWWy22b1Jiy2VDHOR5zAhrx79GIsfQJF3HGGUPfWaHIRPEMYcnCnxjMh63WS5q2/YIJNKNj1x8TsCy2MMlRNKZsfavYd/UrKoon7HvHOjVa2bfHJyWs+2IstL9/8YNRlNzaA9dOvuN94kuEKCZgOp5dmJX3jJatyzydDwehZkaGlQ8C20rUMamaYQJEz5+8I2CaP9VtDfS//jHP05ERG+88YYP0Gy1rEZLWpZF5ENt/Up0n2O8j9GP2//bdPC7RbV6Cd/k11i7vgpiqujV3377bSLyITPQ7po9nMihLEA0wL5pEaO+7wX9QPtBUw5/u0ePHkm58P5sCNFnvw6EjJxEHi1DnxWF9zFG+BqsOVh/5/P5qCVEK6yUmgUzZOIFcgXET+8D4uPKf4ds5FlQHhsaRa8jFkFEGwFRL8tS2guoA/LybeHZyDXDKpFHUfH9gwcPItZToMWaNR15YjzYemvmW5QdoaOQDhDE2Wwm72Nc2NAhFxcXUufNmUN7gXwj/M/LL78cMPjqOgwDUBaPoCNwvQ+7sZXf0I52DgtrNLfRYrEIfB51/axlxPF4jMKm1PMQYe57Xy60AdpUQibs9tF+BLHntLLUe5wr882bt7hNPPKN/7/66qtERPTaa68REdEv//IvS/1//dd/g4iI/uiP/5iIiN5///0gb73+2jPmydr58u7ZB7TvesXczaWrQu6DPM/Ehy9G5HgtKDxzMOahtsQiIiozjx6XxnpL0Eouw2638+sq59RG5wSUKRd0DMXC3nodK6nU32PsyXo/iNnSQ6Ra8ytgDMGXWp8nsV74CA8Iu9QEn13XSdsCgd9tQou53X4TrWcW4dSWk3kOiwDwVPB4rYBmDkTZIfhtGMYZYa+Sv4qv47Xz+GvPYZJJJplkkkkmmWSSSSaZZJL/38hzg0Q2TZNkxhxj/kzZUqc02EQhQgSNRRwHsYs0PilNeyoguU5PIzP2t9ViGZXTalRS2mEEk7dtkEI/bd1T8Xns+1abo9MZQ1z1p33GBoA9Pz9XmspQGywBYBcz0Q6hfHjHa3o9G6TV9ECL4wPIqxhWjEBmeajFSvnBSn9IOv4daOE9MyRxGZixs2miOJ8prZxFmIDEpHwC7HcYCz8C8RZlWS4az74P+9WOv6qqRCuHTzsW3Phw6QG1sOMiy3L5TTSnCmHVeeq4SIIUcZ+17C+QUy6MxQOF2lEgk1nm+2uogIK6/pjNnMZRNLZ1ISi9xKlCmzKb3mxZUcYsclQC0XTa9IzjIM5oLlrbhhnxWvZRO1m6d0+YATGjmrojWyPk7OecO4QBGnvtg2EZU7WPGXx0MNfu3XN+dhILbOPmTp7n9NFH9/k3jv3ICIVGRYA4AlED6yj8Ms/PzyPkxfrZaYTS+oh7f0cdN4sCSSGwY4h5CgG3PpB2jdC+h5EfIAwQ8pzWazdWgAzZsY267fd7QSv/4i/+goiIPv/TP01EntF1uVxKH9lygU1S+yJZdlwb34vIr5nbbei36t8ZonhvSHe59GiqsIHK3oP+C5Hqw8H7Sadi/xK5OWS/Q/q63HZ9tHtQSjyTbhgD8nA4CJqI+uFvXX8bZ1X7N+r0U/7dFh3MsizyD7WstIvFIgiQrn+zqP1yuQzQXP2strBC2bFWAcl8+MjN7c32QhAvIJIWQdc+oRrZ1nXX+41FAVPWBBZttoy3qNt8PhfUFCiqZsMlgpWU8YU3frr7YZB0rCB+YqasiGyfW9R4sViMnpmAQnddR7/6q79KRET/4T/5J0G9/uRP/oSIiH7jNxxS+fbbb0vf4xk778uqFF9lv2ZZH/dZvO8SzmmxNZ1YMHCfz5iu/sDxBQ/7hgjx1PkMUBp27b7PqIDFGspF42ItPiB6jI+hkikrk6vOTPYdm5deP4Dan52dBc/qefDWW28F77/0kmNLtvO9rusofnfX+r0VgvFlLT4wTy8vLyP0+uyx2zt8TGfeM/uW2s62SRib9jqIZJZlSb4T/PaTkufiEkls2qQPEWOmm9qE1ZIk2MONbkAbbuMqogc7qDU8bgeUpanXgdTtQogF0l+62uhgYsugzbTijo8P9xDbbpDj8RhdqFPmrWMms9e5RGIRny9wGbmTuCyHB8aqqmQjik0eYhNMhA6wpCNBuYdwDPk+l5SpLK2pZtopvO/b6GDctWGAa922UfgVdTC2BCK+nvHCMGbGd9WCCkk5uNvQHCkz6rE8Uia0YyQ8RVFEChs9N2xZoo22CM3bMho8UZK5LODimOeeuhvhMDpe4mqu74GVDVVdUzULze5aNkHO2Ez50PU08Ia9Yop3bK7Nzh0QVlVPT566Q9EnXnWB0xe1O8ydnzszxv2l29TmqztyGQU/yWIVmvG6y1V6Xvt1zSs/cHgAWQv+Rv9+7y9/QN/+1neIyJvuWOXMJz7xCfrCF77gCkSYazg4+r6zh0mIvQC0bRx6AQoEbVZvzQtjs+5ckWyFYym1Do2RXWiCFmtqiTbdcH9uNpsk4UqqfMMw0P377hD/9a9/nYiIVhIuYs2fK6mDNQf2ZosLIaWROuThGNAXUetmUdWhKex6vaabN2/ze2F4Eqy7jvBnFZTH9gdMwQ+HNlq/cQHG+tu2rYwrS9WvTR7tWmAVEXqNtetQagzYtrBr6na7DcwvtUDhgjFxenoazSuEgoDocwqegeh92oYtwIEWF37Ifr8Xczuki3UDYRDyfEldd4PTDtdvTaCFwzPMTnHZguJLuxroCy/qpdvicDiI+R/6OOXegD0bz6bWdiLXP1qp7BIcJC+8491vwvdR3lk1HyXWsfO0KPvIzBB1ubjYSJ727IawEWibmzdvehJCE6YEJq9/5+/+otTznXfeISIXPoSI6Hf/398nIn+52e03dP7kaVB2hPYhHqLaNWngUHNZEY7tgq94LQ3R+fHWTVZc8lI9n9didzpw+8zN2SlFDDimZKcho37sNxYNRti1Wa+hzzK5tGmk8tT7gHWNsWto0zT0e7/3e8Ezdl3CnHz99dfpU5/6FBH5i2ZdgbjJdVZd14qIyyrmXPlmsxmd3vDEkEQ+hA/mA/5++PChrBeYMzBJv267PEt+kpfIyZx1kkkmmWSSSSaZZJJJJplkkmvLc4FE5lkmt3Mipw2w6Js1axqGITKNuQo1GzNJ0uhnTGpDwd9aazVm1jqWBlFMMpEiELLkLfq3MfFp9JHG2Gp6r0IA9PejGqjE31a7BA231hKLNs2ggmJKWNUq0HSIeFjzyiwfRKskjvysydOaMksuYQlBrtKCwWwU1NGHwyEKuhybcGYBuUJKhiH9nhbdnva3q0hNxsZJnueRqZbV1mmtvx2Tdq6kzM1j1L2I6N+tplOnE5lPM6KIoNOFMp2CQlZMscRM1mtkMwrNyKBBXixBg99RwUhLB201o58Es762k3TKnIOGdwgYzaaIdEEvnbDZ5MWH7jeEE1k45G++dqQau76gI5v+LG6774iDOi8WMGErI7IRmKFhzJ+fX0YIJMbmduOQgd3OISg/+MEPIrQZ7YZ3PvWpT9JyOeffwnUDn4vFIkIAYpp1bwHiUahxdwQ7ti2qlFqHIF1nrAK6LhqLFp1qmkb+b1HVi43T+O73jRDhWEsNO6f7vo+CwP/wh+8REdHnPvc5SQNrAsz3bLvdvXtPngHCYcNvIPSHNuVH3eczJn85XEie3pQ33Ed1uChowFE/H6oCqI03pYXFmjW51GsiymNDmkC0dYIdZ5bsQ9fTll0jJ9DeozzoB216ba2QIBalqmtPxoa5B7Nwbe45ZtKLOZnneTQu/Nw9D/4mis1+QVACywGNoCIPkM+VpWvH1WolZqJAT2EmB1QFn1VVUblx9dlsL6TuRETVwdX78vKS+sGbbWtBubIso+3OzRsQBwE5OXu8k3IREeWFQ+CISBAZuKAQecJBjxrtg/QgOcUWaJDVCuXyaCjmBt653HhCI9TbWpPZ8fLo0SOPqAKJZEuoGzdPuNyunrvdjn6aTdphMvkP/v6/R0S+737w9vfot3/7t4mI6C++810iInryxPWZN1XfeltS3k/qCkRXvCeyZU57PEg7efNMFzZme+G+L/OcGmPKb9fCMi+iMR2dTXg/HGgQlBPuJEPinZTFSCpd/dtVYt+zIWR0iLIx4kKNVmrXBP0s1sK7d++KlQl+u3Hqxi8Q/5deeknmll2/4Q6yWCwp2/Ndg8ODrZa8rtVMvnXDWTKdrG/ScnGP83dnisdPNqNtMtZuqT12DBH+q8iERE4yySSTTDLJJJNMMskkk0xybXkukEiikIxBaxOgMbDaMK1htChlSlM1Fq5AI2P4bQxF0vTB1u/GIn5aCyA+TcfYcXjM/wm+Sc6HLq3NSZHf+PqkkUii2HfAkk2kaJchKc2G1fj4QNc+DIenjg77Bnk1zX4UeUTZofVMafeBdOp6WgTB6hG9AAAgAElEQVTStxfyzmi/D0kvgARbbWTXtaNaOo3Cjfnp4tU8j8mPbHpa/LNhHVJp2LGp7fytn5L1s9PtNkZYpcf2s9DFLMtEK2fzsCQO2p9D/BhsKJOcSHyA+dkaCFEJ3wcSH8aZkFMwjTwjV0WO9DMiDreBgM/10gcAR1nmXNYlAllnTpu8nLtxsayPNOMpcoMJWQ4d06rv3Ts70IbnOXU8Jrui4axDXx3XRiEqg/kKpOHs7Im0C/xsgEDi73fffZeIHCqBvn/0yGm7lytXBvhMnZyciCbbhlPQaI1dkyGpddiPHeL3O/P9uP+v9jGG9t6ua37d8FTsdp5jHQJyslwuZb2wpEVnZ4+lvSxCZbXn+m+0LfrvzTffJCJP0KBp82UdY+TJr4+VEF5Z0i2/X7kywc9clwPolqxHVEh7ez8v12dAp3R7+b3MpRsRu2T+mIB2u9w8Cf4uikLldQjyQh2sP6Cuwxi9v/6/9bc7Pz+XsiIv7AuYB6vVKiK9sOFEtD8mnsE4saE5dDphCJRwHwAyAaTUWhPg3eVyKWMQzwKJRJ7z+Twg1SKKyZT6/pJus3WDP0f1QdtgPuR5LnPizh2HWFliFl1Wu+fo+WHDb1nCQox1vTZIqI9tE/w29JmymEmfTRazmMAJYtF7R4qSSRsSed9NSNM0Ys2x4/IAIdX+oRifMoYzkGOhzzTpXDimkTfGxOnpKf3Mz/wMERFVvB8gDNP3vveXRET0+7//+/Sd7zhfdsxvrBHSloPfg+Eri9/u3/2IiNTemvXU8/8xtj2i789OOEdFMoDULrbuk0fMOnmds6vmALjOuSgm77qUNnCfufh9+3dCH/c8z8iHk8K4tGX3+5cPs8Hr7VM3pp8yOvj2D96L/K6xt77++utE5NDK01P4NfO5B0Zz3K8HnoN9l1NZ8BqcYy0O7z8pDpeUWItOazH2k5BnppRl2etZlv1mlmV/nmXZt7Is+y/5+9tZlv16lmV/yZ+3+Pssy7L/Lsuy72VZ9qdZln3pJ1baSSaZZJJJJplkkkkmmWSSSf5G5TpIZEtE//UwDH+UZdkJEf1hlmW/TkT/CRH9xjAM/zLLsn9BRP+CiP45Ef19Ivos//s7RPTf8+eowLdE+xTgBg3NmKVJ77ouQqogKTQI31mNntYgjdkJa02Jpe6GWG28RiIFwRlC9CalDfBaBa8lTSGO+ln9vU8z/Y72S7F24VpDO+bbmdLO2/pI0FRVP689A/NfGKxe52URCUuTbtO26XBqCdbIkAGQiCKkw7dp6HOVKcY9y/qlx1+KKZcoZKG1eY5JypcX2sgUWmzRQW2ff10mr5SPpdXc67E9hiz1fR8wNxL5trQBkbU/G/q4MxqzvCBhZWUwSnwawbzadZ1oTJeMCjYcUqZiBPLI1gCz5YpoAAOgYXjjoXo6n9EciO0ThwIWg0OsFrnTgM7zAw08VhpixLFj315i3x9Q5WcZHXum8+axeCo+wcweezhIWwBBePrUaaI//ND5R+z3ezo/v+T6uDnyp9/4pitfESJOi8VC0ACgKienrt3gt7deryOGvhTDNZAMy9ZoLUE0u7ZdmyGHwyFCNi36Vpal8uELf7NIol6z0I8vvPBCkKe2ZsH7N264Nqk4n9dee01QrB/+8IdE5BFgW96MCvEVPDSunb72ta8REQnS8MYbb0SIMuoA9LdpGkEBrZ+StY6pqsr7eubhOqkRhsvNhbQh8tDPDkMnaBRYWL0v5Cx4p+/ieW6ZTvXzFhFCu11cXEQImrZW0elr5HvMd3axWES+pECGNF+CZT+1z0oIrtUqskBB+rvdRvLGe/CJgnjG2aO879vdM+fqOjx4cE/C6oCN9fLyInhmu90IGuKRTLdO6rAdeB7IFcYxQlBBhiGL1mQgdPi7rmt53+4DqTMTWIqBwONZ+BfrtkS6y3UYMqjve8p7jPPQZ1+XYQxFsT6vunyoF9YwPf7s/uYttVopt8wFjM8hZEPV8wxti74+8p5NnMZms1FcHO4nzN0vf/krRET0+c//jMyxb3/720RE9N3vOv/JP/qTPyYiovv3fIiI3SFcY2bYJHkzK/KCsiI8v9iwLM1uq84b3qqBKEQgiXAuxbzEWh+e13Q/jZ2LMsV1MHY20WuPPQ9hTEE0p4OVFEfK2FlcW09Fvv99aGXjfnffXbJF0PmFswT64Xtuz57P5zJGED7rk5/8BBF5S5nmgE2goYr9JJcrt3Y9furnka3P2N+6zBaB/Ekiks9MYRiGu8Mw/BH//4KI/pyIPkZE/5CI/hU/9q+I6D/g//9DIvqfBie/R0Q3syx79a9c0kkmmWSSSSaZZJJJJplkkkn+xuVH8onMsuwNIvp5Ivp9Inp5GIa7RO6imWXZS/zYx4joPfXa+/zd3bF0h2EIgkVrZMKiNtqH0aIXVmurtSY2kHWKOdKyUaYYBW0Q56vqZDUi/Qija5hnyJxq66HLY7UKRIP4wkBzD41ZUXpmRvjVCINigbhbvaTjc/ft7T5Df7agnlkYFyzlK2hZWvUzFuW1WiJo3lMaK+tndzgcI98m6EyusrGXWhtNuUPf3G+WUfAqH1ePRgPZ8SiejdUI0cyzNg+LMmZZplhtQ0Q5xVxpESLLzOsC2Ttt7ViAbN2fV8WtRJpIx7ap1iba/gPrILLOS6Kcx6eMZf7cM5tvkZW0Z43/4/c/cHXn2I8Va+7hAzT0GVUz+HAxKrjmMcroZbZ9SsTo4ozZWIvuMZeP40EVRAdmwGxKDmydOS3ijNkCD+KrNlC3AxMjByXu2SJi8KyyiBEFPxlo8z/4wGk133nnHdrtQqZnSNuEjKRVVdGXvuQ8Cj796U+7Nun3XAeMu0F8QCwCqZFJy4BpfVytdYf+zsYQTPmXQzRbKLT5WJvsONaotkVRbdzZoijocICPlXsfKG09d/NptVqJZhioyu/8zu+4d+DPDT9P5WuDciBGHPrulVdeoV/8RRdDDsiVRYGIiNZrN2aA0uT5SfAM6vv06VNBnyQY/CFEWWazmaCwQFHRJ5451e+JQERtHFHxM6zmkRWBju1H5PrZxqqz6ZZlKfXTTKG6fkBkDoeD9I31u7OIrm4na+WgWV6tL6ogMLzvnJ+fRwjkw4cO7cFYuLy8jOJE6jiTyAdltGuo5QsoyzJicoXodRJ9gby3W7A1ZpI3yiPWHAZ9QxqO1db1gx2LqMtyuYzaHfMJ+ZRlGfErWD9du78QefbYpxdPgvIul8sEGhjG28zzPOLHgNhyOp/NsC2sn37TNNGeiP1U/EOz3q9tXL6SfdUGCteatm0jbojZfB21GwQWDKgfxt/JyYn8/2d/9meJyMXzJSL6d/7evxs8+53vfIe++tWvEhHRRw/ceD0/e8TP+P0B9cK8tOeGtvfWHM3W+8/qMoM5v+u6aM+uSzd29J5kOUPs2U6Pi3FGe3UajSygQguJPC/knGbPYDgTuz4Kz1MQb6lB/LteYxDD2nI6HKIzvR33+/1eyvPNbzqrISDMVeXS0/MAfYP9D1ZE1r9Z52WtRbRP6th5ze4vP45c+xKZZdmaiP43IvqvhmE4v8IsLvVDdMLMsuyfEtE/JXIhIXTg3qqqIjOGFJHHmDP+2CdRfEjSnT5mNqrKHJlujbVDyvG4b2Mn19iMMjZZjQ/q+MS7cXljYhhfblsua7qqD2QQOzl0mWw/2ANoUE8KTXz1ImIXpfjTl8eaR2wOm+Bv5xAdm1jad1PmFfozHB/p0Be6jZ5NOEM0m4FK3KUnpjKJ4Oi2ba0pYarsKXOOseDeKWWIrUNqjNtFKJXGWGB3iA30GzzDzv6ZLPaltJeoTPg/OS/0RV7RnRfdgXW9dgc6KC2aBuaB3jQaG/fTc3eomXVs3pZjnm6p2/LlkdwhYTUfgjz3zZGWN5z+rC1c3tsD99meNyQcUvKCcr7EEBQR89C06OzsjL7/vbeJyJtT2gP7Cy+8EJmo3rnzEtfbbTo6gLaYJHGfWZKPtm3VBQyb3i54ZzabyQbmx2At7xOFoRIgnjodcxtjaiBQJKXIFlBfr0QkTseSJsQHFktmhRGT5wWVZdoESBPa2FASCBOAumglkiUnqzgdHKKPx6MoLmy7a1p5Ox9xyEdb+n2wlO9wOdvv3LgNwwOElxZ/MffEOrY8bKUpoi9b9qCNd7XZplWO4RltLmgp+a0yC6IDeOPQaxVoi8UiOgShzDA5ffLkyeglEqIvQvYSaslzhmHwxDDSbhfSBkjfmv3i4oQ2QblXq1U0v3EwRhvpMuCi6vcer/zBc7iI41koEqxZqk4HiiuMrf1+P+q6g/f1PEcb2As+0ri8vJS2kLHThRfQoihkTliCLzzj5kX6wOvXCszxXsb/WPgZPe7suNDnLYzbxijQuo7PbZ1/x57lUAbUv1qvKevDS1VtlDObzYbqeh68N5stgrqgdK+99hr9/M//fPD+nvNEvz5+/ChqJ5g5v//++/L58NF9/i0ES1ret1AWF4ZvCOrX9t4dDXUbC4emz2CW7NJKSklv94qUG5l9X+8rdt22+wBEn6VkTO9DRVCeZ6KUtC4eUA63+uzDHddy+x2ZYQchcJ6eP1bnvvCcpddNS8KWMgu2Z0J7BsMcns/nRI8e0Y8j17p+ZllWkbtA/s/DMPzv/PU9mKny533+/n0iel29/nEi+tCmOQzD/zAMwy8Mw/AL2tdtkkkmmWSSSSaZZJJJJplkkudXnolEZu4q+z8S0Z8Pw/Dfqp/+TyL6j4noX/Ln/6G+/y+yLPtfyBHqPIXZ6xV50Hw+lxu1Dvpr0Z6U1sKS2lgtRdK01Git9e19DIkcez4lKZSrM3XR6Ywjkt0oKmvLqctr2y1lHnsVrfqzQntYjZD+v3VUb9s2oo5GnTzBTqm0U2kCIY9mdhHCakOHaEDctykF7/R9H40n34Yp5+ywzohxj6bJssH/36A/ui5jjt8wt8hzb/IRa9VQJ0+EEpkwR9r9QbSO9jdoE3WfebNdb+I6JnaMey1kHoV1qOtQy5/S8om2TwgBgDDkNAwhaVQuSAmHWShnglZapDuHRu/gtKVt1lI+sBlJ4X6bt05rmw+sIac9ZTWbjbUcNPzIfZM5bX+xuE0PGMHZcZ9cNE6bnhUIs8Bmy1TSgdHJnMdHc+KDqxM5zejJqUv7M5/5TNBeWiu/34da3zEzz9lsFhFBAVjQaLJFltFueq2waHbbhlpNbf0Qm7iGebo0PRGJznOMrClV38CqA+bueWgSB4HbhE5H1oKDn9viSrEPtfEp1Myaoek9jMiZEL/xxhtEFJt1A0XebrdSdxu0GnnqIPNA0/f70NxTzI2PPlwS0EoUWYe7sPMaVP+YT9oUCuu3mAo3l0F9Z7NZhPLY/bgsS0HKgS5a8hxtko82tOMCf282m4hwD20AxKSua3kGbWv3LpR7v98L2m5Ne/VY1Gar+jf8nee5UPyjDi+95CwFYJqO8p2fn0ubYCw9fPggeIbIo4tAFedz9xvGnQ6jBZNhjXbqtmmaIx2PsZk0UbhuYszZtVmjhGMEJ0gXdVgsFhHZEIh1tMsSED3fPq69SjaVPDaHaJxBvvIrP5/8fpJJJvnrk+uYs36FiP4jIvqzLMv+hL/7b8hdHv/XLMv+MyL6IRH9I/7t/yaif0BE3yOiLRH9pz/REk8yySSTTDLJJJNMMskkk0zyNybPvEQOw/A7lPZzJCL6txLPD0T0n/8ohdB+KESskTJIQopMZszedwzdS8lV5CgptC3lJzmW7hj6OVKS0V/G6JGlfNQFn+7/oUOtbr8UsqHzSYV5uIo22bah9Yksi5rKmbXfDtM9HA6KQpzMM6H/TNd11LI/hRACVKFJtCtTjLDqv3WAbJ92iHDGfqhKQ1/G/ln++XQYlqHPFDIXhnewiHOI2qTDKWhtsCUWgWikyfqt2Xc1MYDt15Qvr20T3bY2bISliE+h+p4UCPX29fdjGL6U3u+PyCGTQNnQj0cmslmvnGY7Z3+jWdlRQUz8U7HD/OYx14WRxOxARcnjgvu/Yf+F9shLZ7ag+08Z3Sx5PWLShRJ+fKjv0FHFgdtLDi/yEftKab+tsaDomigGmnrf1+GYQRDmx48fRf4eZRmSG+j1dmx89H0fEZv4/o19iaxf7eHQRM9YsdYTLs/wGTvuZM3PfXpI52R9M3hG+x6O7RFd14kP5LbzBB2pMnddFxEoINwLgkx/4QtfEBQKKJeUj9EuWOIQeV9KIGCWjOd4PEp5PHmOG0Nd7xFdj0ItOL2QiKnruqgfLQkMkOau6yL/PIw/7XuI35CO3Ve6rpMxjPrhNxsOaLPZjFreII26rmWc2n7AZ13XwR6jn7V+nVmWCcpofceRngvH4r7D/ATqiPI2TUMffPCBpElE9Oqrrwaf+F370WN8ADn0xDh7Nd9DNFz3J+Ya6uVJamBRAv+nZdSWqIuupyZbSz2z33vEG2FK0I/wAcWzy+Uy8ue3+9XxeJRntCWF+2RfvPXJM0kNJ5lkkn9z8lcPEjLJJJNMMskkk0wyySSTTDLJ3xr5kUJ8/HXJQDHaZ/1PLDWwDkZsNcVXITnQql1Hm5XyZxsLgJx6N2KSSqCeY1rugBWUkCf/yMx7gpEpja1lT4WkkEj77FXluspH0mr1yyIMNl0UhUI9oEENkb6+7yM/LOvrCnppNz5Q+5BlS5fJ5x+ioCHqHCI5FqX1/o4x8o13/d+xT6m0iWKetdpz0SobvzHNkmvDYqRQvNR4JXLtB022bSerudflGfOF1CE+ICmk2mquU352RCFqKYyA+I3ZPMssp4x9CzODpEm9jy1V3NezmlH2jlFfDhyd9Q6NqAeillHKi61DU24O7OfFvmFtf6QD+8qVM4dQzFYOGdrvnIb8/tmO9h33TY9neT50GKNMo9+2NLTc10dX3/PmPGizpmki9k7bbvP5nDZcZlkDeRhb1KVtW+lHzzAYIil5no+G3tFjyCIwnvY99K+az+fer9AwD6fWO/jl2nGRQg4tcl6UnhHUIht1FaJbeozaeY6pOwye5t6GCBlbC4k8cgvfW/izLhYL6Qs8A3RFh+SwrJRjrMd1XQtidffuXf4uRP6GYaDZLAyd4X1uEay+jnw9bWiIskQZcvGZQ5+D7RFtdefOnQhNtP6ERVH4sCF1uEdYa4wsywKEUJdLh6Ow6CnaEZ96fQTCZ1Ey+ErqPQj9AD9HjdCjXNYaAGP9wYMHUj/kCV9I1B/13e/3wsIMxBp75GZzIeVDfVBWy/ip51PF4x5lQJ56TUC7oXwagcSnRWEtg7A+b2BcoHwW4UQ76vaiJvSnHIZBfGW3m7j/iIj6rpPnf/3/+a0gb4SF0r7b4AlAPRsTAkkj8oKgs7UI2mKxWPhQKEOaTVifC63VUMnz8+LSh1VBeVbzkOl3t9nKu9YaBG14bJugTmVVRWs8GR/mw8GHoUA4I5xf0FfbxjPywrDDzsFafMAbGYO+j8Lzh+Z0GOMruSpqwJjVCZHyxZ6HPulZlo2y7Oq9zFpCoP2tj3VVVfKeZ3Jl397DTr7XvuY6L70WYg2Q9uYwPWjz1FlMrH+aNI9Jqp10vVOM/0QU7XH7/V7Wb1hj0G/+ZjJdKxMSOckkk0wyySSTTDLJJJNMMsm15blAIkkhfEQh6mM/teZgDHlM+fHFvm/W583LOFNqn0RcwqrEKCgEN/aUJlueF5QRfxNlI759trxOM+i+szGndD5Wo5uKvWbbfQwRDuoHZsgy1Ei3bUvHY6gBtBqVqpopzXWMUrryevbWFKOs/ltrBMf6U7eFjbnjP316Y76fOm/fTiECCe2wjp9omTDh11WVcXxG+IBKu/M4ObZeYzwc4RuLMZpJukBsstwjokRek1dWvt7Wz8z72oIdlwSilfYmO1cGKWMPptWy9r/5JKiscmpbRrkYQSx6cYYkIqK6nFFWcV7cBDm3haCrQ0/LBaOVrC2sC/a5KoDmuTF22FxQ1nFwbmL/WokDymlUN6monaY4YyRyKNacPvsfnbR0WnO8vRYaeuJ6h+ygx+xIHffNhhlcdQBwfF6H5VKjWPp9iYc2eHTKalKBXOk1F+0uzx5ClD0VQw+SCtgco3dx/C2LTlpmWVfXtJ+vxC/rwjbWv92+5XzVNJJrA36LdpmrdGhaun/PBewG0qfZI/W7eq6ILy+z+L7zzjtE5GJ9Wl9Sa1Uwm82iNQXa4C984QtE5FEHvTcC9QGSCxRit9vQauXeh6Z5zuhDw+NOx+TzKB5iSobMusfjMYj3p8uDcbjdbqMxaceJDhJvrRTgW4myrNdr5dMXIrnatxrv2fGhfetQD9QBv1mfyGHwMeuAGlj/wsGcVYj8uEWfLRYLevfdd4nIo56f/vSng3bT5xmLeqbOL5ZhWfslut8rQgxWoMaop0XvD4eD/N8imxp5xXeWeVhzKSDtjz76SNLWz966dSuqA/x+m+M++F5b3liLL0FUKPatR+xTy1+g++nssZvTi/lp8G6e534tMVwOm0tX//1+7/3Ts7AuEB133PbVjsco9riuG+j8KSOuF2GftwfEcDwKay/GB/7ebA2PwfEo4wDzc708Cdsty2R/s+eWesFsu/WM+j6MTztjH+9my8idWMMsxU/V+866Pte+1r5P0tYEbev9ymNrPHtu879jaQFijfSKohCrHHvWRBn6jujGqRuX7733HhH58Yu1AlYBy8Va8rR7DuIkL+bxGRMM2vh+s9nIfEIfYe2yFkd930fn+Fu3nP+7XgMtmmvR0MPhIP8fi0WurZ5Qd4yz68qERE4yySSTTDLJJJNMMskkk0xybXkukMhhGAJfrRRboNX8NE0TsRda0YhTjGrF/pRj6JZ+dozx9SoEEhKxXuY+Jl+RI8+wnrpcEP+3ZRochLnSSgrFvIp5dSzuk0XsUu9ajWqeFxHC5/0rPDNb7C8Vpu01SnnE2uhjNsK5KY/qDE1Wqj9jhJRMWUiQNSB0+RDWqSjieqK9fAy2PGqzFIMu8k7Zyety9X0faT4t0pFl2SjqbNGlsiwjH5gUE2DsOxrPHVsfi8Dq9K1PR34M/SzqvCB2bxRtaMdo2QCtdVlSe3QaN8TQyzun/Su5+Sri3y8eUM3oZM0obTvAT4uZAMtblJUcE+7gyrdjNLyDRnZdU8asmD0jm0Xm2nTHY7vlcbc7HqnL3fuX5LSPd+7cISKvKdTac9v+2gqjrsNxBfS+bUNkrihqGcuCkF7Bjiv9iJiLQ9yvkZ9MHcY01PEZre+brsuY37X2KQJSO/ZMau5hTFp0K8/zwC+MyLf7kWOi7raNIJBAkawViy6LRSlz/oSfm453iLyBznzsYx+TdnrrrbeCtC2jLmK2FsWcqgoIoUtvwUhClnmEwvuvumdRBh17EN9phIqIaL2ug9+bphGWV4iO50jkUC+MC5QZGne9T2tGWv0sBO+0bRuh7PgNUpZl5ONt/cjato3QMYj1BT0cDpLeVWcL/GZ9l/HZdZ2gkkjb+p8+fOiQsfV6Hfh4psq52+2imJlg7X38+CmXZSfPW588zAMgWovFQup1cQ4fVViosOVFNsh6gf1c/AI7P/+tdc7FhWV89z6mGPfLJbdJFyInGtlEbF3rk0rDIOM8Zr8PLTbyQiGZe0bhjiECM5vNIlQX/QskcrfbeXS9CPcyj5SS/J3nIdoGq5Ml+z/O53O/n0fnJ993QGzRBt7nmC0HyPtslwadtX6wdV0LiipMz6a9zs/PBSnXY5mI6Mh+72WGNXaglsc0kG+gb9o6A+00ZgnYNM2o36Q9d7RtG/22WMSs/NYv0Z5RjsejtA/mxGuvvUZERB9++CEREX3ta1+TumHcgln5zTfdWp2R93FHeSRvWAyAYXnbUtdx34IXoeezdMZWE6U/c8MCJ47l67+3CCTWGI2sRxwChmMD/a3PYFfFBU/Jc3GJhDOsJdchGne21RulXchSYg+uqXzGLpF64GuClKvKma5oSIiT0TgRjk7XH4L4vSw2P0WZ7MEQlzQ9iOwgSZFpaJMy/Zud2JrgCAJiHW26EAcS9xOayA14u3HjGR3mwdcz7M9U19txYS8+RVEkCR1cmcOL1DAMclH1h9U6Sm9sDKbHWZinNTtMmTPZvzVRjzWt0wcsO/7HiKU0mUncJrFje+owD8ECbZ3YtekJUWieKQQSlTOpwEbXdR21A0x4uW+EDIkvmlUhB5wFE4uU/E5/cBtyWXHog0VJxeDSOX/qDnTlyh3q5yWTEPULOn/sntnyPOpxaWMT2PZ4STXMfrl55vM114UPEQhbcNxRsXR13mVsnty4v4XQQJFVxM7w3uRxbO3DQUPT5tsDO4aVNnfD5odxIZv83v292+2kHDB30RuQK58P5WLJscYugVpwEdYHDFyCUmFriEJzVmv+yFM4qL8lTsABbcshMDabTUR0gHbS5phE7jCOuYfL0ck6ND178cUXpZ3wjJBCcLpPnz6N2t3PfZhH+bXRmhdak6W2beWS8sILt4OyI52LiwtpL8xTHFr92u/bSF8+0ZY63aZpohAVEE2AZS9ceBbtJcQq220U5N6Sg2nlMMSON0cyFBIZaeIVXW99kLIKEX3RtvPTXoy7rosIdTCWoKBAm8/nc0VQFRIS6QO4vZA3TXhhz/PcE6+I2TrcB0Kl0eZyF41BYsUXynX79m3pI1wSoFRBWZqmkffR98gDB29tMm3ncDULy5fnnsAJ5oZWaX1xfi4XXggO3JgrIDwpSIfwSpMD6cO4VbT2vD9QpwjfqrA8RRFe3oji+ZjxO/pCLOFYWMkgl1Qezk1TyHr46JEjsdLm0rq8x+ORKqOAqMvQpHw2m9H+ANIkPl9weZFuXc09WdcsNG1E+S6euP7ZbDbStihP04Tmz13XBXPVthNRSBQWmdmaC6jeMyxxm95X7BoARY4+m9j1DPPqjTfeICKiT37yk1F6qMu777jwPHo/sGbmN2+68FK3bjlz8SKfUcOK7U7ChFHwCckQRjkAACAASURBVHctB27AzYoJBw/hBbGqqujSCNH7sQ2ZYy+KPoTOLHnOu45M5qyTTDLJJJNMMskkk0wyySSTXFueCySy73raX25DpAkoA55pze1YOdkOJtD2Vaig/GZIL3JlmgGNAEQQgTKj43EbfCda7iI049B5ee1LYf6O0R6LJNZ1ParVjxFTEkprkCMMvQknkeWC3IyZcuZ5Tn0HNMq/R0TyPXomz0rKjfbWmkPq+o6ZEzuTy1Dr6x2rKUoHIr91mfm+ixAYoBq6nEA0EQxdm8LotiHyZoqezj9Epa8yCwzHZtjXVgOnxwS0kR59DrVFWsML7ZpFlcqyFA0jtObQlHlHcK9RXSxmwftATDXyBC2cN9cNKaOXy2UQ8Fs/C+2mmBIej1Fog/3a1RcmM6u6poE1ljMm+lkxGUy/c5rxk/2G+pap72fchuTe31w4RODAIMuxPwqytzh1TusX888SEdET0Z678hERbTiPS4MSrFYrGljr27Op6qNLV87tlh3m1Tw4XLK2m9M9zF0eu8ZT4FuztgEmtJ1HQ6zWXAdg198T5WLuCDlweJHdvuFybmXMAG0A0QDS1RrZL37xi+470RC7NkYfaqTUS2ja2xwbIdvph3BNmHF7lnUlpsv9EJr0ok793n2/2zXyHYiDaNZK/YiIds1ezJWAplgtuLYmmC84ODu36ac/5bTTMEN95ZVXIrIXi16enZ3JvLRELinTXswjzDVo0bVlSFWhj0PrBORzeXkpwd8tIQ6IVJbLlTIdde1+csKIRB0Ssszn82jvse02DEOEMts2KYoiMHXWz5ydnQVtg3WKKHaP0CgE6oxnrKmpDuGAtrWEM/hbE85YRF/XwZ4zgGRqs1S0u0WfrYn0w4cPA5Ng3Qb6PIR6onxAfXR7YvuBSfvNm64/0VdYEtY3V2LiOpBBJFm0ywLK+sILL0h5iDjUENZkE94FSLh2rcAzSGfG7YW/t9strZdu3NcVSIIug3RPTk4i871hCE19CyY8qSsfjqUql1weV98bNzzxTMlmhOhHtDHavO97IQvEvBRSFJCz8Ty9uLiQvTXnUE8dI5p9hnHTUZmH/Yi96MDhO+p5RYuF67/VidsvhbCGz7uXFxtp4wv1fyKii/aplJ2IqG7m8n+sQ0JidHRl2Fxc0Ol6HtTHj//w3aqqPIkbvuO1UFuXIQ/Mz7I06Dgd6OZthzpbiywQfWEe7Ha7mHyHzZ4rQXJ7YiMhbwbLLi7t3u9JbQfTbLb+4nNgzudmnAcpK2i+YuIrtmb67FtvEpFfU9955wd0wecL7Ac/ePe7RET06I8ecb1Lun3bouvc/j1MhmMLtKHhe0DLlh+N3yfseitkSArdtpZ21rpDW1aK6Wt5DatKJRMSOckkk0wyySSTTDLJJJNMMsm15blAIrMs1AD3NEjgbisp2+p+BIm8KnyH9VwbhphyPiXjRCLwFfTfD4geT6FmVqNv1r/CoovDMEREKdaGX9fN2jWDhthrLbwGxLaTtl/3fpNhe6fadMzeXaOO9n2rVda+YFY8yU38m9BcG5/LVLk8MYDXLqdQWJdO6MNVlmXkl5jyDx3z4QUimao7xNKau/RtHjEJgw0PYMOWLJdL+sQnPhGWZ8TH1c3DnN8LNeOBf2iC7l3/XZZlRAwDsf5fuu/FnwfoXsN9pYMls7/GgsOT7NlRven2dPHEaf5O1k6LDN/Io0STR/lmVPJvKAf8lzTS4f1YmPBhFqKqzf5Ibecd/4mILi/dO5cqwDbqaf1yLWlFlmWxv+pgfKD7PvJr1iigTr/ZHwOqei4IEYVjCH5YlnZc+30gTAHQLK2p13lrP0yvXQ59kZyvdoim+k9YbAyRHyLQf0uQMwydoDzox7sfvRfkWVVVhGpZdOTOnTtST0EkZvOgLqh/CiGyVPtPnjwRVMqSHOj10fqgW0ItrUke849G3ebzeeQDacPG6BACaB9LSKHnpw1cj3c0YmfRC7zjw1AUkX+T9etBmbIsk/eA7ICsCGnUdR1p4QV5UWMb7WJ9tL0vlydHAiJqEUQ8s16vZRygj7V/I5GbQ2h3ayEAAg/8/uDBA3r//feTeeJvvafg//hNh8TAe2gv1Nuu9ZvNJhqDmDvoz7qu5T3UzxJ8bdX6Zn2NIXp/wXtoN+ujOgxD5N9v/dF2u13kOwr/S7Q/EMXj8Sj1hK8lCIn0GcD6wUL0vCiZbAoIq53LHmkrpRzIE0ikRrlte2HN0mXBmLPzCnkhPW0pgLZ58cUXpexERI/Pnkbtg7ZAO9r8ifQ8dWXRfslAZb2/dnh+AdeJTk+T5EDsmdV/AnWDJVm4RhIRNUezTmbxGadHespqwpOd8dzPQ9Rd/FoPB+qFmC48K6Efvv/979O3vvUtIvJ99eJLYUiOvu/lGX9uD3kM8G5d1x4pZN6Nqj4N8tYht5AH3kcf1XUtczfFe4Jy4fM6lpwpmZDISSaZZJJJJplkkkkmmWSSSa4tzwUSORBR17fUJW7FV7GCCpX10Ee/6b9Twq5+10KRriNxiIgsKjMQhVyxqyIwqkctQxn6XsJ/ZAQ/L9QhDg0R+6XA/yP2oRtrY20fDW3QVeFArJ9jis75WdoNnafNwyJZmuHUaql8n40jpjpdW2ZBeLJQE5cK7jrkz9bY+L6P0UfNWqg/dX/YMhsQImirMdr8vu8jfyx82u+zLAsCJ+typso+pnnWz1hNtkWRiOJA4s0l+0uy3x6VGeXwG6t4nBLoN9kHo2/oxh2HEm0vz/k7RkUWTmu6WDqNXnPsaN+6tt01QN28DyRkxcx12i+DyAWlJ3L+Kj4MBXxgQi21n1eF6mMeV8wsWFdzTmMYXfMgRVHQBWuT0f8rDi6N4MvrtR8Ddl6h/aFJffDgAX3wwQfBd8gb2ubT01NBUaDxHEPSU6GQBqONT41biA6/YTXsQ+/KDm06mAudX2eIxOcFU+EzGnQ8HiWkCvwa8akRmIg9uAjZPDWyaNcP21e3b9+WMW1RFeSp0a1nWWxoFnNbTo34AVlCXmBg1AisZlYlGrcYqOs6WqvE/8b48aXqoNdWjC/rG2nR92EYIhQW6JsPX1JF1kM6dAPytIycaDcgRRqRxXvW1xLPaH9HtIFFQfV4tvsSyoc1Q6OCmGt2HdflGgt5U5blKEu39lvFs0BcLdOyHm9oL9v32n/Shq+x+4sOPG9RXfHfY+uHoiiivKz1lkYXMaZRX6zN2jLHPou8UuEMvB8tUEFvdfL0nJHa2qM8Om9MnbbtBK30lnWx5RjKijFt/95ut1EYEfQjxiQQ59Q5VYcYIvL7gy47xr9e+6w1k907sGbo+TnG2aHXeBt6x4cjW3jrEAot62yYtJS1WlGFZ5Vs6IWbAEy3LeYKA5lFUch42O0eEJEfk2BBhXXjfD6nIQ+th6zf+wsvvCDzB22KumirproOow/gDIA21Wg20PUXbofMz5qLQSOOup302cyi1hgPY1Z/z/ot+fyP9PQkk0wyySSTTDLJJJNMMskkf6vluUAi+76n3X6fjKVn/T+0JiPlP5j6JEoxmYYazFSeqZhm1rZ4zJdRyxjzqv4OkooXaf39xrQJYQxCIAFx3Cxbd8ump1n04INnGVd1nhaJtOyjLg/bjzHCaTVaY22stZoWHdQ+WNdBpC0CZpHIVF+NlTPP82i8xshtjNJYzbNGoKzGeWw+pJ7RKI4NHmzf1+9Yrb5nt/VadcsmafPW7GFWG2/RDB03S7TnB9YEsuZ3WefUMnLYNBxImbW3zdZp/7L+SPUM7IxuvC44SHpZODT0KbvYXVwevWqSGAEowfzp3tnv97Tbhn4pi+U6aMeuGyTuFpkxCZZQ0a5ncfvXJu7sfr+Pgrb7+eW18+sTh7hiXi5ZEwrkNWeEs2+P9OSJ06IDvbu48LH43N8Xkif8/aCphWb8xRdfFNTCooOQVGxbzzQZ+o5rlN36VB4O3mcKZb537577rQnXIT2mLEJUcBu8+aZj03vttdfED8ii7VrDDhHfF2bb1b6QRA4JsMHpkS7+ns/nEVKY8hV+1j6ifYnQ/tavSn9CSw7/Mxv0XiMwVoNtLQiKooh8Kq1f2zAMkf8fUB/8rdsHKAr6DO+eKuT//v37ROTno/Xh0qhUKpYckRurlo3V9rlGAmy7WbS3bdtRFFX7jmPcaj8n3Saah8DG/bPzTPuga9QIeeFZi3Jav0nUU8fIs2cTz+SaS33wvN2vFotFFJMSgrUFvn76vGb9fSUGozp3WDQ1FdMWY9Ky76LN9/t9tAcBDQotIUIfVIg+J3n0iecub8NNE64jbdvS+Xnogztfhv2r/Vct2qgRUs/EG1rIWF+4lD8b5hfyPDs7k3YBCg20C3Vbr9fRHEHeNpbscrkMfIld3uHedjweE1wT4Rl2uVyO8lJYC4ndbkddG57lLMv/0HX+bMlWdK2xcljkJd244eq+Y+Sx5PF6znsjKBRmsxntj258yThji0DM0y9+8YuCRH7jG98gIqIP774flEtbYfhzY4i0oh12u52sE++/59jET06ZtZj7fLFYyLzEJ8qgmb3HUEq7TuoYufaM+Sx5Li6RNIQ050TjjqDJy9CPEOLDSjIsg7lMXueieB1TWjjJarGTy04kfZEY6+Q4QLW+XIWHfX24Hwtwnee5Oth5umZdr1RbROae6lnbHsbKM6kUiA5HbD6aDYNc8mA2EF9ux82TdTvazU/6PkFmZOt+lbJizDQ3yzIasvQYsWNBh0qw5dSHp7Hy6DFkx5fdoHTAa2sOm1Je2EukHNzV2EQ5rPkq0tHEEWKajkMbr3FLJrJZzAtq+WK4OW74Wb4AV24RnVVLTzvOFO713C2omx1fajgUTF+e0MDL35PHfOA7ZbND7rK2G2QzQZBpmIfvGgTc3lHNmzMuSIc2DLCcYcEeBjFJ94eOcK40zVGZSGFzQZv6wxfa3xPihCErtDkZzKvEFPcQbopVVcnh/aWXXiIif2HCWNB0/tr0WX9GhECkx384d/q+l03VhttAXfb7fUSGUuThIRDtOJ/PpcwIb/Hqay/Lb2g3ewG241Zf8q0JlzXLHoYhoLPX6ejN2poPWzOtw+EwSuZm11J9cbdEG9q0EHloSn4t+/0+WtN1OBciTzZ0PB6jstuLmK6PJQLRFx0ceHC5wN84kGEMLBaLyNTPXkI0uYc1tcS6pglK7L6O+uFgfHJyknTtIPJjdL1eSx54z66PTdNEl3Z7KZrLmuHrYxUZaJtbt25F5rD2kqrXXR2yBO/rdtxsNlJ35JkKM2Uv0NbU9Hg8RkpIe9nFp3YdsXNPj0McnlH2lMke2hD1sRcybW5uny3LWAlrFVI66Due8eawYcgRq9BZrVbSJ6Lk4Sz9uuHDaNlwJfjU48OG5sCnVj5YsherAF6v15H5LwSm748fP5a0hTiO2xJ7rSZrsqRnqFPaLSrMU7etrmvqGey5RHlwESciOt+cB3nmpACKLlRkQoqioO+9/YPgt6oML1v94Ncaq3Dsji5vhIva7TZSh8997nNERHTrttuLHjxw5rLn5+eiSPXrYTju9L4gc4XzevrkIngmy56MnjH1fB0DIey5bbVayXqrlUzXkcmcdZJJJplkkkkmmWSSSSaZZJJry/OBRGYDZflAmSJDkSDtgjTFSB+o9fHWVQikRblmxtE39W7K/PRHId+JzYzy6Pcxzaf+22sJs+DTtwXSy0fT0fC11QhaLaRGmmDOattCf9q8oHTyaGNMlJRCNMdQzp5JOeB3rVFLj4qUURpjZsnaZMQiYLYsqfEhGtneapa6UedybVZjtUNXjYGUlkqXV4cHSJlC4xnbBlYLrNFHS2ZgTX6HYRg1q0UIBhc+BfUBEsdjiNE4oEpt20pb4ru6ZjOQCu3eK60qB3POGG1UqKygnxjjvEZknRsnqxmb5WUVbfeMEmxghuc0np7Io6bCmOICAYAJa1FUtFEU6UQkJjcW+ej7XkjA7DzwppwH0SJDe+7Niz3qhXE/Fj5CU+KLCR3G6xCiyIvFQvKACSHqibLosWgRZWuOqp/14zU2Q7WIqF3PVqtVZBI5q0M6dKCOL7/8ckCmQkS022+iPC1qZOdiyprDkmho02Mr1rxVW9jYdtLv2PAa1gxPryc2YLRFHcqylLFjzdA0EQ7a1mqgrZXBZrOJiJZQd+S52WwiM0xtFo5n9TjXv6F+6NftditjGwizNd/VJHE+FE8fPYv3kRfysIG4j8ejfIf07DNXkYVoM0tdDyJvQmhRwtPT0wgpQb2BfuZ5LnVAGwM9Qt6np6eRWwmetSahug1T4aBQ33ND3mVJ2DQpkD0XIC9tMmn7KHWWwjNApC2iuV6vxVTT7t12Huiy2nUR/aPnij93wN0CLi6V2ieBJoZrgbZuQnlm89DEXZ9rfLu5vJbLOdfJ/V5VpZobYV+hDtp8HGmj3SgL9/XV8kTmu12/tBmvPUNo02BXTm/WjvHl97BwfmoiHB0uSD/Ttv4sZ02Z/fnDm4Rb6wlrZt8dj+L2IuaimMNqTc0ZHu5aWCiFazLKcnZ2RhfbTdhuG4ve+3UIbYzfsAZWVUVPn4YhxHCnicNV+RB7ZRFaDaYsJ8cIGrXlzVUWnfjdopTXlQmJnGSSSSaZZJJJJplkkkkmmeTa8lwgkUPCJxLyLMpzIo/P/X/svUvPLEm2JbTdIzwivtc5p/KcyiQz6xb3invzStADEKIR8AOQmCBmMGDCAAYgNRIjGCG1egbNEKkRzEAICQYMmNASAiEhoLvVl77N5T6qKKoqszIrz/N7xDvcGbgvs2XLtsX3JRLSQdiWjuJ8Ee7m9txmvtfea9sZVFDFI6XR/59DHUtxkp4VJjxryK3dasnzSG9Kvs/6TC8eTS2OjGLg8xwqiN71EE29Nn6m37ftjCxQpb510MAJehxO52JRgfxpoHCORGofMwW41gexammZOZKc1mUoWnxYkNZlsdD4uNT3nuMgdYw55kfJJbRePId0vq2WaQxENx+yflqtUmKK0+kU7ivFwfL/lVzCs4ZxAvGxnhEBMxvjGxqQ77QXybOBQu9PpxjXNZtihSbkajlZZvH3drez5dV4zU+ufmcs5xhjBM1G6ytSSAAVgCAO+7DeZsh+oAs/pJbVzWaboVeKJOr/uU94PgARQmoQjZeBdf3nP/95QH5P/WQRl8TKP/nJTwJiwOikWWoB1RQtunZYR6h1H/EgoEB/eHgIaEpMwZFamVerVSBT+Z3fGccIiAzaDYSC4z/Qp2gDz2f1DMCzmbgD5URCqNQLAMLWW4yNju/9/X34DRZ/Jdh5eHjIPAxUFGHz2sBjp+0CqsQEW4hLhCiSCFRjs9mE+gEp0r3jcDiENaIILhPOYEzUA0JJpLquy+KzVHex5wFELe9932cxt3g25iLHMmpsLMdCov+UcEZR1ZcvX4a+1bWrqYKYQEURP3gFvHnzJiDuWA9YBxiPzWYTyuRUAVw/Rgl1nirScTgcEm8Xbi+jl7rnaP+jLUyGh/7+zW9+k9zD5Ey6dzM6jnYixk9JlRh5BgIMfQkuheNpSia/24X+wvpU/oH9fhe8QICC6jmt66ALTwGRCzH/kjmKeQyUH4DPD0r0A+8X3d8Xi0UYY+y1SG8Eef/+fYaOoy2MhJcIC3VcTqeT62mDuuNTv4sEhoviNfGcAd0S99foyZCm2QjeAA4RJUgdD4g/3UcCre1+HBwgiDhin0g3K8eBnsO3221GNKbzv21be/nyk6RPsa94ZFlB907EfigX47DZbDIdrPGnfL713hH0Hk3L81SpSGSVKlWqVKlSpUqVKlWqVHmyfBRIpNlQRCI9VMVsfKMuoYDuExQRGjT+7PG4R0YXS89iVE+vbRwkq4SSeQiWWkI0Xm4YYgJYjbNQy5knbMGA1UpRSi+WK9YHZaeo5Ww2I4tl2obY3j5DNEz6hK0ps1lan1mbWg/n81mWWkJjRoYhJgtXVEURAY6fDGMjQ8QpPrQcHqtAXd0AzUvj4phxUi2x2hdd1yXMqizMvAUBKjVM/vjzRY4AoM4BFWwjMjc+52TXV2naD1ivGG3UGJUYg5vG4SwWyyz26GGTspFZbzZrR4tdF1JzAMGdrJC7wYZhYmqdWFkDvf3E6DqfrJKryws7WRrLsVymCMDr169t/RAtf2bRiovP3W4XaewNczu1usKifHl5aT/+8Y/NLI7Js+s0gfrQxL5U1s3rq2h5x/zaaDwm0IOpLq/fvc3QN8SQwtrJVPhqVWb0QtePWkIZqQDKiGcgHgSIGFug0b5Xr16ZWbSQf/7556FeiuKp/j4ejxnzZbdIUSXWQyWUhuP2Avo2pfiAVZnTZmCMMJ74G9eyHsezgIChnqvVqohAqr49HA5ZLDv6Edb0+/v7UEfdBzguEEgOytF4Hu4r9K1eA7m+vg5tV2ZSZo7U+arMpIxcaUxwTBcT5ypT6PNvyjjLgjZgzLi9GBsIyofOXq1Wmc6DAFHgNEmoM7OUmsU5//DwkMWi4po/+IM/MLMRRUK9fvazn5mZBT3C+zLaA9RUvSewhm5vb7Mx0jp4/aNjxf2vCK6XSiZbn9PfqOf9/X229yi7KiOa0CXQF5g7ISZxucyetd6kMdazZWPTtM3QWE2PYGa2nuLj4KGFceUYZO03/IbyLi8vQx+yRxE/exiGMCaKXl9d3ST9uNvtsthxTR1yffUsXIN+0hhhToej6x19wH2k9+scYC4GnSdgHN/v92FuxzRfiG1Pz5Ft2+bzYp/GeXZdR0ytTdLHaMuY0iqdZ5HrYLx2T6jcbJHGpYObg/WjpsQCjwef57suPWvN52O5HDeJdmIcLlbx7Ib6oJ7Me2AWmWB/+ctfmtmYFsvbP/jvc+8rT5WKRFapUqVKlSpVqlSpUqVKlSfLR4JE5nkCFYk7F/elKJmH2mhcxWGfIlCcx0it8lxuKZbS+8xRI1hsomVFGQ9hoWFE6+IizYWlVs4YU3Rw8hI+zsLkxfaphVfZUNlyrtegDYzGxfb5yCZXIY69z3LZdV1AIgMiekjZsMyGJHaD687MWRrPds53HM8KlskB7ZzRNWn/e/NV/fiPe5/pre/7jF1OZbVaFfOLwUJ1c3MTWFPxDFjccA2jSJpjDn3D6LSXF5L/3u12ZMHFWKXt53YqcnBxkzIyXiwurD+N9Xr92zHv4X6LRNdTvfomxAz98tdjvM0nL6eky5NlcHc7lt/MmsCI9/q7EXn87jcxBsnM7Fe/+lWWdFxjHWZdZ19O8XoBXZyskmpJZjZJtQx6zH1AHtWay+hSiH27RKzZeM13330/ldXZ6QTmz5QFj5NzM3PjWM7YX7Cs3t/fu/kNuQ7fffedmY2MdkClYjvTvG9d19nNzdi+zz//3MxiLBOE1xxE4xwjQnSZeU0oCsfsyZq3j3Mkop0Y+1mT/h2sxBcXGcqOsWf9FuNt+qQNKK/v+4ypFoJ+5DawpwKXy0gdvvvFL36R1Efbzf/XPHJ//ud/Hp7DrJ1meSwvx9+o3kXf3t7ehr4DQq0eCIwicSwltxd9fX9/n+kSZYO8urrKxhx1Rh3w7MvLy4yJV9fparXK5pUXP6zxg+gvRVyvrq6y9ageNIzgohz1WhmGIaApmjsT/QekYozPGvNEwmMAAhQTc9YsjTvm3168eJGx9oY8vVP7OO4U811RG0YoMcaIZVRPgaZpMkQaz+A8mHiOopMoJ6B6lzcJgsx1Z8QVbUYeXZSDNnXdOG/W63XGWn04jmN2OcXgrzf38bxh6VkMslwuQ7uUiVTj77quy1icdc9+eHgI93322WfJ/YxW4T5lJ8aYsecF5mI8E6bo82KxyM7tkYE1ep1hzmleSI3R67ou8ywIfBLEbq3nPJwTtluwgOf5OcPfwv46MrlOsbxTHszLZfSWQLvVKwRIZIrKpmdW3acwD58/fx7R1OksjX7n8yo8oL7++mszi3kr2YNJWb9LHoUeK/lT5aN5iWwecRVtnRceTMxSwCt3WMlNka/RA7/3wnjOHVTvzVxVFUKma+YEZfM9p9PJ1uLWo25lHqkJBF663BZ0YUjKGohwYjtLgfLnyIYgpUDpqfTsei0rLKBZ2v+skKLSRdqI/EVYFaouJG6n1sFbR3qtNxcQxK3leEYPNVacTjP5vXw4gnI/Ho/FdRMSjc+XmduMHliM+m82w8E4PQDxi4YmJtd69v1gy6VPpKMkTaNrCX7DGkSw+ZSIuJnbrBvr+MnL0ZVrvZ42FLjmzudBeT9/AZefsQ7vPoBePh5A/2RyW/2zP/szM4sul/yCfXEx9uEnk6sl3MiwEbMhQtula4Z1DAQJkZlM4ChrLlxL/Rg2Y0vdWvHy+O2334bv1cVvIQcDbgMOv16QPg52+MQBVDcqszzxPF4U4bL6ox/9KHO58lJgMNmAWU7ZH/rETnaSdETqqs7PUj3Grkl6ILBA+Z+7iql7rB78bm9vi2uPDRRK5lEaezbIeS8SZukLopbDOlQTk+MlhF2YUW91LVXq/9PplB1KcTgM7tjX12FMAgFIwUDSNA0RUvmEMWzU1TQx6HNO3F0KGcGLwd3dXSCYgiEJfYnvOQ2IHn5Rr4uLi7BG1GUYL1v8EqKuz6g7p7mAa+vr16MBDQabL7/8MvQN1q6SNClp2Xq9Dn2JdrGbOeqtY442cX/iGnWDV8PmfD4Pz0If6EvI8+fPw5yDMfDXv/61maUGKzXC6otA0HOLRfZCDjf4GFIS3av1RYwN5pzKhvsgGuSxBttwrorfpTqa9S1UE3R+N49EWJjbmGfot7u7tA5t22buyMvVLOmTvu+zFzk1mLM7cZ5+yZJn7vf7bO2qbt1ut5mLNoTBklxH5SlRUK6egTfb9IX6cDiEEBTVCZiTjVmYB8Ok22cT0c/VPNXxHC6kqdQikd4mkunByHNKz4YjSJWmxlqt0vXK+0rc11Jywr/4i78ws5EwDy+NEDwb48ljVAqv8vY9lPNUqe6sVapUqVKlF6a1ogAAIABJREFUSpUqVapUqVLlyfJRIJGw6LIlXy3FGdoy5KkISi6w/Fu0LuM3IEb5+zQIMuJbfO7O6rUllsv/z4kemnYwUE7DenWUpNz7/T5z69H2cr9lbqJDWi+27pQRwyZDvkp9zYhfrI9OK7bKlJE/dTkOVhTL0VCtV04zHZ+piKE3L3TuDI8gzmZmbZO6rTCyGV2FMW9je3Us1K04WtAaWyzgOguLUkp6wVbSDHEiFAf/VwIcuOEEy2zbZgh/1m5yl1MUDrcwAgCJCa2vk3Yfj3dZOftt6uaz2W+iJW8KuJ/NgfCN5T+/uQyW4qGZEmJvxntu34+oGZC6P/qjP7J371KCk9v1iEQCbfzp7/5uQM5CSg0iR0B9S0haiQxJ/8/C7ualoPjj8RgSIEc0d/wN6GAgqHAJcca/f/KTn5jZiKoqsQCstqDh/9WvfpW5T0J0vV5eXgakFp+KWDOBE+akXsMWWUXfPLcc1U2KEjZNk42J56Wg38FLBNZ+TnCtBDNKZrLdbrN14KVLYvdBM0Y4RBc6a1L3B7SDP1WfcwoHjKsSYbFFu+SWxh4NWCPaPk4Yr6kIdI6zSz4s9kpEFPXGMfHI4D5g674SUMBtWpN8v3jxIugPbQujyZxCgp8JRPP169dhrmj6CPyNZ85ms+CWBvQNz0R5b9++Dcioovdow6effprNPSWIQb3ZtVTTsDAxFPqLiVf4nvV6nfWPl6rFLCUAY+TRLHXBZAIj7/N0OmWoiiJD6JN3795lCOunn/44tA/lQmeiziDqYZdk7W91F2X3yNKcZtQWCDLQ3eBGuplc6NvcdTO6NB+Svj0cDqGuYZ4OaQjPrI0pc3SsGHXTVFERLU69PA6HQ7YekW4NcqKUWxA9P7ftPPN+gaBP2OMO8zaQFm3vknqeTqeQFoPX2Fh+JN9ZLLukDzvR8UB/GaFTN/jYN7sMxdsfUiR+fKfxPSUhvDflnmKjfPXVV2Y2zlE8C94JEF7T6v2iYQPszeKllnuKVCSySpUqVapUqVKlSpUqVao8WT4KJHJEvuZipRBkaEhRPevNjgeN6Uutro1F9LIfUoRK0RuzMqLJFoJSDJ1aXz1U0EvXoAG+Gue43+8zZEhj+zi2Ti09JyEB8MopBd1610AYGc7jJNVanqNvWfqTJre6R+v71G8UrJyheW0aA9A0uaVHYxDPxbgqUOQhrrN5GgzPVlKNBYixkun1+gxuAyPypbQunLZA0YqhB0J2Cpa12O8pMgHhNCURwbGsTRp3g0Tx83maBHgqNbkfljyOu4XFDRbQ799ORBYXU78NrZ2mZ/Soc58G9O8Pa9tvERsxXvPNN2Ns4N/+X/+OmZnd3SI20gLZ0HYz3v+Hf/iHZmYhsferV68yYgaNs2BEx1s/LEz9H3SNjGvTDFl8b05C1YR6oS9BmoH0JCAIWCwWGTI3a8b6Av1aLpdZmgcE6wMFWi6X2TqHJRrI7RdffGFm0ZLP/aWI6fF4zPqplH7DLK5ZRrW4PF57moKhFOPu/TabzbI1p7GDnOBdLdlKasLopxKCQPq+z8g9FFnj8nQ+aLoG3ns0jscjYdNrNeZsu90GJC16E4zzj1NVQMfo2KB+9/f3lGw8JSRS3bder8N9QGC0jw6HQ5HrAH/zno37gfzp2mZ0RceBCUp0f0KfAtHa7XbZvAIiBmHvBdRLU4/AC6DruhBPqLGVWO9934f+V9QB9eN9QlNxeGkGOMaT+wt9/uHDh/AMTe+ic+p4PGYIB/qE9xJFlqFTOLWBknapbmHUHfVAeYglRV1evnyZrdlI/hKJdjA2KBuxrooYcZwudPPNzXVSbtu29vOf/9zMctQT5X7/2zdZ/CzGESk++DypiJPGZnfzZZhnOh84FpfjoLmc1eoyaSenfIro9Sopd0zFVk5uj+es1/fZd9xf+31E+fCssI+cUm+AWdtl8wC8CkyItlxeJN8tl763CceDA/lTz6P9fu/ERKbn7tlsFjgi0D+aTgV/r1ar0G+LiYwT8w9r/Kuvvgpz+E//9E/NLBKhod8uLy+z9wk9l/Ke+0MJdSAViaxSpUqVKlWqVKlSpUqVKk+WjwSJTGn+zcqMjhzrp2/VimR5LJyl9B2eKIOR95uWp3Vg2RCTHUQRDkUFPfaqEvrpoYJePBakhGi27azIYvuU/vMYXHMkMkdX9Fn6dzPAqjUE2mVFd7379G+2hqmlLNRPMmp4cwjijXWJqdPs8VheHvusn6UObN3Fd7BsnY5DKAcS/eVTpEPjG7ic/T6l8/fqrvTVZpyA+Xr6TKmxIxrX2H4HlHGKIZruiYx5ZvMWZU+oZzelMpniIt69e2O370fL6R/90d8zM7Ovvx6t+dvNRBM+A5ox2PNno3X/iy/G+JQv/sEfJ31xOp2yFAsaX7jdbos6IMy3iamtpxQTpXXZ972dBkGfLNUp8+XCZqIX0dev346xU6dNHF9Y4QNqtkgZCx8eHgKSCUs96of5wgyAYFoFYqvW6+PxmOlvjV9aLBbh+aUEyIyKq17VVAyMOJ2zfnuorl6jlOurxTK5FvOY4yeZhp7ruVqtwn3KXsp6oJRqSGMuPc8DRdQ4Cfw5b5it7Ef4TVHHm5ubgJigPrCIo73Pnz/PWMI1Vo37X5FHL36Vy+Zr8f1ischi+nQfWCwWoT1AIBVxQtt2u10oD5Z/jYVrmphiQvuU2xKYIAvx75zaBNeGeG7ZDw6HQ0CEFMVgBlUvBQ1LSFlD86OEfHMaE9yn63O/3wcWaNQLcZ14NvrzeDwGXapIMMdahxj4qV1AYFlKZyVlQT4ejxnaozGl4z6YMo3r/NhstmG+x3k2XgMUDb+v1xtaP930XUyLgf5EO4HGKivwYKfQT2gD2of9lMdFz6qKqG/WMTZb4+ww7zabTbgfdVU0Gm1hDwvUT70KPM8bjU8+Ho9ZnKmy9nI8fHZ2sFR3zWcNjfXYB9AfMd7zOluH8QyXjj3vn8EDzUm3pp4y3ZCeAWazmR2PqY4qeQDyM+FteX2DFEvjNfcPt4GB/p/4y/+4mZn9U//0P2lmMa3Tz372s8DgqpwCcS1P++dgdnM9loe5/LOfZc10pSKRVapUqVKlSpUqVapUqVLlyfJRIJFg2/TiE1UYiSwjaRIbRpa9tsCcxf9Xq6GHLpbQo3NWGLWUeWyBalFiy6c+S+vCcUGhfgWGzfPtnLn9w+IjfygnRwDPoaf4zBhSC7Gb3rNxa7QSxbK0vxi9KKGKCrB6bdB4L2a48uYDZLFIrV867zimIGccTstnptR4zTSONL4oZ7lEfrbUmhYtlzFZL2IRFPHvui6bk7BUMkvu9fWzpGzU+fZDGgOxWCyyfjsdJivrCfEtB9vsEP+Q1uvbb0e08Re/+EWGqEUkZxrQCc388atXgSEPiNqsS+cmWz6Ri1Itefv9PrLLTYjjqffnK4+lxoRx3zZ9ig4cj5OldrJK7k8R6UMMDeIS3025LpM5DlUwWW0fpjxayDnFiB+eiTbBivvs2bOQoBzfaUJ1jg3VmCuNp/J0nyJYbPHV8pRd1bMOawyWrzfy9alzcS8J3jmGS5+hcTNcN0UZeYxKzLJYO5yjEv/HNXkM0CKz4mtcICOamsgaSAqk7/tinCna9sUXX4S1p7Fu+LvruqIuVibG/X4f7iuhBqz7dF0yEqzxP2BcRgwjI8Rgy9RnAvW5vLwM5QBBxDrAJ+fuBaIJhE7ZWZ8/fx7KYdZTPAv1Rh3VQ+inP/2pmY0x0ZrvEwgr1qvHdQBRb4LdbpfluFSmzevr64BYabyqxhGvVqswlzV/KJ99FJXS3KXz+TzMT0WGdC1z3K/mCozI4TqL58R+gH7bbDahbPWa0HVwOByymE1ANZhvs1n09MIY//Ef/7GZxRjE2Wxmy0XOBm02Mppy+ZeXlxmyv1hGDxII+lbHCm24uroqItQYB8xn9jbBvMfZIuRw3GwyTw30DefbxP+Pp5gLlIXnLeYM+Cjm8xRpvr56Rqyzq6T/hul82s7nIWe7ia4HwsxIpMbIqm7ldxfUbzDN+d3aasU8EZbFhzNbLseyjs/AmWwf6oD5if5Dv8NT6Pd///fDb9Br4DpAvDWzA+ucfqpUJLJKlSpVqlSpUqVKlSpVqjxZPgokcmTvbC3m1GtM8zZmsWX9QFbHNCcfUIf4Zt1aaymKlPGHNnl+Ni/WUtEFjXHiz8xCP0sZMb04QEXGmEHUi73jZ3qo6vwMI6G214shfQwdHGOR0D9gCMtRRi/2UUVz2OTspfGzBLRGJOyUIQcec2qpb70+yfO7lVk5zzHfKpNaCYVmUYSU2U8VhUG7YcnkeDHNo5bHZ+YxPlo+I5tYe8royGOn6ICuq+VymTGgXXRTGyZL3Pqws93DaAW9X4/XfvvtyEz4f/zpyEr29ddfxzxlYGZuEVM51uFHL0dE4A+++ofs+XNYtIHWpJZCJhk+yjqH1fry8jKL0SnFPDB7cilWqm1bayWeIlhAj2PfbLb7hFFv7JPU4gjkpOu6LFb2cEzzjO33+8wyDpQWVn/OA6isfCWPBn6GzoFhGLL4Lo2b4ZxrGiOolndee4pq8dr2WOm4vK7rwlzUazHmQGSZHTTGK11mdVBdqnXnPIyK8DPTJJ6jeg1IANf3HKqLaxB/peiK5gfk+FW0D9fgnvfv34c5h08vXh1zRn/zYiM1j6WiI7w3cjwol980TUBIEXeGumMcGR1UFlQgMFgHjDRpjDdQpJcvX4Z+Qd0ZYeLyf/vb32Z58jjnHd9rZhn6gDF89epV6Hdcj3Yrut11XcbArTprv99n+l/3pfl8HuoKBAZ9q/kh5/N50JNor+57HMOJfoNwvK16ADFKz7Lb7TIvMHxiDLuuy2KA0W8cR6nsy7qXYTy+++67oINRzw93KVPq4XAIOUDBPvvll2POXp6Td7cxVtEszjcgdTz/1MtCY/mHYchiDrVc9k7QXIinE5hhr8Kn7tm7Xfr33d1duAZ9gXLRhnaWzz3NRxrjh9us/xdTvHrI33xxTfvd5HUxeX4d9lF/6LkHvTeEc0vUSxqjyTGk+F7b0EtOyLE+i+Saklcen79L54RhGELMbIlhmRmRMd8wv/7SX/pLSfsfHh4COok456fKR/ES2TSpSxVv+sWXjz5Pz1BywWytyQlhnBednAQlr4MeUPRvrkPuqopDZnz50JcDfCIVyVgu2qNw81D4jEQnP4T0heuu7Sm95M5mXXZ4xKGcx6H0UspSPoRj7GJ9dTyx0OOh65jND5X5fP4oAYX3IoxnrlYpQQnXuZRgfDabEQlH+iKnh9VhiIaSQCBxTA+rTAahJE0XqzZcE11wU9KQ+H08xOkmP5ulbm/s3obf9GDMFPG6eUEJ8yatc2i3GRPong5j2371zTf2f/1idMW4fxjb9+1vx836++lzubiOB8zpBR++Fjc3Y5s++2xUps+eXdtgE0HG5O953KtrS6TfVwIPyOFwSOjduS/ydZbPcR5r9NXxlLrratC+ta19+DC+UOMQ+f52PKhoOoT5fB7qvEUyeZnHV1dXYZNR6no+FOJAjbI1zQP3Cb+UcVtYDyhpjBqP+GWIiUi4HNa/2v86x/k+fTnj73FQUfclL1yiZPjhukR9sUraouvVLK4RXffsQlt6Efbc+EpEG2bRxTISiKQvhkxKogYDlI+2vH37NlyPFx28zKA/4QrH9SoZt+bzeXimGtv4E+1iN11u03a7DXMEhyPUBy7vcG1smiY7IHrzF2OCg7Cm3bi/vw/tgAsjnqFG5+VyGdqJfsNvOCSuVqvwTKT0gPt6TIOwD3XFSxH630t/ov2Na9g4ifWu+wuew30bQyDSF0W0bbvdhj797LPPkr7xUnyoAYHPITxeZrmrPGS322XnNH253e/32RxSEhKsSbO837EWcc3nn38e3GFRz/0xfYHywl4wHvwi/cmPXiV1hRs2+no2i2sP8x7PvLxKXaPbrs3OLxB+kVBSMRhV7u4eknu+++67YLSIOv2U1Pfh4SEjbNIUWYs26k3d566uLpM+YVfmqAPz9RlcPifX1JWkGOP71XAZwhGGuE53Es6g6fj4PFoizmMQAnMQe62SGg7DEHRL2BuaPCQupAEpnE3ats2Im9iN2yzqsOfPn4drvvrqKzMz+x/++79pT5HqzlqlSpUqVapUqVKlSpUqVZ4sHwUSCVELq1mOhAWkx3ozoG2z1Kqg7hszTqQJa4zQpJsRzfXJh9fZwg6ksESMM5vNwit6sJCdpkBwcttVELE/amqN1lq45g1w5bX0mslVt7HcbXTop75sYv3gfgq339OpT/5umsbm89S9CsimWoVnszYgasE1dCLWYQvJUVzoMBynU3RHO55S6/vpBPePyV3QaH5MCdPRrtkcpCbRTeKiS63TIRC/B3rQ2n6XdmZwr5qMOjH4OQY7H6dE9lfXqVWT3UbhCxnvj/0JRBUWKLVKBlePtg3WqpAgeEpR8XC/DW27u00t9ggov7u7D/2pqKxaHEFW03XLYFHEpFysEJgeURf1GpgBVZ1FlGazSwkLFkiqe8B8mUgYdnfhmtevRwTy6mq0iv12ssb/8tv39pu3o2UdCEKwCLaT9dCOdhgOoc1mkVzi937v98wsWpLbdm6zWWrlblc5IdcpeAT0SfsgGFebamBmNkwW0N5SXdE4HhF7ct3E9+p6BWsku0mhn5RwAyjjcALKN9iVkCzAVRWWx08++SSzZuKZcH+Zz+cZCRDEs4Cqa95ishifDrGMbkKxg76dPueTi/SsadGldthFtM6MdCr6eogoBtL/QJce+9Rd06ycDmp/2mXoAj411UTbtgFdwG94Brs/Yh9St2fe79SdWNFA9gJQan3PjVjTgGhaiouLi2ys1fUYa/L9+/duShWziFZ9+umnASVDG9S9aj6fB/RC24tr8PeHDx9C+7gvUR+zcW2rJ5C6FW82m4Q4hK9B/VAue0RAUD4jYopM67XPnj0LqCvuY9IMrsP19XWGgKmb93K5TPYEvp+RO0UcgfipS+fd3V1G6gEBOu25amv6k8vLyzgP7sfvgl6bNtDrZ+PYrddre/ZiXCNv3o16LHgTTPvARTe3+eR6uOiXSTnLi7hXqkv0w2ZaG5aeHz7/8ouAxi4mUpMP78a5wwgZEFEl8cG82+12WWgBfgt6A14e83nYs4Ob+Xba76d9+d27d6HfsD8xGc34xWDv3r5OrtlM6UR0jttwsNPUT7M2dTfnsQNxzeE4tWXSi6d+mvNNb/vDOM9WF2MffrhN+wblbjabUDbGXN3YGQnW1CHRG+kiSQNjFtcM9ifWieoBocjm9rCNKOfkjXSapd4/nMokpJmZ9sjVtOYwJ9brdWjPu/dvpvaN/bfZ3k/lRSIgfU+ZTeE0s64zbMmzaX/D2bOb4/yO9xiztllJOdOZupvOsvMh9CFeCDSUou/7bD/ZbnFWxbhELxmUp67kj0lFIqtUqVKlSpUqVapUqVKlypPlo0AiR+QrVoWp9UsEAWwZVyurUoEzQqS+y/yp3ykSySk0cmqe2BZIRq5iqTWLn6l01fGzySye+qxSLCf/BnsBW3O8OuOaGLPix0TmJDN+bCWu0VgmRXDbts0ov5UYg0kwYHRVhDQ+Jycx0finpmmKVpc8BnTIvoPljYketF+0LWbR0qOkIBpjdjwesyBzpdHe7XahzUz4wfVjYgCtn8ZVzefzJJ7OzGy7jzEhZj5BjMZEnk6nDA1RqyGnMtG+gOXzl7/8ZfhE4DfHqHD5nFwaaBs+YWGPFrltFu+ouobXRSm+tm3bLLavRNKEfuHyGIHE94hzBOKqtOhezHIpxuzm5iaQNyCmRlERTj6OuntESbqGVTzdl8dLR32i5Wj8DO8LGh+qiJFHsuLFtnM8I5er9TbLred4Jser6Nh78VSa4gafStRglpMM6Tjf3NxksVqIcwFKcH9/n5GiaPzM6XQKaArqxyQo3IZhGDLUQRGFN2/eZKk9VI+s1+ug43Seqr5crVYJEQn3AaNoj629tm0zvaroG8Zzu91m81TrwN/p/MI1jF6oXoyeOHFPUsQb3hIcM6voZ06IFuet6hZFa3kdaGw29oyHh4eArusaRHmbzabIMaHXMsoLhE5TnjFpkXoKcEyvxr3qODDij7qHtrRp6pb9fp/Ftioybxb3Vsxx1B2oI+Z60zTZeRTILV+r814Ru5ubmywOXMcRslgswnch1vOYerg8PDyE8nT/BFp7PB5DX6iHC9Z5SMfhkdOIzmLOCY615b54/vx5uAZ6TGPZeY5jnqNP8Szoo8vLy/Adr2vUR6/RlDR6xlsulw6Zm88Xwv/3SNRUDylxUFxneew/Unzws6KuMveZzdBa26b6B6JxnUxYdY63xJOKRFapUqVKlSpVqlSpUqVKlSfLR4FEsmXdbLQCeCkWzFIrdaRFTy1HyvDFjHbx/tRq4qGfHlV/vN+S+nn1VcvASSw1XhwDhC0RipSUGFObpnFRQL627/ui9Tb20TEgkKVne2lPICEE1GmbR9OOctSCpInPlUnOLKUznlpD9Uj7yUNTD/ucSda7h+8Lca/zlGKcEW9F/gJiNFtkvv+leCNOpVFip1wul0V0mONxYGVSC6+XSFqfibg0/M1WRR1Hjh9WxEVjWSCbzSYwJ2oSXHy/Xq+zOE5lFDwcDiH5NthGgbZov3VdlyVrV4TU8wDwWNe877xr2zZPjq7zbLvdhpgvUM0rK+JqtcpiwFBnjnM0Gy29zPjH/QVhPaRJ1rktJb2hfesh8iWPC+0fvsZDK/XZag3n+z0vlpJXB9+jzK9KT89xfLoucQ33iY65t79oO0qsr8z2qnFB+P7m5ia0E2OvaAajiyUUm9ertkEZlm9ubrKxUk+SxWIREATUS/sLbeG0IqVYncPhkFzPded4Yp23uFbn3Xq9zvQ2YqMgvB8rGs56TlMRQHTe8rkDv0H38RjimWivph3wvCZUR/AY6rxCuZzCAfdzuiD+ZKbxwykijmZxjjO6rYzDnncS5ofH+Gw2IoHQbdB1KAceHJy6gseW684oOZ5fYuFsmiZ4hWDeon6Ym6j3zc1NFgPtee3oelLU7HQ6ZfNU9yudA/xdt8y9unAd+ke9Jk6nU/hNY3A9naDt1Phfnrfq8cRMzngm9mo9B/F+oHu/7i8cv6r8Hdxez5OFy+FzKvoNc+fh4T65x5PgZdVGfRL1jYX2eHUwG7K1Udi2kvap1+AwDIEvBuMZ+yTdG4dhyFJFPVUqElmlSpUqVapUqVKlSpUqVZ4sHwUSaZZaYxllVOs+Ww/VEl6KQ2ArdYxBylGIkmWALRvxGh/l8pBISCmeR9tlxvFi86wP9BPS973zW2rlTJ8JVADtg9Up+rJrnqwcic0RR40r4b4tsdmaRYunxs5pv3F5OQoaLUp5nr7HY6T4N/6ex1PL45gRRVpCucM0V+cx/gxWOljwEG8B4ZiCEiPmarUKvzFrnllk53t4eEjiD7k8jVnoui5nGBNkrm3bjNlRUUe2sKv1HHMK9d1sNoHZUdE3ZiwESx3nlzSL8S5t24a4Ck0grbFv3nooIUX8f523jP5DtO48T0rIGpeP8UO+MY3NW61WIY4Fz8Y9ymjXNE2GSEB4jmr/KDrFcavaXl1DHDuuiHcea5w+gz+5vzRew4sFK61z3Sf4Pk+XKgOmznXMsYuLiyz+THN+sajln1EvZnjm+73+Uqs+0AFGLnTtRa+duD7xTG2vekjMZrMMPVK04OHhIftOc1NuNpugZ2D1LiHyHMuoVnTWNY/FJ/L9qps9z6Usj50gnKzjIZrfjpkONfZI42q57hojhbq8efMm87rQceB8hxr/qnOB+wLP1hjX3W6X6VCdSxwvtpnao0gko3z4TucAz219puqWxWKR6TGNNfN4CPT8gT6+uLjIzjioV0BZyasGezT6QNmFd7tdtoZ1nfLZRHUqe4BoOzlGE/VCGVre3UPK5LpYLELd8Syct6DPzHJWVz2Pcq5b9QzQceU9G/uVMojO5/MsBlhjs1k/aTy4zjdenxoTjHK6rsvy8eoeic/tdhvmgXqmIDbyeDxm3ATxjBIRyVIMpPax54HTNKnON8v1q3ol9H3Mc73fRbZ2/Mafx+OR1oHvHVmSj+Ilsm1bu7i4SJTzYwcBdtHTQ69OBFZSUannLkYl2nf+fOoLnfcSOciLp+e2q+32Ni1+Bq7x6sDStpigERpv2/TQxgobaQlKn/xMPQjgpUNdlL32cVt0kenC9PotHOptOrThna0fzJBKxXBYRvqOKeh8v7PZ3J9nJrlXmsZCUnp8ws/TcyfWAw/qwIpXFZcGXJtFhdo0KVU/vudk90xiYJYmVtZDoL7kQrnz4TeMn7h48PNj/XJ3PBwIcGBCO7F5ff3112Y2bj54YcKLL9Y2XJfu7u4yt0yUj+/5hankssYHqtImoy4tj0mJrCVzZ6fy1MWG9Rv6AEQ4ug7atg0vi0rIoAciJqLAQVEPOWzAg3j6TA9pkBj8n4cGhLVhuXiuQ9rOUr08nVfSofy8kr7meVLqUz3E8SEP5eFA5h1kPaIIlKNumfhN3Qyvr6+zQ6C+8LCRR121IfP5PMwhJsswy/eDDx8+JO7zZrnrGSe7Rz2UQOX+/j4mYKeUCPxstM0jAtFr2QjI9cBvZqO+1Xmha45fynWfQnmsb5WoQ9cnrzklqFIDALt+69hDJ7dtG8ZaD9go//r6OkuxwIdmblPf90UjIL/E6RqO6ZHGv9+/fx/bNy05zFPUk0lSlMhMScX4RRNjzqEKqBenW+HfcA/vSapnl12+L+iLJfoARk5+QdezpRpnm6bJ3EXRJ7zGcT2/WJqlxj81YukaYf3N6VvMzDa71D2267rwG8YvpBOZhPtCQ2zQX0x+g7FB+1AvTn+Ca3TNMKGNprLCp0daVApRYn1bMhjze4Aa1fBM1JO/VwJFpKWDS+g5HR/WUDMkzx9/QznpeZfbGfXreV/FAAAgAElEQVQGdHsT7vXcpMe2YTxO2Z4ddOCU7oXHgdfhD5HqzlqlSpUqVapUqVKlSpUqVZ4sHwUSaZanDShZ89lCq4HQELU+sVtUtBCUXdZKiB5bHIBqQUrWb7McqfBcJFWipaXNkLhzz1LkJUPECE1V11zA2MPQZ0HJagEK6Ep/sB7J6aemHA6phYYtvKVyOD2DBv2rRZSRk/Bdn5bHKIa6N3PwOlBFtb5DPNc6/Y0tXZnbdZOjGUomUUK+zRrrutRqC4FldL/fh2fiO0X+2A1brXLqAnE8HjNigdVl6nrG1nhFItn6DcunugmpW2rbxvQucHvBXID1+9mzZ8FKC6uhpkMwywkZVDew64eiAirnkH2Wkq7S+cJWUv2ENE1MO6MkITw30RewZHsuO2YpOZMi1R5yqAg1X6OIhl7jufyFtWv5WlQEU8kS+r4vEpOom7L2I8s5feuRUpVIgLI20bxV5JDL1zoq+uMlMy9ZmTkdCMrBHIB4aYs8BFY9ILQOjE6pvlBE7ObmJrpOFcIRvH1YSZ64zxlZ5XLZ2+Dcb2Yp+ZG6wilhVdM0xb2Hy3usvzzEW1OkcHtRLyUeU7IVM8vSxeDZt7e3GboC0bMAu6aj34C2cB3YzdHM7PXr10l/nU6noNPVrRNhCYwi4bdSOgV2v1MyIMy32WwW9gj1WOJ93SzuM+gfLo/7T/cw1IH3F1yj3jDs9ojfS2l61C2S/6/zhV21PV3M5d/d3WXr0toUdd9ut1k/ob0Ye26zuhqjr4EO8r7ieaLgHiWJUpIs9pLCM4FsqucAI3SqHz3vIXUX5fcC9WBQvcQEQ6qvPQSyFFIXdH/TZy7tsT75npHvNam3H++fCFmDRI+ZmT08bJL6hGvmk1t8O9Wh620wPzXWY1KRyCpVqlSpUqVKlSpVqlSp8mT5KJDIYRjscDi4xABq5WckIVqMfbSMLRBqIfbQAo80g69NyXd832y2RKiVezFPLWde+3Kf7zazxpee6QXkgiwnvdePM+LPjBBjQuzmnRCVDLl1VWPJuP5qSeL+0vtCWyZSmiGgGRSx2KIP1ML7OOV/27ZmU6qXkgWaSQ+6Ln2GWq8Y8TvsgSikcUZsJVYihBgjGQkMUC9YxmAdZupsjctQ5Go2mwULoFL+wyrMJALaB6AL56TfIf5Vxp5JHUqkTCgHhDicYkIRF+7bUuwio1Nq6dQ6cNwFxxOZpRZZM183qLB11EvRwsJIpPYfz48SAsoWTLWsaxwsxBtPRSFOp1OmS3Q8mqbJYp+5XXptFv8hCZrPxaB7OqEUU8Zt8u7XepVi0LlNpdgQTQ/AqJSiPyhvPp+7/cNt4HQWiuLpeNzf32exZUAHUL/D4ZAlp9fUFTw3NXaZ17nZiAwoqoI1w3NJY7eYvAT11bIh2m5OXaTeBWrRZ/HSQek803UKHdj30QNHx4jnVgklZqRT9ayuGS9OC6JIBadKwBihv5hUBn2riJx+9n2fxchrnOF6vQ46Bs/gGE2zUUcHpHGWIk06nvwsIIlKTsOeB6UzD9dVPXqUiOnh4SFbc52gU4xUaww0nrNarcL/UXdN+8Cpb/Ab5gAjyfg7xGhKzCyjhBp/qag2yvjw4UPWTqRcgczn8yxmWQmY+PzCbedr+Iyusai6Dszi2oK+0L5ZLpdZbKwSG7GnleoWjAfXT/WQ7sfL5TJLZaLnM8z97XYb7vfSLaEvlERJ9Wy3mGWEXhwvPErUscOg3j7pfON1pYgkj0MkREIsepq6hedhOH8vfxi2WJHIKlWqVKlSpUqVKlWqVKnyZPkokEiz8e2ZrcpqTVMrAMcdKJqnCaD3+30W/wB5EhJGdXwsRoetk0+xqpV8qL1nPoZQcLmKunkshhAv7hHI46mfWNHaFO3yng9RP3Puc7UicxxkQDpM0K15nuIDEi1jaR+P8yPtS5eWu/Et/ho30LY58jif6oX6dvNoPR/61OLDVicgcJERLGWiA1LM1OIlpG6/32csgYyUmI3xKWBCVQp1xC0y86GyUV4/S5kYGf3UucPWNpTNsSlol5kl1l2N7VPUrGki8yojmPy52WyyGCm1XCLe4vLyMvTt+/fvzcyPj9M1V/JW4N9KeoTnrfafh0SqdZOp4hUB05g8Rn9L8SOsIzz9ysJr/DE2Wi8eWdcuW2/PxYw/FkPK1z4WM+5d43mbKDoMfYH5ysiJ6gtY3DmeTftAYyx3u10Wx6iMhZi3Xde5scBm6XpQ5FbjCzlWU5kJwYjMqTGwjsDoCuEx1HmlngJt22bzU+PF0O5Xr15l3kMaI7Ver7NnKe39hw8fQt9pH2gMJyPVJcbU3W6X7W/euGoMncZjerGfmkyevTGgQ3Wd87qCbldEiJll8T3KU3SRkSidH0B9GKWK45jG0XMsJNqtyJKemczydDUecq6sxNpOlLFarRJ03sxs1qQ6nhE6iM7FxWIR6oN+03hkz+MD44dnYR4eDocs3RWuRd88e/YsQ27RPk33wsifzluU8fLlyywmHn+Dd2C5XGbpcPQszZ4vpdRk+P54PGYxvLqGu67LUlSU4t6HYQhjj3L1LLXZbLJ2op/4nICx0Pho9QBhZFPXPfNJ6BlMdcNqtSp6pOh69Vjhl8urpC1euiqglZDD4ZAxnm82YBVO40T5TOfF1J+TikRWqVKlSpUqVapUqVKlSpUny0eBRPbDmOeGrQL61q7xOBzniLg/vJ0ruyT/Fp7poG+KGKrFYLFYZEiElseWmywJqMREerFlOXubb+k38xPylmKu2EqtfQsJbWp6m/Wpb7xaajTfj1m0BmksTN/3wcKlfcxjDsYorbuH5Oq8AGOWm+dwEo+tC3ki1QKtDGFNM2TslNsNrGnl+Ba15B0Oh4B8KQKpubUYAUBfwmLJiG4pTgzy/v37gJBoHzDbGp6NMdEkwGzRgwVQ8xAxY57676u17ptvvgltKsVKcX1RZ9RPLXmLxcLNE8ftg3jxicri5sUn6jr1xlwtlow66NrV3GYpA7SP4nEOt1LMFaTv+2J8HV+jyLuioKfTqZg/ykMAFdlAGDa3oYSqMCKjdYcoooPr+Te11DMqqzGCEC4Pc1vjc/HJsYJYR8p2fDrFXF2w2GPtcMyTInJAiNAG3MPxVTrPOJG3Zwnn8tu2zdYEdIwmHOd4mRKD6MXFRcKgyffzWtG4J85jx5+3t7eZ7tQclff399k4Yu5AxzLSgWtwv+osttzH+PSUwXa73bqoulnKtMksm/iOy+X4bjwDKJciWM+ePQvfKYMoo4VgT1WEFXX/9NNPs37TemF8t9tt5kmEOcTxVCGudLNOrlWUsG3bMP/Rf0CVUM/ValX0CMKYeV4YqDP6D/W+ubkJc1LbyboV7VLUXpFYbp/uL6j3/f19GCucIdAGIIqsc3SPULZc/q6Ednl1xrPxLGaVVd2APrq6usr2S60X6sCx2doHzHCqZwddK9vtNssF+ubNm6QPcHZpmiZ4SZT2ZT4DoD5oH6OLmhMXoky9XdclaDrXnXWPznddX5vNJnpQ9SmTrubSvLy8zM7tqk9GXTrWC/MfY8znIY0vxT7FaP3Y3qF4BntMKhJZpUqVKlWqVKlSpUqVKlWeLB8FEqniseipZbtpGnqL9svhN2q1RJ1O5dgmiMZIMepzPKZv7SX/ZrMctfPYAvXtP6KV5XYpQsn52QJats1ZESFFhsIm9w3XuKUEQRQrslqHmYmxFBfU2Cyz7GpbOO4xj2lKLUFmQ3a/InRN0zg5gPLcZvhbxwjWUY41UT98CCPpQE2VVVURdEZOwtyZhgiMqfv93tbb0aKl/b5sx/Xx2ef/QBJTZRatfJoXiplcdRw4bq6ENvCcVAZHxEiifI7r1LFXqyuj7J4lFuLFMWu98LeOp+bs8srTcviaEhscl1GKvTgnXnsfi5NmvVnSLYzePBZzaJZbV0uMtafTKZnDZmarRYqceKiPziFPn3lxk/gsxaRyfTUu1LtG9xpdnzw3cR/mtrJc8p7B+fW4fEb/S0gO1srxeAx9i0+NZfFiahSp41h7tA/oncYBvn37NkMpVZiNWREO3Nt1XZb7EOjMF198kbTp6uoqi31D/Xh9qUeA6vO2bTMUBPXyEHDdBzQfZtd12bxXnTCfzwMqht/QFg/p1/gz6E1GMbTuQJ0xb1arVdZOXIO5AySwbduARMDbRHXXuE/5Xk2cRxHl6Nir7uOYTWZ35Wc+PDyE6zVPIesE3VtxD+YSr3H0AQQM+RxfrutFWbpfvHgRysY6R7moJ77n9f7u3buxHnI2aZqmGP/G3B3qwbOYp2yqzLOgjM3Y7xkJ1nmmnj1v3rzJYhghKEeZvfk7zAWM82q1CvPVuw/9pXlDIehb/M6eWaVYTS5H5yCjeahXKc81e3WpnvTygGqctSK67BGEduGZ+8PkXTLxc2y3WycmG54C0RsIz9B1z+8ZKIe9VPheCPMiePvHOfk4XiJpcox/5m6Z3kEoDnT5RUnLi5Mtf4Eqv7ykE4ylNGGZNj+4y5zSDY5daPXg4lFjl57lSdx00gXKzyy+QA9t8YBYOsR55fGBudS+cKBt5kXXMrzw93085OfGhfQe/q2UQmA2m9nM/JdHb7NX8h4Iu7jgEKTJryOt8yo7/KmBg/tGN1FVCmOZ6Qaih/yrq6twaFP3VdSLyQRKSXq5PzUZtJbHBCU4LGAj5gMxrj1nLFIpvSjyoR7i9Sn/zeX9EDcOvl9dTVTXeBvJOdE6ev1fejn2XrZKz+QDX8nVlUXnQ8kI5elb7+W7JLw5P+XlEffos7wXCl1r50Sp53UucbiEkkuw2ym7bpmlhyL8ri6DSubgHQZVl3Iflw6nrJuV2ERfRtkoCH2jL81cP30G2smhFDhg4oCtL4js6qipF1AvlMtutppsndMZqK5SYwMfutQIrHOeX5y8cBJ8D12npC16z/F4zIhvMG/ZPU0JcPQg++zZM/vtb3+bPEPXDhtr0Cf6UsQv5Uq4BGFiKZ07umZ4T9d0VRoywu7rmtaFy9AXagjah/qx8aNk9Fyv19mLg4beHI/HjKwF7cQLJ899JVFCug2+5rHURdx+daHF2GMvXy6XiQsjt08NnNwuPIvJn1TfqPBeF4GKsb/grsnrAWN07nylbuXqAstrWg15nstxcLEuvJxy6JymQ/MMyyWjEb9UKuig50dOB+WFmJmlL/4hFdlhMsIur5NyPR2vc3GxWGTnz2jYS13eh6Ethng8JtWdtUqVKlWqVKlSpUqVKlWqPFk+CiRyGIbEsmH2dLe06VfnO9/qHcv1kCbfsutZniHnyF/UuuEhm4qWaT3Zqq9WUYjXJ+fK9ZADlbbJ3RO5vWy10HqpFddDP4Ola5hQwUXeX4GNw1KrHVtA8d3lZUqlznUt9W3bttYtUvex0pixO6v2LVNaw7KraCP3kRI9ePMKv6vbL9xY2QoGC6C63TFxgbq6ea6bZqMVV91qlSK7bduAJnJqELOUpAJ9AZRGLWUQnh8l0gq+BnIOjdJ2lRAttMcTRiZKa7hUD+9vrz5KAtA0TXaf54Gg66nk4ssWy6egoOf64jGUmL/Xee+ReanLjqd/H7OKnvMSUYsxkyhoXzwF5VWUarlchnaqmxaXoa5rmgx7t9tlaXk0xRUTR2jaK0XC2SNCdTHfo4nOFRni77F2MVZAL5hsAtdD16A8tryrK666feHv+/v7zBVU92FG0Evz/3A4ZPpV5x2nHdFylECobduMEENRLnZvKxPmxTmFegBBU4Si7/uA3Cpag7Ztt9vQT0CoMPb4m90XMTbqboj5wegK6gqdj+ccj8eALKvnje4v8/m8mM6F9yZNzaTzYrVaheerWyAIWXjfZ1dZM7ObKyRdj+lGdK9Q1+3vv/8+/IY9DfNBkdPXr19nxF6HbTrnWccoAsnnUSXDU5InRi11H1FCnf1+n6UN0j6ezWauJ5xZPu8Wi0WGhnthOep6i78xhsMwZCEAihbj2c+fPy+myfBSXgCJhPD8V0I7iOrd3W6XoadMBKV9of3PbvCqp3XsWR+rqzHSyHEZcHH13FjHes1ttwOxFHQK9EV5z/ihUpHIKlWqVKlSpUqVKlWqVKnyZPkokEiznDSiZGnnz2hlLVujuUwuD+Qm+r33LEUEzMy6LrUcZTF+bZtZdUqIWKl9/Mly7lrtr65L4+SA2nr14GeFMntYeqcfZuk9PFYQL4ZLrZoqHKehaLHGXaTXjLJYTsjHVL/RGhxqlDz7CIuNnaxtEXcyXjmfTb72UzD8MM0Ta1vrgQDM0rGHZerh4SFYPDkmZ7w9pvhQq7Sm8eB2amzIfJEmT+a+KFE0n06nLM5DEQ9OLaCWMm/+ahJt/IbYpoeHhyxVgCKwEA8B8BDFEukLX1uaX+fihx8r/7HvVD+U1gNf89jnY78p8qX3cH0V2dDYWY49LHkpeG3Q9jHCnJUj37M3gZd+Bdco0lTyNjkX682W5MdiNPka9ZrAemAUXoli1CLNKZUUleK4HKWPLxF+cYyOegEwQqYIMOrMKAaQG45x47rj8+rqKouRAiIT95kua596phyPR/v666+T+kA+//zz5JkvXrwoenVwjJhXV5bD4ZClN9F1AOE9W9Gfcx4IigqylOISeXx0rDQFyW63S9Bvrh8jibhP41e1vvv9PiOn0RQRu90ulI2xil4/Y/kvXryIa8G65DesB44lVMQbfcv7DCOr3F7IarVK0q1wvwG5Q3+u1+uEqIl/A7LLcYBKKAcPmvV6nRDxoB5mccxxLRMIKTIMYVRWEUk8m/tLY9X03MEeOOgv9C326eVyma1H9S5jgjWdt3p+m81mxbhV9jxA3TU+Gmv7xYsXmacTBM/y2qAx2bxu8Uw9d0BOp1OSyoafpQRTHK9e2hNZx2i6ExbMEZQDDzII5iSnEcIYLxdp+g5OwaMecUwapF4EuEb1Gsdh6n78mFQkskqVKlWqVKlSpUqVKlWqPFk+KiSyhCKY+Qx00Tp+PlaHy8Vvypqm1/G1XrySxvwoM6OHRALB0vLPfde2eQzjuVikxxAFP07UsmvV2h2eOcUwHg9xPNRCrEnJzyGuRlYdZc5VK3NEFGZZOcpmyKhUCQHmeKXoR55aZNkyxzENXA6sWbvdLvsNzLJAIjl5rfq9KxLZNI11XRp30FtqVVsul0ULGVvQFFVUiyMn8tZYAq1f27bBiqYJrr/77jszGy1fagHUGFWug85pr75eXN1jUlorLuruxLyWdInHhOnpCy1f7/esfufiL/G7rstzSKsikR5SWkJRub6KdJdQPR7PUmw26xjP08PMj3PReyA8VufQ7JIe5PIUOYRon/d9HxkYJQaRy1JEVPcentuQ3KMkplfRGJ3MK2OxKKKBHIOIa169emVmFtg91Sr/9u3b8H9NGM+J2lUXeyj2T3/6UzPL4xx1rHa7XbZXa1z36XTKWBYVMTkejwEd01gwldlslsXtaaz3YrHIkD7dKxeLRTbm2k6Oo1eUEt4cHCNVSpvCcxV7lya7R1/zmUVZKZWBtWmabC/UWMZ3797Zy5cvx2smX4MSqtR1XYbUajwsn6/wLGVDvb29zdhrdczx+9XVVagH+u12N/6Guc5IJ/Y9Zfdkva3tUzT04uIii9VsZimj7sXFRcYmrHqpaSLLq6Jlnh7XeGHV+avVKkkxYuafgVUXazw9e0jonNZ2czyhzi/2Xnn79q1bL7QFf/NagR7SOXA6nULZ2m/8qftvaT84HA7ZecXbP9WDRL0yuq4LZ6bSNRxrqSlMDscUtV8s54aUIMdj9B5AP6EvsH7UY8xDmHV+PFUqElmlSpUqVapUqVKlSpUqVZ4sHw0Sydae0+lUtAx4qGJJzsUxqLC11IuT1PtL6IX3rJKV/1x94rWNy+Dole+xa3F8nUoJZWmaHEEooXpjDSeL/eC3k61DWf85Fp8IUpbRU43D6geNR2mzfveQBLXulZCO0UqKeqVPUiSWy1M2Q7NoMSqxm0XktcuQ7ok0N8nlhjaovzvHcuF+RTtxDWIMPnz4EK6BxR2xU2yV12S9KB/PHoans3mem7d8byk+ztMJj8UYP3W9q5TijLzftE5svS3FgPKcPNd/JVTcs2hrmz1vBa9fuJynMN96/RjuOaXjygyF+iyOC1LrqIcE4zP3AshzQT7mrXI6nTKkSpE/xDhdXFyENaf95sUFKcKJ+l5fX2eIBvSGh1SopV6TTbO3g+adYxRNWWM5dx7qZTbqhlJCa9ZhHKOFemj/aY5Y9CXyKnJcD+qM73AN+u3y8jL0C+LQIDyXmE3UE/QjzzdF6tjLBn2gyBojCxp3HPK+CQrB+To1rpP3BZ0faBPPJfWqUeZQXlfKLqoxftxXilh5uQQ5VotFGYT5GvVY4rhaRaXQb3d3d6F/ME9xDefZMxsRWY0df/P966Q89hRQrwKv/RrTh2eij3e7Xbj/yy+/HOu5Tdl8mQFdY0f5rIf66FjxOOJ7ZTLGOgdix7ku1cuHUXzVTYpo8jlJWaKBKDLKzjHOfC0jlOrxUcqDzuWVYg83m00xrpznpqKKpVhQnreKAHvneu0njpHXukKfRd6MqLP3e5yj+qldKacFo9n4brONvBao326XrsfNFnG/KQLL3mo/FIn8aF4izx1kzPyDSxzM+J2ZPwm1bN1Q0vLKLmy6iZZcAzySiae0C8J1KbkveYHRnruetvMxYXc5raduqtwnWLTzLndbLB1gezq8qesPJC6+MzT+83xBD8N5N+BhGGx/SMkW9MUuviAuDGRMGujOh4BImz1+h00G99ze3hZdoqMLFvqqzza4q5vLpLy+77Nkv+rO0XWd/ehHP0qeoQcy7pOglKYDLBQ2k/P8+te/Tr7z3KFKLwn6PVOxl9JRnHNX5M/HXjQ9HaPjcc6Y5a0r3YhK7q2ckuDcy9pjxo9zoi9X3G/aN966KL0oen2r7ee5pC8ou2kT5KTmpRdpCF8D0flxzqjozYXSePIcUh2Aa/SA9vDwkPWhkjCY5SQt6Bscgq+urjLXQU0dwgctdalTlyx+EVYX2uAe5RDOQH8oCcN2u81eNiCc6kMPNequfzwes31FyVXYhQ06RYl/+KCNw7wSuqA/F4tF6Gd8py/1+jJiFsePafzRN6Ux5/UK/Yr+KY0v95umDkAZz58/D/fBfRQkHPj+9evXYa/BgV2TmOOFYrvdZoYIfbnnOrPLMuqMa3/zm9+YmdnldZrORdfQ4XBICFL4k+d46QWdzzVqsMTfWJ+YE9yWsE+txz0NRoeHh4fE8MnCZDxqjNHE8Sj/s88+C79hXnEYCNqiL0NMPoW26d6sa4RdruOLSGp05r1IU4Toy9ViscjSrui5jdcvv9DwNfh7GIZQthopUM79/X0wVuFa9BvK571EDfa6h7BRoGTIGdNjpOdZNYzwe4KeHTBv+VqUo8RqXC816kSjD/o47vPqIoxwKMztvu/D+Qz9h7GDLmRyLNQLOgC6/niKqfY8g89TpLqzVqlSpUqVKlWqVKlSpUqVJ8tHg0Ty2+/4Fv+YK2hv8zmsvT6lfrQYtsEFsWkmJG2e0xOXqLo9d0X8Xy3GSP3B0HtADOfRhQX1LKEC0SrfZ9bb+NuQfI63wmoy9UELCwtcdlaZ1SsGJ091P+QudfN5RL7GzxioGy32U/0mELaZCHIW3Spz3/AQXAQPsyVrrBesa+upLnMbprQd1zcT2cJkUGEXr+CyMEH33Ty1fM5nc7u8iG4oZmaXl1fJNWxdVqrz1eVEbgDrctvacfo/rEO396PlCJbPoTG7mCxFH+6iq4mZWTvND9zbzMx2h234Pwtb+WENBamNzsmrq6skufLYpykxBiOmGpCuCYPX63XoL6XuVncYr84QRoFK7uve/epNwIQ76mKjKA27iOmaA1lUWhdFr9O6D3bKCADUGgyZz+MgRiukJfVkbwJFdFiflNB1D23Ua0poI9cjtjfqgRLKC7ItrLOmaWxo0z69vBzndByrnjwP0rpDGPV5DFH20LdziKu2l62w6tEC4VQ+ZikJFcZeU1ewG5km48Yz379/nyFD6q7FehP6EWtW0RDWyerJAEKR6+vr8Bus27rOgezwM0D6otb05XIZ2oPy1IOhaZqs7UqSgmeuVqtsjIHCsTVe0TaUywiPukTqOv3kk0/CtToflCyOE7trAnVY/ff7fUa8oimW2AtFiX8wB4AoHg6HUA+gk0o2xOkZgDagXEVZOARCkUM+f3Aicq4fe6qAlCkQEh2m1AGTauAwjoe7+6QcoJc8RxWpVXf2vu9D+7DWFAFn11p1QdxP56D3tx9CvbtFOh90bt/cXIffsI8z6ZGZ2cXV5CG0XNh2misvPvlRUj/Ud7/fh7GF/lBX+b7vw1rQcWAUFX2lHgvbdZrCYbfZhzMb7j8dUr309vZNOHv0cHmFeyb2sml8Hh4eout50Hnjs9b3MVUKnv/+7bukLeypt+xSZFSF93edF+hH6IS2bUNfYD1CMIZ3d3cZ0lpyqb25uckQREUdu67LvBy8Mzv6HWs4eomkXgrb7Y5Q//30XXomYzRVz0p8rZ6DVNfg2vl8bof7NB3OU6UikVWqVKlSpUqVKlWqVKlS5cnyUSCRjCBA1CiRk0E8/v4brdY5quElBkZc3WrhB+2ylRoS650TPqgVDZYRjyykFO9ollvjVLzvgxU+pD+JCBHHaCXP7OOz1ZINNFD9yzkgN/qpp0gRW020zoz+dosUqS2RaHCsQ/Cxn0X6bFyrlqOAIE5WKG6nUmRrzEPf9xl6p9b0tm2LSZw5FkmJAPAbLIscRwDLEeql9Pn39/cZcovyYbnn3yCopyY+50B3PBvzFta+29vbcL1awXjeqBX4XPB6KV6S618kZzoTF1dqvxcfB0sq1++xuM7BhgzZUBSf51gJFWP0S5FHRXc9PaTCzymhlZ6ca6/GkYf2DZN+6nPdpW3g72P/ILYkj1n2+tBrJz/rXAy0zkEth+etWtMANm8AACAASURBVKmBEuDa+/v7oAOUUIG9PZTKXWNnzXIPDUVFeA6U4rY5RkrJuzQOqm3brD5qudf4HvQhP4v/hoUdcXKoFyzwP/3pTzOLeikG7nA4ZF45iAPkvkC7NPk494US/UCgf/GcFy9eZHsM2g7dzOtTxyx4NByPWRycpprgmDhFO730LBqHpSnFOM2AkhXhWfh+v9+H/lIkkefvY2Rzh8MhoIIYa455NkuRNh1PReEY/dR5wulF0IfqUaXrgWOqUR7mIiNausY85Fp1cMlzgPkftH0ctwuUUfdC9h5S1FrJlTgGUT298jm0D3NIybrQ/uvr62KieY2JnM1moe3RGyPtR08389kLbQleOdPlOo6sY9WDDZ4VvD5xDb5T7xDma9A57qWmUc8UtBuo7Wq1ys4m6rXGpEV6PtA17XEU6L7gxe5D2ONAvV/UA4HjRjVW/6lSkcgqVapUqVKlSpUqVapUqfJk+SiQSCByqXXYR66ilT6PDSzFz5jliN/xmMZOdYtZdr/GeXFCZQisB0DqGEXTRMVqgcjbnFseWNR6q21i5CT0zVSMZ4E+F4emiYDjtTlDaV7XvE1qyVKa6WEYQkxVibWRGUnVuq99u9/vM790jt9BOZpUGhYksFcpgx8/w/vEM1GO+shfX19nCClEaerNrMgcxz7tsKjjGtwDy/PhcMgs/YqCKpphliKP3KbtdpshTB5rpoeqs5yLiSxZRFnK8dJRSvF/bI2MsbM/nJ2MkXjVO3n9YrmRcTVHG7UcRebPPfNcHKCukXNIrhd7qGVmYz9Ei2poX4s5mVq/PabaUiwii9aB26J11nKemvJDWRBLaUa6rrMf//jHSdmaTuJ4PAZd6nlf4G/VZyUW36ZpMnZG3QdY73GcHpd/PB4zCnxlXmV0CmUCYVP0p2ka+/TTT83MQp9oDCnzBGjscohTp7810TyQHI7DDsnuBU0FInNxcZGtCZSLlASM8qF9qLMyTzJaA6RP96f1ep0hEqVxfXh4CHoWovPFLPfC8ZgUtb/wmxcbqemgvDhzXRuKTLNXjaJcgU2c9hlFr5tZisRst9ssZZTWy0vTouuSxwP10zhHtP/y8jJJl8WfrEdKaA/Gl+PIlIVW58DxeMxYShW94/kPxEtj7TlNCSScr6Y4z+12XCu73S5jgoWw14IyF6uOYV2D9kWkME2b4Xmv6LnvcDhEHSLzQfcFvtZjpMY9utZ0v5vP59l5RXUzz6mSlyDHJyoLs+r458+fZ14Iij5z7KV6aGCMuH6Yc3q2wzUXFxcZo7WeqZkh+TFvsJJUJLJKlSpVqlSpUqVKlSpVqjxZPgok0iyNkRlRgtQP32MiihbGx8tXy/VENmrzebRWqNXLs+6rNQKsp7NZ6p/sx+rk1hxIKdaH/fpLcYUQN26sh50gxj0i9rGxyVI/wDoarRwaB6Gf3J9qDVJha45aoiHMLmfDhI51qT83rGQcxxDiSbYpUyfXtWSRats2s/oqkyKXpRbLnVh3OP4J9VDLHrMYahwmkEiOWdA8PzpHvRhXZU5dLBbFJLge8xis+N98801yD/fnD4lVK33nzfESMs9ybh2U1oqicI/FFHplJPc1qFce61NG/PqkzWN5eY5Fjc/w4lFK/f8kxNVBIktobuIpIPdBvL91ve8cnaq6QC3IHJ+o80Mt9xyLxBZnFm5jaR4Mw5DVR9c0x05hfQKtxzrycnvqeLK3h5ZdQht5LSsrpSKJ6Bf+ZDRK0S1FK1mvaNyO3stMmEC+FL28vLwM/aVIpOaL3G63iaXfLI/lOh6PgS0WoijQdrsN/aJomebze/nyZaiXMsvyeGrMlsbUMcMyRGNSeRzQ79D/irzq9WaWeZ9wnl7NNwkGy2+//TaUhbzBb968SZ7leRjpmYfj0hTR1LmD+NjZbJbF9yMGjuMgM7RS9mVGUfUs4nkeoT3wykE5aP9qtcrWN4T1na41RZ89dmeI6qUXL16EZyHOF30D1HG/32c6VBl5eexz/oHcC07RXT5PoS6YD9fXV9n9XpvMcuZPPteontUzz+FwyPKRqo5hXV/ayziOVVmOFbX3ULcS/4DHUaCfu90ui83G35DdbpfVneN8uTxGSjlG1ixnpOc2aPn8zJK+xbjsdrss3vSp8tG8RLI7kkcGoQuxaQaaXGlZ+WE1P2grIQInd9WE0TzoMRDVJ/ngOmQuV6f8oF2CjlmBlw6p3mdpQvGBrUSGwq4Cuqmr+wAv9Ny1Ec/MXQIyMh9axLoZIF2Kbman0ylbFBoMz67Hujj4pVSD33Xxch+xq4mZ2Xa3TcrdbDbZpqWkCWysUFcbdcVqmiZzscGhCe1eLpdFynl+0eT0HPybuu6t1+twDVzzNFH5MAyZG5SX1FzdLM65Wupmo+V7m/NT3DFVeD1kL8BN/kIWymnSA4tnANJ1pS9dp1NeJ3WVPOfGzp+PkU95UnpxZqMAxDMIeS7L/Lfnpq8vTDwHPMOg1ldfvLQNbBzR+eXd+5irk/cCDIFbGrv3waVRXZNYHylhgvdy6rlu8ScTIag+0/au1+vEpYmvZZc4bae+KOL7i4uL7IUQ7eYX4Zgqyg9LOBwOGfGY9jGPg64rPWQul8vi4RYH2tVqlb0kazoRvLzd3t6G+un8x70fPnwIfQEdr9fM5/NszD3CH7N0PEuGHDYy5DolvlziAIv2YB/Biwo/R0mUvBdGPUxqW/q+z1K+lFKafPjwIbzEBoKZfXp49g7sOoe4j3QdeeQ3GGvMHU1p5e0Dnqu1El0pgQ27C6puVpIb7G38DH0x5hcTNWhjXDDOs9ks1Ce8kIuhZLlcZmcdNVAdDoci+RfK5/1eXSJVf7COUWMAz+dATmQ+GRX+5rRt6t7Jogbz/N0hHyOI1pfDv9QwyHpJU5eg3zHP1ut1RrZVerZnyPRe5tVwo+Xwi6HutZ5+0nnxVKnurFWqVKlSpUqVKlWqVKlS5cny0SCRJSmTZnhuramVmt1ISygGo18lazdbZdR6oJYbLr/kBuK5gnoBwmap66ZazM4RisQ2oA5oyxCQQk3bwZZ7LTvQ+E9fIx1H2h+paySELVya1JgteJy8dawfLIyplYcDtkPS5iYnbFDrCz7ZqqbuS4r8sSVIEwzDksrjoy4nENzDSbQ5lQf3BaxXbPVWNx+mZkY5cIXB/bC07/f7DKXUduLa169fF2nCPZSPEVGz1Kqp7kWlue6hZ56bZsm96pzbaekadn+MFs8cYSutXf7UeXbu2XEd+mv5HNkWWzs9fVNq/2NIB3s7nEM2tT2lZORN02TuMot5JMXC9567ktbzqa41rLMUHeC+LbkkcbvVBV3by6RWaA9SJQD1Ybp0XU9AYlAuW6nVnVXRFS6bScTQB/hULwcItxvP1xRB2t7ZbJZ5fGiIwd3dXUYCBp2ATyagUHdYdfFnF3cIkD+4SC4Wi6A70U5F3bquy1yNgShrCqPlcpm5i0IvQtg9Fn2J8jEO19fX2bzVfYbrp32AcmLqhFiWIqXs1YK+xSfqhU9O66QpNCDsnqzIuSZ632w24X64QSpKzp4v6K/ggjx5KqkLOLdP3Q27rgvuuSUknglpPN2E9pml6cdKCeeZrEVTJiiKz7pb5zS7POI7JW5iAj/MS8x79Z7jsUc9wtnmmKJx/Az1VOIzDq5RgiNtL6cgiXuFJfcMw1A8A/A+wOnFvGs87yEO1TFLdTJ7iphFxI7ngD7DC9kxG/tcxx5tgm549epVtlagYzBX27bNQpxyYqIYpqDeamgDI7mPebhwyILqW+89Rr0InioViaxSpUqVKlWqVKlSpUqVKk+WjwaJZEvraD1Pv8+t6H3mD30ONShZ2vntXd/WNaZmtCYcs+/4WrYqZElXHTSkFN/4/0SSGK5JZrPcj1uJASBMxxwsbKcUAVNrzBivkQZsB2IcoIRta23rU5yzxcULUjczm8+A9KUxiFyf4yH1IR+GIbPia4weE+GUkAn2y1erlaJ5TDSgc4mtTxpfoIQWbFlSBFIJENh/XdEffD48PGTtRB1gcYQF//7+PpSpCDikaWKKCR5jvrbv+2K8k5fEuoTwe7FqJfGuKcVIenGU+psXY+yheaW4xvMI6fh3KVUH/1+t8qz3SujiOT3ixTRq2RoX4dHcc2yaWZx/XRdjwoIl1YkTAqkQxBvfx+JHPPTSQxfxt46jN1ZKS49rsfYYAcT9WD9KxHI4HIrxbF6sj+oYCI+L9q2ill3XZWtX0wwwWqloA8dR4RN6gr0b9JmKvOgey6kNtF3qjbFarTL0COgD0+lzug+ziNqgDd9//32IHdMxx1ixN4Za/hUxYrIQRuTM0vmmRDhKdsPeKIoIaf2aJqZ1KZHKzGaz0E71VlEEkYk7vJQZqK/uYYpSffjwIUPZ8LemuuG4QqSAWW/TlAd8TtP9mPcbeNzoMzVGjMuDaLwcI6Tq8aF6zSw/B6EOmB+bzSabF6gD9MezZ8+yeYH+4nmMFDQ6rjou7D0RzmVNJH1Bm3Q+aLubpsmQKuUJ4XFQDofFIvUyY/QN4nnZ6JzWZ7NXnrZdUUxGcj2ED+WV9hXvPK7fKQK+3W4TEiyuFxB6ro96tOn+wJwfeIYS6+x2uyTlnVlOAOchriVCKO+ap0pFIqtUqVKlSpUqVapUqVKlypPlo0EizRR1GL9TyxTH+j2GTED4jZy/M8utFPysPOn1kFkN9e2f3+zVsng8pUlUvfooGyrHSGkbPGt63k4vcXeeUJXrxfVrZ2lfxD6PViOt826bWicXiwVZFNOYGlxzeXlZZLQLyOOUimTRrTIL6PEwWn7YqqXWIVirOL2FogsQD30rsW8yO6rGU+k9d3d3wYIHf3ml3v7uu+/MbKQhVxRKY2L2+31mPQdLH2jM+77PLM6wkCFeBkjFarXK0HUdj3NxgB6KCilZ/TieTVncvNi8UsyhFzdZinP2dIKW/1TReBGdS15MnoqHMupvT7Hwap8wqzCkxPLMbVHEyCxPCI/0RsslEAHMjy7TZ/ttGi9nZhbV65B8nkOztVy2VpdSX4SnDENi1fbEiyFV3c7WYSBfiPNSNr2Li4tsTsNazroBSISyP+ozGZXCs4CCcGqfEtsrf68WbF3nzCSq8aXqRcEx0OqtgjFnfaCopaYHmM/nmf5QJlBGcD3mXJQDJllN2q714/hERQeYKVOZTTVelOft8+fPzSzqZE0ezoykOq48P5RZU+OgmIlRdamug+PxGNqAOgNJ55gzlF1iMGcdoX2iiN9isciQQ96fUL6i4DpGrM+8vQF9gWcrK6vGh65Wq4z5Us8dq9WquM+hD7AG+77P2om/8Wyuj3qFYazevn2beRthHLBWOFG8zge0hREstAu6RhF1/k73nDieQGvjPXwm53px3LUiYBCON90dUq8rPeuwFwAEOoE5LbDWMt4MWhels1wJCec2oP/Qt9vtNntX+Pzzz80sjjnHGZaYmlHearXK9nf1jNjtdmHv0Zh7lMceJCUk0vPgUQbtx6QikVWqVKlSpUqVKlWqVKlS5cnyUSGRkJFZ0/fLjVZ/zp3iI3VsgVfLgscMWY6zgcXeMj9ktVJzDFy0KKZWb4/ttWQN7roui4FRpJQtNWoR8eqnCJpaTR8eHiLCd0pjX6LlM8aBMFOoWc5Ax/GmHOcxtmmRlYM6qx+4F+vQNrDUp1ZrtrBozjS2cHsIsvf9YrHIUBodj+PxmKEMaAMsSZvNpsiyBuFYJY1D0byOXddlcTuwVMI6z3WHVR4WPI1t4jhRnUuMXJUss9p/eD63k2NMzHyWYhUvXuYcou/F/ZUkxmDgXoz9jPRNtPhzHTz0U+NPuW88pJCvZZRRdRSjjaXcUF5Mbymek+ut9dC4De6fxQI6MEWqGV3yYnb5GtYJJVR7NmtD7KhazVWPL5fLzHr7lP7XGCD25og6Ko2BwTr75JNPwnrXPIp49m63C88oJb331ormXoOcQ2JYf6puV/3G1mboiZcvX5qZZfF3t7e3GSIEvQZhb4Lvv/8+uQYeF/P53J3vZjnKOAxD9gzsT7wGS/HMnH9PWWPRN15+XW8fN4tIHce0K5sq5Pr6Okt4riySqIvHXA6kA/1/PB6L+TX5Oair1g/PYoZHRVU07x6jqbyPmKV6SJG0GBfdhb4wG1E0jCfqg7XCoog07uEzk+oCPW+8fv3azMb5oiixMusOw5DtR7o+uQ8wB/FsPjNx/c3yPMushxXpRt15DeM+7NmcF9Isjj3v74rEsz5XzyKPXbukm9TLgM8daDv6kZFSjSvFM9Fv3C8YGzxbY6J5vWt7PbZhRSJR981mcxZx5Hav12v77LPPknJ0D/HmMfQZe77o/qGs0ewxoWcc1gVm47rQc6iere/v7zOGbI37ZU8Xfbd5qjyKRDZN8ztN0/x3TdP8SdM0f79pmr8yff/vNk3zddM0f3f698/RPf920zR/0TTNnzZN88/+oBpVqVKlSpUqVapUqVKlSpWPVp6CRB7N7N8ahuHvNE1zY2Z/u2ma/3b67T8YhuHf44ubpvmHzexfNLN/xMy+MLO/2TTNV8Mw5ME+JOfYE6dyk79LsUUs0erZZNYDtcqMbIGwzKMO5Vx1ajWnp06/H+14TONvmiH3uy75skM45hCidWckQK0lsBPwc2YzP+bLQw6VgRTCaEvG/tblsUiPW3767BpFULiP2HpmZtYtUzTUzKxHrNWEoJym8WznxMg7dQW+CwynUywoPo/9yRarZfId2g1L3Hw+z/JLaqzIxcVFlutIkQSOdYAFChZZL1ZNmVK1vLZtgyVd2QzPoTW4RlFyL2bQizksiRejcC5nZEnOPbMUl3guxhLImoeKomigcfN5RAKjLtC//ZgkLZvv4d9KfcgMyyU9yTEQpRg/L5a0xFrqWSfPxV5B3eNztUotoRwLo3F/aQxMztKL31gYsdO66/f8/xKSxXXl/Jx8z3a7LTKvchsQu4JrdA1ut9sslro0DhxXW2I/5r5RaznnjyyxUur849hD9POnn35qZhF1PB6PSSyOWURiOAemepdAoOc4xk8RUUUrm6YJqIda/tnTAvVBPZQ5lOPTlJlT82Kyji+hPhznqOtRYy75mlJOvnHP9s8HvC/r3FOUHUjFfr8P12gOPZ5bvH9wuRxfi/5H37LnDv+9Wq3C2If1PkvRVM5HquylnmeRoluKxAzDkK0Vzd/cUGw85xrke7iP1RNF46+9fUXn+jAMWZ5DjVFl5Flzx3I5EN1TNQf4MPThO8SwYy/jsxziCbXtOoe222021trXnINTz3KM3ge9c0j7zfN2wvMVIUX/saddKSf5fr/P8nOq5wHHQKvHn3oacU7y0l4xn8+z3zRnLsfDK3O27g8s5zyMMF+x9jhXLAvP0ZwL5rw8+hI5DMNvzOw30//vmqb5EzP78swt/7yZ/efDMOzM7P9smuYvzOwvm9n/9IRnmdn5A6j3AoaAXp2wrEz0MOSRVcSXx5ywA1K6Hy+P3BZV5vM2dX/0DgQaAMuua6U28KDrAoykFfF37V/d4Ni9bbFMk9OraykfRnTTV7c8vk+VHpfddambkHdYUpeWTuD6tm2zuurf7I6j7m3qunM8HsOGqf3HLgN62FblxAQgOn7qYtC2bdbvqnC4L/CbJgru+z64TijBhnfYKSl+Vk4low/3jbazFMzOiXO1PN5Izq3L0jUQb12V3GOVcKT0LNybHyDSFxTvBV3lnGuuXnNOH+n33kukHjZZx5ReXji8QDdIyHyeGySKL5qtWdOk9YDwXFKdrJs+u43qOHoGEh0Tb6/xiEi4DnyYViMgDodYg7e3t/bq1aupf1KXP31xQpks+oLB5bArr/aN9gV0FxskldhBD7JM9KJjBNcr7hslJFECCc8Apn3LIQLqtue9JOihm1/MIUpwovPDcwPWPsD3TFKmL838PN1rdC/U9eYJ11sP8eqKuN1uQx3VNVUPuKzjS6RgbKjSl2Z8dl0X2q6ux9rXFxcX2YvcrEuNsKvVKtyHuqo78Ol0ysIiNN0DvyDo2UbXDu8DGq7i6Qg8A266Oud5D0I7vdRb+A7tUpdafO/1JYQJmPRljw3RZuk+pXqHx1nnjM51b77q+Yr1igIAEHaDDuefU7qevDRTmgpF9+ymabLzspazXC4zvV0ChXhtl8iBWPepnuR2qzFGjYo8F/QlF7oZYzefz8MLvxoK8ff79++zdqpu5neU0r7+mPwgYp2maX7XzP4xM/ufp6/+jaZp/remaf6Tpml+NH33pZn9im77tTkvnU3T/KtN0/ytpmn+lg5ylSpVqlSpUqVKlSpVqlT5OOXJxDpN01yb2X9pZv/mMAy3TdP8h2b2V22Euv6qmf37ZvavGMzwqWTm92EY/oaZ/Q0zs+fPXwxsEWooSF8t0D/EpU6el3xGC0G0tJc86VI3La0P/k4tv4z4leBmD4n02luCl9VC6CGusUuim4OiDNEqEfumhGzE/suTlWoAM7eXrZd8LfeNGhNKlpFhGIKFqOQ+MJvNMsp0z62vlKLFc1lQSxQsb+yupQl4dTyOx2Pm8lpyJeR+LKHPbEFC/8GVixGTkruoh0qpnHN9Vesot0WtXWrt42erpdNzSSwh8fxsdYn0XDchui49Mh5tX8l9Ma1HWl+ugxJyee0852IJ0bmjdfd0VijfcG8cDyWgUOv8MOT2xtgHvns9/19dJVlXhfoNqdU6RcCiW1DSFio/unP77lBPER5vXZequ3ifQp2RSB1IXdM0ideAmWXoTd/3wRrtoRZmKaJQSqLN7uyq19RbZLPZFMmnGN1Cu5VABTqGSSWUaAboJ6N4pTFR5IOfz/XgNjVNTI6uZGJcPq5BOdoWCCN0qLO6P5rlniPa1/v9vphCRkMWWPfpOmUUCL9hnmgKJE7rgrqX9k/vbKKfjKiUQlqur68Tdz3vk/crdQW1Y5rupOu6jHhI5+hut8vmiqI/IG1hhK7kVsyeGhBFstjjoFQ/RpgV9fTOrtrPqs93u112BimNJ5PhBfRaziiedwgknsVmwfUe5xj1amJdpmevPJQqRa25PliLCZmVhJOw3kBZ+p3n5aTopK731WqVeZzp+cMLL1HCQUau9czmuYsyusz9pns2vxfovHv79m2oN3QvylU3fXZJh2iqEAifATyX2XPyJCSyaZrOxhfI/3QYhv/KzGwYhu+GYTgNo5/Tf2Sjy6rZiDz+Dt3+EzP75gfVqkqVKlWqVKlSpUqVKlWqfJTyKBLZjK/C/7GZ/ckwDH+dvv98ipc0M/sXzOyPp///12b2nzVN89dtJNb5AzP7X57wnB/0d2q181FKL3YIkgcel8lf2OqRB/vm6Ex8hqTtOOSBwqV2nkMrPaRKy4vWtLQujKhFC0vaF6vVKsavDGnsoVoezSKyuVpdJuUwiqcWmjzmivsfdbXkWYzSqpVvM1lYGFHR2AZYZdj3XJNeK10zWwNL8ZJs3dRYTbUQLpfLIpU1rIBekm9YruEHzxZQPAtWeFikIKfTqYjGnEPztH18DaSEgDHSVFq7Hp28N9b63JKVmueFFyvB9eP7IhKgqGWelNiLrSzFOQWA7QyyqW3yvDC81BU6RqV0LB76Mxl8kz7R9eShvRp3Ay8MTjyN33WMWrKwm419nhMzpO1lCzt0vPYxo0BxrgCNThEer9+0r4dhyNIUeAQP+F7Xt3ogXF1dZZ4CuB/rlJNoK3II4Ti+Ehrrobzn1p7G0JSQD457R5/gXi8VjHIBoO7Pnz/PrOZKMgFZr9dZPLkXz6NotnogLBaLjMxH91NOAaKosa6vruuy/tL0HWZ5PBzu0XW22+0ypNUjjMH90P+qE5joREVjQHl+6DriPRLoLr7T9X91dZXFakI0XtRDZ+eLFCXk2Hg9J0BOp9OjJGzcj4oUapuGYSjG/fE81vml48ppVbCvI25S43WHYchQe41TXK/X2ZrT2E9GZ0v6jFG4UooPPs8oSY56JbCe03mFdrPu0nHUuFNOTYMYWY195vNVKcaYr9E1q2icd42uT4i3pvTZHnLo8UiUylFEkWOz9fyn5w9+FoTP2loPXYNcv1J87mPyFHfWf8bM/mUz+3tN0/zd6bt/x8z+paZp/lEb/UF/YWb/mpnZMAx/v2ma/8LM/ncbmV3/9eERZtYqVapUqVKlSpUqVapUqfL/DXkKO+v/aH6c439z5p6/ZmZ/7YdUpGka15JKZSafnHRWX/K9e/U7teQxAlBiTOOYCVjh1SPY83sPVojet1J4whZCbbta17hPNG7neMzjlaIFKUXoGC3LUZ/U750tNLgmPHuWWnOHIaJlJdSG+1yv8dhp1arvWZbUkqW04zzn9JlqseF4R6UUZ1pyLQ/WSM8KrO1SdjO2JJXm7+l0ymKHdF40TZPNd4hnOfOsv14dPPHQ/xIzGz9TkchS3KP3GyNFJXp7jXVlBDfWMy1//Ezr6q1dXZ8lJJfnpFoGPeRI55K3hrV/nqJb8FNriIUpo7xY9/xdRNlTdJHn82DCzDvg2eN/FotFth5DP57x1IB4XhiIhfTiZPg675NFx0LbDWHPA513kK7rionAGXVRDw9d97w+9DfPWq7zSlMRXF5eBlRG2Tw93af6VefLYrGwN2/eJN+xZwvuOYcg8D1sGfdQFbRJvTpQLv7m/tL7vRhLXKvMtZ7+VGSO16QiTbpnQO7u7jK0AXGPrM+VkRSiyAx/58X1Q9Q7R5k727bNWH/179VqlexVZnl/McttKa0A+m+9XmflaSL17XZb9CbwWLbVM0hTJnCfKHM5pG3bbE6rpxGEz4gqPEYljyVeX6r3S3OAPeQYzeJ7OVaT7+NrzJpsfd/c3JhZjN/m2OzYl7k3Ap6p/aZnHq5XSKdWYNX3Ul/o3tO2bfF8DOF1XuJrYGRY0T+PgVXL0/ZyO3UcPY8XjTdF+S9evAh/a3y0pu/48OFDdjbXMxnPCU2v81T5QeysVapUqVKlSpUqVapUoqpD/wAAIABJREFUqVLl/9/yZHbW/zelaZqEiW+M4/HzrXi+wGrtyJHI/JmeBd+zXOu1sL6X0AeOPVQLkoe6PWYZ51i8UpwXl6XlwNAG1LHvT3Y4pJZPtUBgPFhgnPB879W6vFykVo7jsbe+99k32YKkDIIcK6GiVhydCxxzdc6KqGOjzHYQRi0V8eNnq6VZ+wtxi/ybxsJwubiG79Nr8UxlhWOk4xyyp/L4ehqyuaf39n3v9o9XHlt6vVxyZudRKZYSK+u52BpdTx4LXpyvOcqoc9Bbl9rOH4JWluLazrXvnOToRdnzg+sQkSqgBakFOui1pre+T+2Tp0M6NxeLRWbBDt4A3RQLNF9m61AtvBzH1PdpPc6hx6V28v91Hake3u/3mU5QtObh4SFbB5rMnC3Zir7pmuaYPM1hyHNJrcnv3r1L6nd5eekyVZrlus9jgNa4PfYOQV29vtD8Z6UYJxbNqcfz7VyMPeqrfVHK5eatT0XW+r4PbUb7lJG7bdtQZ+0vxILyvNFxUI8XTtquZxReDyU02xsPtFnRaGZgRdmoD6POWneMa2mfGoacMXg+S+vFSJPqPkYokfMY6FhpvnVdF+qFvgV6w9c8xUtHk9prLCn4DDhfrYcS43v0G/rfy5eq5wydk3zWzFBLBxXUdql4zMgeQm02zsPt1j8roW3MS6G6gfc7jfmEYO6wrlEGf48Jt3Te4xjT/Jycvgox4qnXPIW91Iuj986oZrn+ZtRePQUw//h+Xad8nlevSm0L65WS19tj8lG8RJqNHcyK2nPhMuNNIt7tuZPwZ9PkhAq6WXgvQ567BA6R3kuGmU/xGyDkJg2q99pXOoB613hkGOoukLu3HrO66+LgjSp7eR/yfsRvwWWnScklmqYJB0YkJNcJywHWUPTxUINnxn7Qlz9zXJCxqehiY/chfZHzUhGgb3RT8DZOdRPCb0wLrxs3BG1Bve/v70O9VNF4Cl83eVbmJVfop7ju6IsOf1c6vLHbrt6j4rmhemuvpOS8taN1Vt3AayAq1HSenFOmfE3Jrc3TRyX3U8/1Rl9+eDxKh+dzEg/f4vZJpDSldEL8W9/Hw4v3aU2ftacVd5qRTCZ1MT7nGhY3Xt/Fq+u60K54EC27CKt4Y16a2/wSiXbqywHG7v3792G9Q19gveL72WxWTB2g7kd8ACq5eS4Wi0znKTHGYrHI3PdKL3SbzSZzr4KbPtq92WzCQVPdbKED5/N5aCfug65CWgYIp3KASx3+ht6cz+ehXng2pw4wS1MqoT76Aoxxmc/nWd1xMOPUK0puhrZweIPOf3Vr5fFVo4AeptmYqDqQ9y+0Uw/8uifxb0o6wiQr6hqsL7t8wMZLlLYP9/LhPlxj6VrhECWIpoRYrVahjniJ1L2bdQzu05dk7mt1b9Y98nQ6hT25pJN5/qkxXHU1r0+04fXr10l7l8tlblyTsx3PCZ3T5hiN9cVGy+e0Ikq6o21YLi8Mad5iP+VEhjrmOo+5Hjs542jaI35HQH8rsRcbXLyUTGiLknVpvfiFDvoBn2zc0T4ukVudTqfsxa10bmBdqn3B5yEFLDw9pzpdwxogvEeWDPklqe6sVapUqVKlSpUqVapUqVLlyfKRIJGDDUMfkCaGrEuU/SOJQuompKgKW27gHhvfwGGNsfD9Y64xZo31gRwnfeuPyAas9Et665/gesfye84iYJZaVkoBtGw5UFTw4uJy+vs4/X1B1ny4cKKesFr0ZN0e677ZjFaPTz75ZGrLKdy7WKREEcc+t9DMkOB8gPXFkmsY6QP1935KRryYEIbVchWuXU5WoZlYFhn+xzyC1VyTcrNLl1ofNSnrcrnMrFRqTV+tViHJeGi3Y4VUl1lGU8ziOHddl6UTUdcitgar6wiE3Y5KqP05FK+EkrM8BQ1Ua5/nPhf6yyRlRW82GO6frlHkpD9k9dAx80gXojuxoNsW0c/jEbpA6bTnbooL/mS9lOmUyQVzIJ0wn9rXnyLixW1YLBbBPdTa8+1VDw8zs+OEuKKL2yYna4l1xxruqW/HG+HOBA+L/hj1pA0zNDite0frAUQ4faqLrZnGYW52PKXIdLeY6mmTS9d8mkN9tMru9tMa6VO3Pg9l9wSI5nY7oSgt0Lt0u2xnBzv1o564upn6fUh1Az9TqeuZFAL/v7sbXfU8YhIzs+PxENCLMUWz2fE06dA+ul5mro3woOnRR0drWiDHs+S3y6sR+QuJrZcX4ZpB3DPZTR9rF/pWrzkcDonu5d/wN/Tbzc1NeD4EupDTRqgO0bQg7CKpqJHq+N3/zd677UiSI1mCQlU1M3ePiIysypma6R7Mw8z//8lgn/Z1FtjGAt093VWVmXFxdzO9cB9UjlB4SKpbRM4CASwlgFA3vVBJKq9yRI5cr/Y88vN6U9RTww/8/bdfrQy//v6bld2/88un3wvzZrawQFnm19cCmWaz3Rij5ZlNaf13xjkIm3J6xJrb/7t3Wt7XZB2D+gGZR0K7kiXOPO/nYC6NNnC5YE5Mpqq3WVHii44fL1rXD2A0C7begLxc9/bw13/bSZv+4R/+Qd4/fbD7RUSWm377OUfQl2WR22s+5w8UKmi+3WTR9Q/qP2pHwPnT6SQvX3ck6EHXOriGdF+f93yep2SGaiac5zwszu12K0zb8R3xexzHZigf5N2b+KJ9mJUEhY15eXkp1gVscXc+ezPP/R58R7hAIY3T6STTlM89D095e5vXRYYJc7WuNZe8/T4/P0u85vXFayY/BrZQshqxDq/32ELLvxP5+dOf/iQiubUDxlsIW4x5s10Im2E/PDwUFmOMoiJfDw8PVRIxzjubTeMa+uLj46ONp2nOyPcS3krkiETsSDoS2aVLly5dunTp0qVLly5d7pYfAomMMWbhEUIIhWa9pjlm4oSWltk7tSYb4Rx1GMexGeDWoxc1gh//jEcxOT+1wMwtlMcjRS1iCEYYfBm8345/1tOFQ9gRX6T0y2DqaG/jzhoyRtZCCIUmhbVC1+s1803xRwi0KsuyWF2yRhYaJE8FXiM0wr2estrnhwVt1JedNYL+u9bKh2ehFeJvZIQD7nvgGsgEONCw9x9u+enWnLpbvsH+e7J/V61/3UNG9Zb4d5rP51wvi0+78F3Zlqyde2EfJZ/vVgBeb53A/iP3hI84KidkizkSjvfW0oXEGA2BFKrnmt8LfwvzsUE5Q0lGUPOVLWjjQzskEqdX899uvjOk79rKT3pPW2s6hPzb1d5Z6w9AIrksED/eFWGIFP30fmktjbH3l2M/8JZ/W42UbVE0CPdKTMjBttbDFgTZZBrr/XwI+zj89LiPre/fPaYxbsutYWr+0hAeU0+nU4E4YjxDeBDc++HDh0Kbz33YB1lnHyfv38a+SzzPe18/fteroiQ+pACeZyI0pOMDxddIlHxepmkyf0JDTKbc12yapiaCyz5dXvhdNWGfTU9Uwv73uRVYbgXTWpt4i5nSdxdWZvDfXe1v5P3Dh32u/POff9byjkbsBR88zI1AkYCOes4DRqe8j3FtTePz/vr6Wlxj3zI/P3jyExGRqCCV/x6MZtXGiBYxHX/7neQmRzQn6nueAI795LxPqkfORMrQWD6UDtYxVgby+fNhtNjCy/ukcp22kDA/l7W4Hbx1H89LnkeD6wDlZmKo0+lk93JIN29p4Qmp/DVP6sMWEEyQ5AmmWmtX/81aRD9+7Ym04cfNYwKsRrw1DHN1vCUdiezSpUuXLl26dOnSpUuXLnfLD4FEiryNaNQ044zQHTEVlv5YuVaypuFlTYb3NWnly2thWBvHaEaMsYm61bT7kJYWplaGUEELWvXmtXZ8D7Qo7HviGbhMiyaldp/LznnxPh38DmaS25kYc00bM/it62paW/aJ8dpm1vxDam2Iy1ALEpt86HINnH8G9wB55fS9NhIIBTRJ9wSCrX1X9slp3XvETunzeY9vGZeriqi9kY97EMgt5pryWvk4n74/tMYe/9xbSF2tDK1+lp0jMtQaKvstiELtN+d9bPR7Xy72IQ8h+ZrAZ3OcDlhVBWOcZOnU6q9AZ3WI2IbSl7RtARIrbQfvTmNhC4HMx6r6mA6da2KBvRhbt/kzz3ldeObEFmujp3Qfx32cxXjLrKMeUUg+cHsegAys61qwxdbmlxa6zpYzngX1yEqB0RBmiD2fz0WAbDzvfZCQF/M3IxZCyLIsTTZJ33eAnnCYAUYEbreb3WNj+pjnz9+PdBkNnKbJ8oF7OF+eSdF/NxGRd4952IfL5VLMObjmfeFa36bWzz1CuP/GmJrmwxZihX4QY5RxzBG0tIbI5/B1XdFMXT7y+dgLnsMcCS6GaZoyiySRxFwJRNe3SfY15G/lg8C3woZ5FLWFYnvGzlrYCRYef9jiwOpMpFjreBRVJG+3Fvqowq6Kd7SQ/dPpVPBu1LgmfF5q+US+PBLJ81OLJdSnx3KERHoGW7asq41vfv0qUn5P34dqjK2cTy4fr/+WZSlCsdXCN4nsbdV8puc5u+bfh3vYisUjmuxTibEGz/j6Y+bbe6UjkV26dOnSpUuXLl26dOnS5W75YZBILzHGQiPAmhuvSW2hK0dSs5tuoWQ1DV7rXV4z1Yrv4zUjrImpoQ6sWayxWuI629aD7cxrI1mrxO8JIRRMb/jtGQVxZD/HILmW09/PPmvQlLx//74aK88/C2TR+1gyMod7Hx8fzd4bmjcO/Oy1c60YTJCaXy0jCr7dMvOfzyc0qcyoxt/169evhihAc9RibKvl2WvtGA1p+f8epfPWOf9szbeSn6218SRl2yzqiViAvaayFe8wfw/6I1CRvA34YL0FmlcJUG45b/hk1PwT2eek5r9ajIHj27q/Wt17jXN+Lbp2nz9vskVjkg1jjpCOU67FDRIFYB5reH0bZ6S1hgrycy2m33GcyjxTTNthCIaMRrrm3wk0xup9y8uA+JY7+gO0pq4hH8ex0J6jL3otePrm+XjBY5efMzhdPyYyW2DN4sZQi0ZsVj9W42/2yfNsjbiHxz4fHw3+a2iDPki7f6dnsGT/S4gvIyMbXsOOa/B34jHZ+7azn7qxSzqUkZEcRlP9vAJhSx5YzizLUlzjeG/n87mKkPjf/v6WlUgN9UnobNvaged3tP9lWYp+CUE7Ppo7uK94Kx3Md976SGSvW6ApzGqLZ4xZ1yHYLZ9NXwfsD+hZ8JkTgudh3xY59maNs4D7BiNNNYujFlu69/EDcvtM/us7apz7ZNdQPEZhITxWe0ZS+556r38P92Eea7zvJyPfjGJu21ac4zHsyFrQ1x9bJbTWQx61bPnO+nikPM56/2mMP57V1d/rrdjQhnis8Sgv5519l7ctRVlAn0DbZvTd10Ur1mVLfqhNZMtJ++he/3fLAfnIvNVf44GQG4QP2t56J5NP+HROlY1UizSnZlqKj8umQL5jc8OC2a5fGPOABfHp8SKBBxFfN0yl/HLNqYxrpEV+UkbescBgKnceXHzn4A2d70C8EONFtHe8ZzkyQWSTVW+2ws7rOKJsnnIeeWXqZxw/ffpULK6OTC+P+g2bu/AgXFt4fItypnYvp32P2WjrvN9QmLJB8oVKCKGqWKnnoaakKUmz7tks8+TcqidPFGPpDG2z+qRU4XRjMQ6lo+XcHWN2Dvf4Oik2EJHu8SaeISfAEQ7HEtOG08oSc5Mi7/TfGqf9AoMX0S3TYX/OTGotvaO2mOaD1iJktTAvCKWzyDBgQ6LlWnOTp8fHR1vYIV2YpvtNSBqfc6IHVpbFGDOTz/3efMPoTZN47PTvZHIbJs+A+G+FzQ9+Y+F+uVxsgYKxjt0QRKRQ2rXcJF5eXooNBC+s/dyDPNfCHHnCG3+PN7PFM2yyNsTcRGxZFssrFmY1k1rkGWmzWRk2zy8vL4WJa800F/WEcnIb8OXxc70XPwf7zbp/t0haMLfCpvg+mUhu8nUPTL792glKPwg2rssy2zOjKcj2MiDMjl/g4lsgfMiHD7uyOJGipPEOfe0vf/mL1k1eV35MZpIVv7j3pqP7u/N27JW0/K0WWh/l/T1XZPixh9cXnE9vQsvjGW8Wnp+fC8Uq2pdfJ/F4wWsV7/6DdYuFkqE8eHchXpMnkGMq1mdcTr+J4zqpbXZ5U8ZzxDAMRT/nMdCTYDLhDIfg8confqdfA/H6kwEVvyZjwIg3vX59y+Oj36gjzwBUMAby+tTvCQBc3CvdnLVLly5dunTp0qVLly5dutwtPyQSOY5joT2okdS0CCg4PU/t3jKx89cYSfAajJqWSqSE3mumpYz+hBAKrUvNvKol7MhcI8+BqZ7XMLXqtIYItEIaeO0Ya9G8Fh754/IxtfXz83ORD86Ph+u5nmrEMfytat+hIFIokJ2kLWqZVtc0jEzY400EvAM1yl4TT3/dcvzmMnup3cNlaBFD1Z6B+HbG6RyZUdbyzvm3b1Mx6bR6H6BOLvtKC0VyJXyznDX0uWWCta5rYerU6sNeM2tIP2kTfSDwwrxbtftjLENyHFlxcH0zKhVjLMN1VNqb1buK1e1WNxvy+Wl9+1o+a8QKb6HitTGhaIthFcty4S6RzpfuB4SC6rQ5hElQXYa6nXI3AK8ZZ3SRx8L9XTn5Dltc+Hel8ScW5xnF4/Qul0sztA0TnfiQSqgDjF04Pjw8ZOiCz7MnTGP0o4Yu4j1cT0CaPEIBTTuPod46hhEmdkOA+LmxZfa/LIvNawgpUSOgQZnZtBF5sMD2DulooevDMGTWLv6aNx3mtsK/fRqMbqXfYuVkJCih4n5MzcfDlOf8nSIi60b9kxBcb23SqjcfcB5mrRwaDGW6XC7yz//8zyIi8vHjRxEReXp6l93r5zJ+HjIMQ4H+McLs16CMWooCsH59UzOb9Onw+5F27Rm/vjWz2orlBluVMQLu02mRgUF8CBizlKtY/bDpOLdJX6aaVYlPz68B2IqL12K1cvpv3jJjrfV33578PT4sTmu89d+O3Ui4bhhZrJXBH7nvIn/IlyfkgjDRlx9jeS9zr3QkskuXLl26dOnSpUuXLl263C0/DBLJ2v+WJtBrvFra9yPtPPsO1XybWuiK9yWAFH5aFW2TaYkWpksenYYYAcBVs2XBxAMAFzsCkQDBBpz/N4nmX2DaUfXpeLhoOIl5tucR0N20QTi/rRamA+eQzqzIJs57zT2u1TSpjMCwtmme54LmmjUiPpA01zu0L15DyDbsjJTM81z4lnDePQra0hZ6LVvLCRsaIO/HA+05NOw15KpGYMF5aGnwIDHGwo7fX2ul10LovBasdfT3tMgXjtCzIESoEheJEov7/Ds9GsX54QDyVT/ACtrVSq/mq8nl4+/hNb0Q9l2r3YN+H+iZ7J4Guht9ufXPDVYTq2vzY54OlynKWvSJdda2XslDCx0/Qkpr6DFCFNnQh/KEtv9pSg/IsOszYSvufyt/nBfvo84a9XHMNdzeXwZjAGu9p2kqLCm4LvzcxFYvIDKzKcP9jWt8zzQOMo2J/h/58L/N0mVKPu3bmodVqPnGY4xif0dfBxx0nOfPbdsyTb9/1o+lPvRJ7Xi5XKoEaL68njSO8z6ech6C0+lkqJYPgSKSEDHvW8lIVQ0B5Dxz6Kdt24owJ2zVtK6r1SmT+tSQHSbR4Ln2yFKDwyPU3lHzYebx/nbNEW/vh8nznEcrW+EhmPzPI67wjUSxgGJ64iteJ/g2yf2zRVzlET9uZ7X5jkmx8E4fngHCv2vkXWZlQn3R9wMI8oH2EmMs5hb+7a1u2Bc40tjpuTDYEsJbw6FcbCHDfcWvI/k7+HUc8z/UyAjxDiaQZF9Ev+5D2ZnDwu8djtZgrbUmc5R4ayS00xqSy+hzbW3NiGONXwRl4rHvXulIZJcuXbp06dKlS5cuXbp0uVt+SCTSa6J5Z+9320f+NSKlhrv2Pq8VZv8d3v3X3sl+AzVUKGkeoMFOWjb42ySNT8iOMab7kyZVsvSg/d6RsDzIN7N/eaTDa2tFcntuRkggNYrmGjudT9/79rWYGL1GluXoO/I1rx2Fxpo1i15DxZrYlo+g18jhGWhsPMOXp2X393qWReSLtUHsqxpCKBjxavXX8qXx99So72vlrKVT+y4t9P9I7rkHcptzbZ9HDjk9X49Jq8l2/bmfkA/fwUjkEaJWe+Yt1O0I7WUNZgjJ8gBjwCB5OjXE1dAMtrCIoSiftTf3nVsWFvbtQyyu8ef05Wyhu/f04Vo+ChY+g06RhiTzEpV1Y3TFT3dtFJz7XImSJV/JaO+Hr+A1e8a/A0f4w/kxImnLc+0yP+v9jKxchX9nLKjhGdEMIRQhEiBs1eHnPTD3XZURFnPHtm12jf0ePRstsw3CCqPmA8rMtCgL0vPWJoxmQLatHWaANe+vr692D1PiexT5l19+sftFEqL/4Z2yhMrXVK5rXpfmL/fq2DzPuS8T7sE7/fdkLgHvq4r8cEgU7vcxxmJeT0hF6iN8TxqrEopzu9URUqxrvB8e2JKRn0+fPhdlYmSJxxFv4cJ+sFzeZVnkz3/+c5aPv/71r5q/cn2Db80oV83flNukR3jY4uDDx5+y3+M4FmsSrr95npvzpS8fn0vrBPTzxHY7zzmCnOaQ/Y7n58TKDBZmnqd8H/QWdSIir7ec4fR8Ptv3Q9vkMfX19bUYLzzy6NOrWQbV+ED429RYWtnPl/kM/DqSQ8DgCJTwfD4X8wiz9M/zXPg+syWDt6rD32Bxxj0YY8dxzOrQ59mP+Sg7xiN8V7Q/lMEz/H5riI+ORHbp0qVLly5dunTp0qVLl7vlx0AiQ64R9sxPNcRKJGfW5LiJrNk+nU6FBslr3CCMbDDq5gMqs70758EHY4Ww9sPHg2mhSafTqWD7atlf15AnaDugrfCoA8e58hr3lp8da3MfHx8LX4yabxNrUi22kPOv8IFPa/mqsUYxwoY0TqdTkZ8aiybb3bN9uvfFYKZVbn9eU8b34J1fvnwp6qflC+A1lsy4B/GMZTVUC8+0/PYgrf7G78KxpUn12kPuP613eC0Ys5t5fxL2s6nFV2JfZ0Y+fD5bSKvPJ/svsHbeS4sd2qOXBdsxyoI4jLFkbGbx3xyyRMQpzJE7P2ZBeJzcJEpooIHp2VS2wgdDct+OGhvzQOOvF/6O/tux1p19e/23Z+RqGDm2WRnTk+eDHV3J2wp/15pfMiOQ/hpbOXCMOf8+9tXheIyeCdDSV2QU6ODtdrO4YMW30nL++tvvybdQzz2N8Mcfs/TO57O986r54Lno9fW18Hf0sXFFcn82Ds7NTNp4r0hpUQJt+svLi81hNd9ikf07eJZwfw8E6UPrL5LqH/6PHr1EXoFI/vrrryIi8ve//714vsWADvn8+bP8/PPP1TJ4Nkeug1pAe/7mvDbxqA2QCeTrdsPcm+Y01HMrXuT1epXHxxypTfnLEaJ5nmVZc19BRj6OOACQ/rt376ztcD9kJMuvnVBfnz9/ydJDnfn0mD3dj8N4B9oKf7MPHz7Ib7/9ZvXjn/Hsmd6v2ufHo1Xp2+Sswni3R5zxPc066pqvO3xfafnHhRBsnPHxu0XEyoT6enp6ctYXWk8xn5+fn5+bFhXex9czDPv6qvE3sF8hr/+GYWiy2Pqjjw3r0+EYsj6OJbc7j4TXrBZ9vvw4xPMv+27GmOKbQvAu3+Zbefd+noxAMseMH6c45um90pHILl26dOnSpUuXLl26dOlyt/wYSGTcd99+B82sa8yi5LW3LZbHIwbFGHfNgbf/ZUSC47p4Ns+W9sunxVpRfraWZz7v0QtIC4msxYlkNMRruI78AFuIEL97GIZCw+vZ8/DOWlwmvAt5aCF8XCf+27cYuJZlaT7vn4XmjrVg3KZOp1Px/WosYEgHmiRokJ6dBp9ZAhmhu8eHF+JRqRbS59s/p1fzn2zFBvXfqpVXjxYyiteKo+jT4f7kj2/7VMYCrTwqd8sX8lt8N4++VU0KVHbI311DH2tlsO+mz5+ljYJyXSB3vv9zPwLjc1hT/iZFqm5XjWtFPodgsgzjIAKtNMpQQRtbvpo13y1G62vsj5A0xrRR+5Z49DOEnHn1dEq+PngPI0xgzPZtadBvY0etW/i+rnFz/m+5Jhv3LMrefVtmOa3Hljd+jGfxzJHMLMt90B/ZH0gC0Mr9ntu8yrJqPsjixvuAM3PlOMKiAWNFKsMW1SeN4sF6aw9Gpmu+SVg7wP8HwlYe5/O5sDYBeuPjCeNdKBez0npLKrYi4va7rqutddg/y39f5OPIkoTfyVY1EN8PeH2FZlNjv0/5Sv2V12ktC6YQQtHe1qXtH93iZLher02eBrYG82MMjkCWke8vX74YQoTvyQiPt+RhhJn9J31MVVxjpM2vr9hSpubfz0iktzJBHfH6ha3DPHKNdJCut4xoWZPVxmEeLzD2+XsYied3+/mOx/TafMzrzxqa17LaqjGu1lBAX3/zPDe5E46klnd+nsdUz5iMe9Amawy2NeZulM8fa9eO+C6+1Sfyx9hESkkY0GpItcURm5rV6L55oQjijSwYLjV4Jojxzs61AMP+6AMrQ2rmhtwAWI7MArkB1BbGR8Imif4ZJhRoBWX1g13LTMVTFvM38s9ww66ZNCK/rbrwHau1SfBkQ+yEXauL2m+fjv92HPyaSXR8Wq3NS03JcERU8tZmtLXwqF2r9cHWYrWVH6TzVvlqihLuT15a3wQLb59/bl+QI0Kco3ri8vnfLRPXI0KiVp+J0edR7FxRBow3DeVCvkFPprL+GkgXYtyMLAZHbMAQamgIg21+0oSWLy7nGxZ+c9muaG/sNzplHdyziefyDjKOKJeOP2TuNo6jEfLEbbHn/LvXdZV5RmbZvDwvr0/bvuupnOzfGkti9O4DY/Uevt8LL0j92MdjJ8Yjv8HgTVFt0ctj8+mck4r5UCbsWoCj3zC1qPUhvk8ZAdGYm2D5DSKXxX9zmHJhE8mmnH6+Z5IPmOT69swmdUxMd7lcbPxn8jVeOJAIAAAgAElEQVRe7HsyGe4zZkJ8vRbzMc89r6+vmQke0hapuxyUhEt5/dfmbHa32NdsdUJBbgvLssg45WsHJrLxYzLPPZ6ghJ9rzY21uawGDEDhC9ISbDSxcf/06VOxAUYbgnmn3/DhOXwrDFWsQKnVk18P8rjIYcO86SS3K167xhib17w5ZBG2g76Dz8Nb6yu/0cE5Bghq64SW1Na3DBRM09Rs9xDfLlpraaTrN6U1oh/km5UfvA4ZhqEwvefv6Oua9xOc95pShuvCk+/wd0Af8uPI0drrSLo5a5cuXbp06dKlS5cuXbp0uVt+GCTS0+5688eWmdc0TSV5Q8M8yqeTtF75+2smf/x7HMfC4Zi1cx61Ya0cIxZe43Ckjee6gDBy6kk02AQFUkNgfB34MnBea/du22Z1wY73HObCS810gRFXn2efB6+F4fx47WmrLvy7oX1krRxrs7wZE9/jHa85iHYNXWwhcrU20DLb8G3hLdNSb67I76ihZW+h2TUUifOSmwXW0crauVYdH+UzxrLPvGWamvd39M9z9d5aOjWTy5bm2GsP2fSb25lHpQ7rn/LFY4G/l9NZUG5oVk+nwtwI4sc701QqIgnzVY80iYhcX+fCtA6onpd7rE1KxATImmT31tD7GkJcqx8WNh1qmbofzQe+f7G1Q829IeWVTMRo7POadghQQT8fmpaayrY970jgdLrICoBadck3hCq65WGh1nUTobn2+iUnKPH9wIc88uX1dc19hufP8/lszxnyJKVrC5sO1ixJmNAC+eKwG96Ek4ldPIKFvCKdGvqGOsC7W2O8DxrOLiM1VArv4tBd67oWZEwtRMb3i5b1hb+nFerD1wX3YZTfm+ieL/k3BurO5Cs18XWONofvx8iQ768t01cfmobNRGvWVoz2s+lx7VtB+Dus61r0Dd/u/b2+7N7smvNSkOQMJWEV8sXoPdLxiDejUty3axYWTBzp1wA8hvo64jmnNWd78+SWKb7/3i1LRd/POUxGDXU8IjXkcrYQSZ8PrgO2bLher/Y8k4shDT8+QmpEoEwSx+3Np9FCbt+SjkR26dKlS5cuXbp06dKlS5e75YdAIj3yiN8Q1up7jfsRsQCnU/iuTKWWmjVGrO07n89VYhl/rNlJ18qFZ1gLUdPOt4hYar5lrfLW6q11nKap6qRey5+vH9a+sv+B/7umnWYH45Yfpq+3ljbYIwAsNU3NPX5YrGVC+tBiff36tUlpDakhmv6af08IoakpPspvqy3VylDzq22hbrUyHbXbFgLPWklfJ3yPzzdrGxmN8n+/bddfBopHNn39t5BWf2QUkMtXIw+wMeWkmt/FPRtzn0huAjGU6GsLefXa29SHcbS7LL2V0tmgNQ3BwoDwGAp0MA6q5ZwSugJimNrYxX32CKFmH8iaHwnXwVUJgILD41JbKcfi/TgVbQ+/ayGlEhKp6CX1bU96wWQSPuh30sbH7F5GOj0SedTPj8Km4Ii//fglUhLFeN8mpMMEGX6sKkKtOCIQRmHZkgd18vj4aHm3cFBzHsx8mqYCVeHwBdu2Fd8N7+T5yWvtW/3+9fXVysO0+94nrOYT5e+ptVseszyywHMZ5j347717987qib85Iz3eOiEhGyiDWF5a/l3ev+1yycl7WmOfnw9sjhT004T6Jp9s0efRF9OYdbsB6SrRJ1+m/Zl6P09jxNW+H+qSw85cLpfs2+KcL69vY2jDQPU+ffls5RPJ11eMivsytHztue/Mc7L8sHxIvmZ6//594YOH33j3u3fvks8z+ZN7lAzC66BNchTat+eWpYy//y2LJb8GaPUZT0pTW9dCaj67/l6PdLb8Jn2+2Pecj34eaK11/Fjo26dPB+J/4zlP/oX3HFkz1Y7fIx2J7NKlS5cuXbp06dKlS5cud8sPgURGiRmbaQihsOVlKu/X11dHS50jADV66RKJLG35W/6JXpPBWglGy7y85eN35FtW0zSw1rbmK8gaY7aVr/kJsPbldDqZVpq1mVwW79Phz/GzXP81DW1Lu8Tl9HbqLVbVGjoF8Zo4pmD3mnWuI2bVQpBp7wtQ8+tiectfr5Xvt+5rpefzzs+06lrkuD+99e6je2rl53ewNjP3FayVsl4ufjdCCMRYtpWWz8NbZWj5ZrMv8LZtpY/fcCrSa9U7wnkEaYe/qWlz2b/FqNgX1Q6viRn5rP51Ps+i7zOrCeSVtMvwcRqG0YV32FEuoJi18ZLz7Nvq6YRxP/cxrvmbFv3cQgj4uqprYBM6u1TYMvPv4VEusHzPs/qqkSYfaEStfF77XRvjaums61r41CwLkCL8TuMQo1Cvr9fsGf83xvw0tyVEsRxbSusEHr/ZJ/58Phc+jBCUD2ja5XLJLEZEROKWrwHGcayigD4P67oWiCGju9D2e4ZZKyXNp74ftPzn13WtMubWftfexRZQnsEV1+Aj5a1+uA4K5M+tCWqMrfszae3D6XE+t20rkJLWWmAYBgkDj505AnM+n5sWVBBvDcb9CMLf2d+L9ufRVLR7PAc2X++zBrSe06l9Rw7LgN+exbfGUuqPHgHjNQ6LDz1n7MenvO/5dRr7/3k/O3BE1Cy7fH49h4mNxYRE+jJwOf3asLV2qHEztFhL/bqeLfc4nZq/KV/z42bNas6nX7tWC9nSsm7gPvTTTz/Z87jG6Lgfq7gMPt1WxAq24PM+rvdY5XnpSGSXLl26dOnSpUuXLl26dLlbfggkEuK18S1Ex2sFGBU4sll+C/2pabJLbXUstI4t1lJvA8327hDvl9LS4HmtIWugmaHqqHw+3SM2M9zDGh8OXuuFtb+soXp9fS20vxCfB77mY/VwOWt+df4e/y1bsdJeXl4sdhhrarhNxRhNOwVNHjTcNUSNtV++DX0PAlnLD9/fuoeZj73UfCI5vRrKWysXv5uRONaosn9x7d7cUgDvqvuSHklCIMu6535Qq9sW0neEFrM1QO393Ke9NQHE6ucAveN2VxsT4Z/IOY5BRLRucQzkL7ptyTeT/TEZ6Zi2TeYrEC+NTVYJlsxa/JrGHXEca2yU/nxeH0DzqJwx5b2Uts9Oq+2gPYo4NkrSZC/LUmi5W3OGSPJNg3B8tXmeCxR2Xl+zZzA+iaQxiuv6+jIbirUpmgqke4CPK/I3BPN7tT6i6KVnH2WUhtvo6XQqYpphbsTRP8vf+qJ149sb+xNhnvKoS2sc4+Dy3n8S34jZVT0j71FcajyPb8HcB9xPfZ3w0Y+j7MMP5MgjdC2rIT8n8XiR2kzyrWP0g+e03bcvv8aSzxmS5X2scDK0/DmRl8vlUvgE8hqglpfWOP709GQWRb/99puIlOzyPs1ajEZ/9FwMaIu8/ti2FFsb649aXEYuF4Tb8zzPlg73cz8W8DjETKzeUqYVz9vP9zz28pzj1+jcbvHM7XZ70+LKf7MWc7w/34rrCPFtm9/BrLt+/G6V059Duqh335cZOTxirPVxR/01v7bGOcSfZOZ3Pw5xfTHD8bquzSgQb8kPsYkcwiAPDw9ZBXHn5IHVCw/iEN9gW6Z0tcVha3HrK5o3iAx5+xAkPOj5/PFimU1lvEkAO84ekYfwZtdPgi1CAT/5MGEBT4a1d3PDxzu9M3Yt3AfywoGekR8Mdn5RURuwfJl8p/XEDlw3vOjgwdObDzB1PZssbVsZ1qJlFsJlr5XFt1tegNY2Oq13hFASM7RMZLySgfPn+wwP0DXTG14EsgmPp2hvEVEcTTC1Pt1+vhz4j8xcIPeY/UKOFBD8XDLzaX9zSwf7O0eIMwytoRv5dBMB+v6QL+Br4yNPotYmY2liPE352OwnRa5LHudut9ub5EchBNsEMRkKt9/dLCofA9CM07eqtSX0p9LsKPWrXCmW2n4K8m1jlU7oGC9fXl6KdsaT/bqudv/jYx6cnsclPzdiLF22fOH38vKSrpGCD5ui6/VaLAL93MXlLZR/SiSEYOt+A8bjrC8Lj9MtRYJ3u7BwCE973XjSIR5fUY/epAvl4Trl9ny5XIoxGO2vNm5A2GzudDpZ2ngecxju9XMwL2Ahvl/xHIhNgy8vmw62yD5qC9pUN/u7X15ebHz2BDO+DH7BXioeS9KnQOPaZM+mY1JQib4bYcP29B8fL0bEk8ykH6yefPnXNbq+ctZy7m0Jbernn3+2RfjnzzsBDsxbveIc34vXRTy3vby8ZCbZIiLjnG8EfN1a+JrKHMRjHo8bPrwOAxXbUm6wuT0gf960kYGJFuGMN6tnEh7fFlrKPr+uf2tu9c/wWofHJbzXP9cCTfzfrWd8Gfjo1xqtfuDLwAovFnyHz58/F3XiycQgvKbjdW6MJSknhzSpbVzvUcpn7/2mu7t06dKlS5cuXbp06dKly/+v5YdAIkVy0855ngsHaEZgvMkla9VqZnMl9XeuTfA0zuwQ7c1Xrtd9Bw9NYNIG5Dv9p6dHEYHmKM870q05ZTNSd71eC7p31qj4QKRcT+us2qJLQvnYJBUakHfvdo1ciCJxU82kmjq9v6iWad61daPS+0+DiMyqYbxpfcM5X9N/GIKERc27vu71N0yqvdqgtR5lVCTh69e9PE8PqtFTJ3HU/Y6cANlACAJ1podJj9NkP0PLj3rTfMUQZN5yDdkCsyhoFl+T6Strss+hRJ5YowXzwCGUTv4tHY4nN2CEjsMs1Mywa4jYSmZ8jM74e7nPbcKaQknBx5e61iqEIJ++PGfnktZLTaTnlAaX4aLfM3j0SB/fbiin1qPFkXAaRgS3D7lGUNwdm34/aw/CJDdrMqEFmjSUKKOZ/RlyqH1QQ0vEgOOQYEWVZdzHkclZXpjm1co+ZOUPIWRhK3BOxNUXNJBDKj/sAeIKdAUhMJytqlZunGG7qm0hRNnWPAzFi+QaVRtzgoiQyfEide3rW8Ia3eutft9trp8XaZsiZ+/ZSnPzlgsE+qe3iEhoUqlxZ6ua25ATKXgk+Ovnr9W8ryFZlGzaYtcZbVzRAX1mGEoCEMuf9tdxOlteN0FedW5cgZxqHzwF2YZcEz6e93teoDEfRdZJUU6zftG6uSi6EaNssMzW0BBXtEGEdtB2t8bBUKkt6vj/Ouflfr7KNCpygL6sBExftB63uMg80/dHfYGsScv25fZiCNiqbfxJ69SPw6VZM1lNza9F2/l8y4OF1wKfmwnubW8fHgmOkltv2JrnBHQxdYygYxbqAmPCDSbXS+oH6E8g+EpWCpu8vubrH7HwM/v51Zn62dpEx6ptyS15QgjZOkpEZA4YkfZ7n5+/2JiHdM8II4S2uaxyVbKuVdHFgV1YtCwyDBZyZ9Z29TDt4+3pw368LbOMalHxH/+yE+r87be/iYjIv/+6m7f+8suf5OmE8QxItY71WseXM6w9ziK6dlqxbht3tP6mlb2tq9w2tYCac+uGE8jJxiADmTAGQrLeAZ0WkUhuA7OSUA0nrJeD+7b7Oz5/0u+o+ZUQbGwbte/9+jvq4Jc9f9pvXz+/yuX93t9hUn0acuuHEEJmTotzIgmh9+Es2HqO1+Mi5Vof74JFxPl8bro4eUSXiZLYMsITeZYIZG7dd7tdLdxVmmJgcQDCoxcrA5DvZMp/yu4VifYOc2e4fsmembdZHh/0+VO+5o8OHcdaH2FxoloIjLpGeX0GQdc70SW1vL4ky8F7pCORXbp06dKlS5cuXbp06dLlbvkhkMgtJn8KSMtGGeK1t4zM1cIZtOyjvUawFaC55rTb8r3y2m5GFUufoqmi5c41eB4ZYq0fxNtCF36OcIqfShvvVt0uyyLnS06uYJpYAQKjv4MjilHtiQKTmY+SFdMQQ9XUPKiGW0bTTn15/pqVM+W99D1MCJ1qbpw9943Q55tqn7aQNHzzcw5hsAOzr0f2JYvkZ1dDMZIkFLP0WayHozhOT+yZwoeuQhLUQmNq6Mw9/oi1fLTOHeUdR87fdSNEN5RO7B4xTL8byGPYylPsnA/UcsP33WSze/LnN0/EEtB/VJMKld6gzygaGMZJBtw75H3OeVwZchAIibT6FJHICLLVMaCU5FtkQC38sZA/hITYFtmgvZ13zeS2qB+aWhAMYZUoXIcNIrMKErnF0pf9/2s58nsv7t3KtnoPEglp9StvHXI0V7TyxvfWLA8QsgV1HkJgwDv5na0JvbR8FWRDOeoyhKEgQVkj0EWdi4bgxvi83YsbB2b1D0PbXslPNQLJ2iKaZ/KPm4HQKbnJusio7T0AIdJrQFdC3Ar/olRMc5rd0wuDdRaEK9iYVGkrSf9q37NGvuHvqY2x1t70VM0/jq2vfNs8CjfGwm16HHL0Zl3XwseQCXt2VFY0X/m1WuitgjBsJbIhKfuKWHtIhDbW3ml+gW8wQheJiFngWP097AikTrmyxijriufVWkp/B/idD6PcFMmEZRaEfdplizbWWTuRPHSOiMg45u0KU88wlv5/7M/Gx5eXl4x3QkTkp49/FhG3flnWYv05jMTpIGvTfxjInYG9w2Bo1nmE5V5OJuPz2FqbezIftqLjfuWtD5l/wxPQMILJ61y/7jZrNYeM+vL6NXWydCx9yfkbcRmmaSr859mn0fdfDsXxcEGoJ7UWDGORjvmH6gDiQ3xwHQPRRPrX69XS473YW9KRyC5dunTp0qVLly5dunTpcrf8EEjkrqGcDxmRCuTJoYLMTFVDGT1FtE/Hh57gHXgttARrPpity2tuYPvMWj8fdJYZ2SCeSpqRR86DLwPqguvLl6GkZs41jrfrVcZJNYpgOlPfFYEWRjW1owSJRI+/MAtiDIZKAilZUCTVYkkYTCvy+rqXazwpy9xr7qs2zzeRMdd/nCRnUAzjUASZ5jABnnGVNcfzVmr9GOGbwlg820KWPaphWlZCa/jZKhJZQdRaSGTtnUfac/y+B628R+5h3+R3WpsMbSe3hASX2vgkLYYx0hw7OZuWtKQoXxv+fzEMEoA4qp8ifEg3hMtQRGaSIAFjiradUf19vQY++TtS+wjpNzORWun428tqmnnThC9EP367SQSCo9eAQEb1kRwkCvuXms+bfTNkbnC+yjj3tk9krf1/b9urySESiXfHoThXy5dIQiR92rVwOC1Uyss9IRJwLPrKmn8HkeDGdn23MPI1yEiU7kArMbYGC5Uymv/sKSp6EX/ej+rHM2yTgykSYi7ury2IrEHbu8CHMS9vNCRQJLENqM9UVHR8hX/cJrM5SGv7gm+gtrcgUUIAMsRhg/L87vknX97KZ2mNj7X2wudq35PvgX+iby+3a45usSXUvgY4cAx2UstfbT5oMVemtlpag7H4dG88P93yyp0qLJcYCwefP8tHPpbDjzW6tp7G7/34WX3AkMY4hYTAmPWRthPlMbiubiw3v3n1O1vQNlM9xJgjrNvtOau3vYxgP60z7vvwQZtxe5Rr4D2/CYXEua9fP4lIjijy+gdjtPkQSrQufCXncyBzycd6cCh0vg7yoWa4XdTQ7LfkaNzm8Ba1MDFYV3oUlBFvcJxwvjxSykiuzx+Htashr+zzyeXD0bObJzbV/ehDchShQWzuSun//vun7F1gDk7+mInZuLWfeks6EtmlS5cuXbp06dKlS5cuXe6WHwKJDKo59Tv8lh2416KxfTRraLz/QMv/DxoMb7PMGpuabxfHgOR8x1jGaPGIIaSwUyefB5EUt8gjmD49z0rLcYsuFyCTYumyLbaxXLqyWXysJY8bF0zDmzgt4foCRPImjHqNTrN4ytJZNw2Gfb3JrExl8GUcVrSHnRF2cd8HoIzZnMdcgxRjdHb8OUoAmZ1/A2uOanGuCtZTqX/72jmroxhlMMZM1oyXR06TEbH6e+FjUt7T8sk58s8av9M3cms8d4+f1zbVIIDym/hj/v5v13AOpCUNY9JqJr8RPAvfxmgaQLBcBkUS4P8YRo0XNl0MeRzVH2U453HCYhglGLsr+QVJOT7y7+QjqVrKRWSF7yN83xAIed3HiPU2y7ICgdQ+AcsD7aeDRNfn6uhDQh2j+ZRZ+5eynbGY21mmna6hzPdJGMpnizxz34ltBLLMe3T9KbfqECvvUJyrvZvH4JbFQK2vxIp1QoFiO+Tc7lgmuoZclrwBFhN3UUueh59EZEfXRUTG0yhR4EePsYXZxzcJyuBqbUi4L1uGJSRnXi2RHtV/bx1vss1qZTK/ZnWRDDdWidaW8Q6ua0JifY4r51pWHL7d1NYM+zN2d/U5EZFbyPNX84+ztY46v65xK1Bwzu+R1BDJsh+0UVSW0rdRzO84zbX5eHsL4WCccO12yNuX/ebYxdMoKQalojzwJYfPvZzMfxh+5eN5b6OTMtLLeJbbiraHsRnp0LcKg3VzzNWbriUwHI0SCgZRtjQahqGIq4nxjNvf6v3NNZm///pvWX7P57Os4KzQst+WPJpBCAmV5bjgQPPwznmei/UyxjDP5otxEX6n8CdMa+BozKa1te9e/tSnsS7z61kvl8uluSb3rPPcjz582Jl5EekAvz99+mRoJ9bhJYq6Wb74nUB793dmt7g+gn2CaD5Tm5om1NN+7tlFYkhxtvd7ZrIwfPfhvaAxsvXiy6ccAT+fz/LUiIX6lvwQm0gJe8PzgaR5E1kj1qmZDvmjd2RlKBkf6nTCe5KTeILpk9nGfj7KCPNLPYeP7DvX/u61SI/hZx9kmjeGfsMDCBrPoUPzZnCaJmtYbMLpnePZ4ZhDOgwS5OszAtnmJBzBJuDNagGDh5ULE54b+NOADyrwvONsEs0iiSemz19K0hyshcwMhEy6fN2wUiBdCwWJAZsjeGHyjZU2NVIxb6stPBORAJf3bfKXhZz2/d/l4kEnxVCaHbXIc0IQs1q0fnTHYvzofGtRc7iJPNiQt37X3nVkblW8k5RQIQbbGBZmgWbelBbPMoJWXQf3SSnYT/txOj3KMGHg17Y45d9hTx8EA+hHar7nNgAIRTPaGKVtx0ImoG0OZs6KTeMYlYQACqLtarTgeB4Lb+v/YV/82A8nkap2k0qYDNxb+R5HSpQ/IuF7NqAHm8iaySn3pxpJRKuv3deHy9/F2BLyecArnzb6OH4BvsC8k4Ydb/IqIrJugyklTDkx6rNqUhhH0XhPIiBPk0DLiy3KgHBXUh/zUj+LLnLP/scZSrdJv894k21QRaFgzt+fATmKrJsEJQESCnmRlG3YUPgNga4dnPKP5Wgz+ZYC4qj9s3gleGszWZuvWuuiI+ExMBe8M7XVVp55/ZZfhFIM19r5KiM0pZA5pvSAsgOhPbSNDXMyj7VQW/KoZdByDkMKfzXAxSBfH0UJNt6mutS1qpBJ+OY23+t+7wnmyaiTeS02j9GU85DFzFeD1XG+kRVnng1zcwjqdtC6HrZgm8i0bs4JkyQmZQUU+uk3lIvRnsHGkNelftPWIsvx599qp0ftFpsiTy7Je4VaX+QNKxMpQqZpMlNXbK4Q0sSHDXyrv4/jmIW7wTn/m+sqP7cfr9f0ztOJlAnU156e3slvv/1m5RBJpqqnKc+DSNpA//rrr/It0s1Zu3Tp0qVLly5dunTp0qXL3fJDIJEwZ/UaOTZVZYh6HMeC1thMp2hH73f20B5As1LTEjNlbs1MZSJSgpr5LUxCIUAdfX5K09JcM+LNKFmDAa0C7r1er/aOpJnJqZBjjEW5fDgREZFpGA21SBkjsw1JGtCCsGDMzYvXdW0ikWYQsG2yqpM6a5JmhBvAux0isMHcbs2vLctiGkW0E5TbnLtlfFOj602cCqRkQD1KdtyFNJcpx+4OoLvcTtuEMWvDBDbPc0IgkRNu5/EO0yf7uzD/qtzzDdfuMaGtWJEV8rZevX1PDf00jbQhsaOdAyIJOxqYqg7hImGCuaoij0rDPZ2f9Hy6DiTSSBaA5Kg+bwghma3CRFuRlKR5HySoSR9U9YPlU8cKQ6A267ur9qNVTf+WGabqNwv2bqZ9ZrqaiC0YiEvmj/qmCpq2uWxkz96BMh4hHffI9z27ylukRYcmuTBhi7DUCIakHSFXCfXgMkj2TIwJSTP0bS2RyBZhxYbxN6wF4ghZqXhhHSy0AdwbtmF3MTDz0TGFAUlkaZofpD8OVi+4GIxAhMbWsKW2gzF9e6DSnBQCFQkIb4Lf+vCyici6t/uhQCQ1J2YOvCXkS89tIW8L9yAnIm3CkHvQQA4jViNwKttQifZw8z96N/q5z3cxZ1TnnGOLFD+/MuKyMatSkXYiIEvpOYI7Mn31aKCIyBLKkCFYf/j1FcYxWHqAVgTZ2yRKUJPBMOQoJQgIMxcUTCMg/pnMxEpEdrJCm8dhuowJb8P4IXJTGBxTIcgNJ5iIbs5UckltWERk0EIsurZblsWNXwh1oenC+mpdi7XXOqPfK8GLI2nj9TYjYrXxm128fGg9SAu19GbdPlyHSFrbjeNglnHsAgcrwhijrZ3ZXBfpYE389PRk5/CMX0sjL0zQCPHtjC0keYzw5EBleB1ao0+T7S8SmWaOrt5utwLxBkEXzj88PNi7eV9wr3QkskuXLl26dOnSpUuXLl263C0/BBIJzanXWvnwHLjHH4dhKHbOrCn2Gg32h8M1H0rDUxN78ely2A9oMNgnJoRgNsZJ85CT3uRhN3Inc58H2GIz2jnPRHpT0bx9/ZprZbzU0FOR3ScScZgLrQQhklHWjDRGZNdK5+VO9xuyF3O/hhjT/aytqiEAieAk16YDUYlRZL6BRl6//RVaNKSStJqJHpn1KqXfUnkFvgtZzvQZQhXj6spHFOox98f0vjWG9g6sgY7OT1XfjPZvdRNl4uD2rE13UFHpf1O2nXt8It/ycTjSjJ/GEopsvlPugC3Lh8wvC+leDZFIVNmGogzo97vWLw7aJ6cHGS/v93QUiQyn3e9GlEQk6jNLOMugvjTJL0u/uSPTsRAh6BuB2mYIhuDAIkDg5wjECJrL+VXibR+H1uuuuZxvCPGh1gbrZqwPY4Ig9wPIHGJMiHsOHhUSY7S8B+oHR/JHfSBZ7qGPP5LIBYzh7toAACAASURBVIz5uFR9Z8zHqqoPY0XuQaha9wEdtN8HY5YnReJSMAmJT2MDeoTwSNPuaxOBiI/BxqYBbQiEEWjbcXXII95J+QQyH1wptF8uEYQPWgYXKmFQ/0tYwYCsYrgGWa+Ym/d2L/CfB7FUhG/kUiCRccwtjrK/zSe18u3IF7h41klR3zYnVU1cqs/GHYpsvsPns56HCjqy5ahbrT8ZalqUtFy3Fci+gAiktPaxe4w4IF0PlLY9S4jYlhFf6fg95VwRURIiP06w7NL04So5jWm+hO+iIZL6bqBAcbOToxLGbKvOB1rHYdwkrDk6GWBJYhwUm6zXvb2Ce8EQQ4G1lYZ9mIIAiLS61DBpyUc7ur/3m09oZp6XB31hgA9evr7FO/24xuHy8F1Op1PJt1HxHW9ZeNTGuhbSB/HrXLYaFPPpTVaCnGestT2KiXV8y/prHMeCe4T3F94CkOuN1+Z+X8ChX2pWlUBYz+fcAtDvIVJd5HMYzt9uN/vW3zpvdiSyS5cuXbp06dKlS5cuXbrcLT8EEgkErcZKxDa9XvNgtOO082btgteaAAU8Ay1Qtfq6rKYVWmbd/ZMGaBgGuV1z6mN+J/JyOp1M24Hnn95dsjx4P09mtvLaGbBBMULHWg/PEsWhQ3xd1Fhd/TsHCRLnMqRKTULcCo3RcsvpoHNdhX7PLX9mk8o3hy/RkNvee/Ze5P0WWQt2dr6te73PqHfnsxmNIe6YQbGmSV2pHsOQwp2k5/N63OJiqHN6kPwwHdttUf8VRKdAFFhTLs5XDvVfpIJHghQhHIYK0tdKwOW3pahPvw807BVSP59HEY9A1nwwjpGd3Cdyf+Y6kn9WGBJjHxDEUUMUKA18nB5EJg1UrGNKVDbWTUN7bPrsJsEczkxjbFo/vDMammXabcsz0MIU7AOMktui/tZXtX647XTk8fZVlhf1X3vdzw2KAJhfc0i+YNHah36AufxGBRtr4Qs5yMbffP027aa96w+gk+t20IgOpOUDFpiNWRz7YazrY+/1H/4j+VwpNI2XregHiQae70dA95q1A9fF8rq3qRmoxmmUYdE2DZ/IDUgk2naQAUsOIF82nuXHGPd2medj708IAxElyDDm6Ocw4XsAqY/G6o3yrehzAUzGigxEkdE6glrpzPkYL+Lax1D/fp7ToXatOMfzZyXs17FfYp6vt9pZtd2pBY/VbUjzrlnM2BySW4n55+0dsGCw0Dc+75oeLKhc6ApDYYE2UrreYizS2jAh3vkaypcZyLlZb02jIZsIvzSp5QjQ1dPDowhbgwzg6lDLFHFrl5DzeawRaPnJJQFm5Hw+BsvqFmeRM9jyFYlXWBaRz1acj4PcLPSFtntDkeFnN8m67euyGX6Na44+j2Owb4K19evrPp88XvY5DWuXjJeCLMiw7rpcLjavoF3Zek2/6zROdq215kfb2iMe5OcW+JC6b+3Xw3xNZF8bs6Ujoiwwz8qnT5/sHmZXXamuvHBfnKapCAuIdBNPS2Je5XsG8HtYyL1oE3HA85o+eFEul0v6JoR62j5hQ7SK5DMLP8l7pSORXbp06dKlS5cuXbp06dLlbvkhkMht2+R6vWaMS2wLzNqJ6/Va2BYzCgeJMRbxZDhwaA2hw47exw5kRipfBp8Hfw7PPysi4J/luISsJdy2rUAVW6xpPv+MvB4J3xOi10LmmsCi3DFp01raV5+OaSG3pPHUt6Y6oGDX0BQu0EqG0TScCAcGhkwkt4Ug4xkI0C7jGT4Kmoch2tXkG0moih521DK/BsTPfEK3mJAcQwNJ475tsmyERBJ1Jfs4ZukVeSjt2w1bRXsZd+Y1f0/JSgwUOjr2x13mij/tt/g5Fr4rhZ9W6Td2nRndqqXNKHKtDea/s/QIpZlDXidhGGUwP0f1x1IEcrjs6ON4etrRSBERQiBXYyBG2cD7J7IpE7E2SVmd7yC02qm95drqVRYrO5hWt+s+tqyvX/T3JxERWa5fZHlRVHLetay3yO0vsf62JVkccLxUw37dN7TWCq0w/ea//6jUUHv2v7tXWvGHayhQDfXgZ+5BhmrzR0tKn//cQiVPg60KEoqf/FUVdVOtdGAYeU9ARMQYNbdBrWzU3/A2no0SckJ8yBPGH/36YdAx11sjIF3J8rd34+RLub9zck+IiIzmQxZHRRUxoZxsUDb/M7xiXcF0qPMqLBlktDiYgNLHsYIcwu+VWHftusQiNnF6NhbnI/vREoLiOR2Y2dFbGvH3r42zLRloLBwkGNqDK/a8JruuazMGamrP6dlkMaZ1M8DyS3kp3BDUWuNs2yabUrGzvx7q6HZLfmierV1EJI4I1u7qn62Q4E+r7S3K73JSJM4sU5StdQBrq48XztTi45Ne81Y6+EaSlS+Nm5NZN8xo/5q9eUH59v62x3RUfhAgfDRGv95mibbYgs99/js6v/f15Zbl58UFuRcRWYs1TOnbh2e88Brbrz1b427NR898Dc2X16eb+13y+lmkXDM/PDxm93rWVm5DbN3nkU0wpfJ4/vLyUo0B7+/xecK7UAcP7x6zfG1rdCh//jzy4C32uN7TM6mu2Q/2XulIZJcuXbp06dKlS5cuXbp0uVt+CCTS74JF9l0y2+4yg+i6rsXOvqWJqyGIc8XXwb+fn8fvb0Eiy+dLxO4tDbR/Z4s16cg/4ru0/VEsNKBpynIlpImP9QTfqFigqgldSXpNaDlVCygj1M9Jk2fPq/ZvKLUmhrie3mf5qmlHInwA1C8ibpuMyD/aEH0rq/vkMpvyrojO4lCcEnUDAglN4yqMPLLfZHrLVpybKDhfhjkUvml6fgsC54RA9yZJKCbHoasFbWT0yelYizRZCo14hlztx4V8Fmo+XEljmdoLo6YhHCCRnN4EnxUg4ZMExG7SmI9AIAf1fwzTg0TEHgOCvqEu8c217rdFIqE/wTS6Q3qm5V8HZkBZZdOYj3FR5tXXHXncnvfjrEjk9vpFthmslLvW93aoOrzHd7HBjoh8VtpLJSRcs7363/f6llURznvuqfxmq5AjJJK15zX0h8eq2rGFEt01fm/1d+f50KPessnafOdRPuyZm/puibJAjjdZJ1j7KNJkCDqYTkeJS56O+UviRWuyMLGxQH3BEFPVvIhjtHEb3RyxKoP6tY2ntJYw32KMEbAUSi+SYcvRTzN1qUjLtzuGpOEvY47m5zeH/gxAzqmdretaWCxBauhKqx34711YGBHD9XGrS2Ps0rCg4nd6f3Vbwx28ZNvqazrvEwmmUPMv1Hignk2T2UAjMWTuaVJejXkVPulDQhwRN1f9fjFnICb1OJzSN1GW+iXkqJKMQzEGQGx9KVGsxRprO1By+JSmcQ7rMMwR85pbDsQ1JpRdJRiXAN65WWxp84nfgBRi/eD9TGmsk7Zv4NH5e+YBvtfuuYuYvT3hpX6VUEWRnFeFozbUIkYgr7i3hqB/C8JX+Ku/5KisfyfH/Pb5YkbYZN2n77HvGnxHuDufIj/IJjJKborkYVgeeADLbttWCaGRD7AtCt39WrnhfGvCjjEWCwx/zYsfNFumiK3nOF/3XMPvP0LWYKQrMQ1ycC6PG78Tk73Pn/5hbdFNcDZB4hpRs4cg46AmGTArpE1lMs88lSFgTh/yskS3EEBHhsnTohPAtqXdMhZDSMCsT11QYv5WGJRrbYhIONLRbzjrZg0S2u3QSBiOzDzZdG0YUn1TgOZaeykWz8O5uKf57lo+GunWxExEyOy2tpkoB8YxNyuSysbG9z1Ob8wXD2GYZFIz1kk3jQPIsMbUbnlTZeQIOsmvUpZ7A/GHbiItnEdlDEohdNCeZ1mVQEfm3axw0U3jrJvIVU3n19tXGbSdjlrilSbeexVNyfTlWJkVnelrMoF7m+TGNluuvt4ixznaGAY2u62UszaGts0Ayz5dpl1uGNmEvGYC+C1ELCxDxDRe6Vc0lmwuvbc2y4fzFOpWiXqW4SrDgEXWgptEJJHVhBBSIHaQWCnpCFwYUhsPNq4OWDhxWbY1kYih76FfwdwwBBnJ9O7E5mMufVN2oK0ftL8iBEyWN117TMgebdrWsg0l4jxKbN2aa5maUux7NpGBNhgZedYBaVSYELIrv8brBEmfUzYMdhTWLM9fqyyDfaMoeQgSmFiuW3KBCjaP7/csW076F6MzJRf0T7QXrIHSesh2LTBr1Q0niE+m6SzDlK9NZqxRhjQOwFTW1i9W7nKzNmANZkpEmFOntRk23ajBYYGSYv+9rsEUNLaZhFuDlX8W5aWSiHnJNq5oH0oyGSoEfDH/Hv7vezaI3+IiYzLE4t62Qq4cb9MYuLeLlciGYowFiWag8WPbtmLvUZPvqQsc57l0S+N5pSZfvrAbE8yxSyX990o3Z+3SpUuXLl26dOnSpUuXLnfLj4FEbtFIbETqKB6jjTHGLJCnP9ag5PKaVJ/1Utud/7EA1sfmJs2n3jBT+X5plCXGgsZfJK+3FFzYmebiTtUCFw7rkhChiLARqpGTYRQZ4KwOjaBqtiyANAK+j8lsYISp04PmL2ntRtWMgXwhIIjwCI3SXGh90/O5KUmU1TTPI5ASQjrjtiRzUWgJCWHa0ey6KXXS6AFBrGivEPBcn/H073z0WibWOLH2KmvrA6W3tTWMR/ItmjcI6mk655ra/Jm67suHCUoIJGmQD949It2YkPDAZl5m5ZYc+8O4ZM8dUc1zX74yAuAaJBDIxWBx1QJvq6w3NdlSJHK+7oQ684sS6+h5WWZBvBSYrqwNM+NjGZK2+81vv0mM+XeDedTRONtCxo7kEImsWG60+srRGIv+WptXSiuYEolkrXfNvJXnlTYaWko8MNl2E135HM2JR6ZnXD9nhK3R9rvILCLaJocdtT8PCLKulgxxlIjwEGaRwohTQojExlltHzNQJITdCdafN0OcYPK6WWoh7HPDOMGqac8zrAuiuchsFj4BfW1dnyl/5ZheI1WysCINdxXMW/5ZGAOuiiL5EGDrinfl5pkoy7ciO8WaKeZjlheQl9TaiRkllAsG5Ly4jHdclICsuqqxqbB856zWaFY/wbcZkbBoG5jnVE48DzNFlxeUzzJpc6P20xilZTdpxE4r8nCVIeYmjdtZQ0Ng7o5DsvAilHdza8QUbYYQfUMiEapjsXIOME3VtZRBkSHamsuIBW1aSW3pigkOSOSKAPQIC4UxI9q7IDGW7e2eub+1FqkdCwtAtE1HxthyH3BvdHneywCCn9GFf8MRJqHmulCdI/J5oOZi5/tzPV/pfDE/hfyZI8TVn2dCnRTSZMqO4zi+acnQko5EdunSpUuXLl26dOnSpUuXu+WHQCK3bZPn5+fqtdKn7G2/Ft6h14LOtp7199RQqu/drftnvkUzfo8caalB7jFUk2v5TmzmQ8B14S319xscEoZUAzkXD8EIdOKQ22LLmILhGuKomutBg/+aZgnI5DAaPXWBNJmjsENLOSixO5pj9Zq0evtR/QVWoExL8kGAhnG5Feltje8WHRmBKburdzq0MAwl1Tn5gXjNW/K5oEC1DqGDsz+jxAVyt//YD2Pevo60YF6Sj8/bbZnbEPxKDtFP0uJGEQulku6ldlx5t6Gf9h58zx1dFhFZZ00P2ki9ewtiIS9aYohFXDJLChGR8cBXMKEEemJLvizrTTXESrCz3Pbxc7vtFh1RCRHGuMqi70CInHV8+9uV+sW16Q9eE/ObNG16w/83e+ZtzXNL6umVoS9aSHxtfmHCq9rcwZpnRoaOrABq97TkqE42CtlyL4JrxiCGZDYQYYdco3+tGPtAPrKmkDarhluKOrZvilqOWxrTty3/NsxRsNeJ9jG8XFGRMKS5xMZiQyB1vkMA8zGVD4HXw/ig1xRdGbVMQ7Ik2XS8vhkSU47WOLfQpZ0gB/NRiTiKiIVvWKP7XtFZ5Uiqv31eATnQns4N4XoQLmN822fc2pjrKtbu1xIJTxxuFHLLoSNhxrtQ9pxUJri1QJrXcHMl3THvG0U+Y5TzA40TQNtO2l9hlXS9Jj821MmJLdLCzo3g0inDiyTkdrM6ofoG50MItubCommKQCLdmmnLUdS0nrICp8/E6LqxY6W1i/FZIByF+iojlTi4b6R/rFiTuaEZ3zwhojnSv2J+jZvwCiZW+sj/DoulKgJuhSnX/mivLR/0EErUDcenp504D+P59XotST6JYMfni+d33++P/Jn9M7VyMhLpLdCO9j+ttVcKpzjY73vnWpaORHbp0qVLly5dunTp0qVLl7vlh0AiY4zNYJj8O/MZGupaviM/F6bn5WfeyudbdshHfpgQr5FoaWF8/u6xfa49J5I0SuaxE9OvVrq75pNtz1FvuQZoEJGNfHIYiZQwZcyq+xH+jtAOTzIqLXuAPT/uIdbWLQQL4J4KCm2R2DHiHBh9gRYg8PCyyKaIzqpMcaZhVw10dHTwxo5mGtDE3Cqy13XrmycNY6orQyQD35S0k+bvZKiu1pehs4P9nejtS3/C6LRwtfwlPx/3LfHMnb5TWXoxJk2zPyf1vsdIaFi38l7SxiXEMB2hZbUahOauwpDK/pNAodMNi4WDEdUmC9XtEKaMMXp/CXpbruFet9mx3ek5gAO+v295fds1MEXGVdYZbHLqk6a/gZyHAeinKx/8ZmrxNkzewsnL71er26SMh09OnsZRGzryczySt3wit20r3lu7h1lYj1hMGYlkZXwIofn8PUjkETqbEKyDuSyUCFO6hrHAeh/uypINYXB1QYzXAj+rIFFDyUT1zwVjpUzwg38vE8YSoCAIhwM/NutDowQKjTApum5j2LiaRUVq0vrHtM8lUxhknY0SVo+Ye3bEdFREchseZUPwch1/ZgvFUaIDYCZHpAmbGsWtM8xXUzLBmLrGhCJOylR+Oj1pERIrtvlLAiFZlI0Z32M8lW0I7QR5OVgvRGKh3Zw/vlWtzUHJP3CcaDycUIZTdn7/kSOi25pQEBGR6TSYj1Y4QObNwoX9z/SbnREU/vMXiWrhZkypgjaU+s5AxiB4t8+BWasA+ca9lXm0GIeUEda4BrZRInzhgSDHfJ73qcIn0mZJTAcL/BbnBMhN+5O3rbSIgHVIBKMpaAJOmMtGSztoH4kjmFtBBmCZMmu1In9O/hiHSC41K4xhKtt0sqCoM5CGEGTS8YG/1eVyyX6/vLyYvySe34wFON13D2/JW3VxZKFYlO2gLx9da/nB17g17pWORHbp0qVLly5dunTp0qVLl7vlh0AiRdQG/8DfsYVMipR2yDVU7widhDR9CCr3tHb2NSZG/u3zW9rfl7bU36Kl5nyxu1aMXvOs6VTShZbFtIZQqULvoCxxYQpJ04l3DkAUYZM+WjwpsIZZPD9jZ50kKhIZTUUGv7Nca72jc8ToheDrVn+L+bNtGmMHaOMya4y9ZTafMtxTIpDJR5KRyGkofa4S8mIOCPsR7HcVbV20suA7Jr9FBIGGX1JitQXqOJofBILeD6qpNS2njIZSxkZbasflSt49pomuPs+oYLo/3WMJ0cNlemdo+13cJrTFFNBX9Jpq9V18WY/UZscMLct9V64vuV92DIPFeoTAp+usKMHpdJJZmaUjNMNgZgy5Fnedb+bbxFK1mmgpNWMZfHwjVFwc+pWS1Ppbcx86f80HEmcpfFw3jDEhu+7RNxvHKoU5soTA8Y/4nidErdTwQtgyxSOR7AtTmxeK+t8oTqnrBwltt5za760Re/MeJDIMx742mtOsLP4cxuRULK7zzdCGVE6wE+9jzho2uAvLctO58FXRH033FBc5xSfNI1BBsI2iDye2RbsHCBaQSMQ4k7OYwzDaogHf2j/CIPOsrMYIrg6wEyyaOl8N4yzBkKotu5YHWUf9AoLUsQXXT1MFUQLLtyWieYgy6lwItth3P/1ZREQeHnbfvtPpVDBEbsO/iIjI66LWBdPUZH+sIQzlOiG3wphCMB9770vmJUpCHtH3L48PWd4nQyona2CDm7tE0lj68PCQkEi69vi4183lcpHffvttz7MijkCKYBEBP8h/+5d/ldf13/Z7LRZozm4uMVrfs3i81l9xdLGd9Vj6JTvrCVh/wXJm3dcbiK26+yLiIvJDLK0O/WfLFLCiAolc57Q2meY9vRnrKpRN3LiBtgzLLPTluDjIHJYGOaqH/rbKIMnaBHON3C33WNrx9RoSWXuWLZVq726xlqKdIY1Pnz4lVlbMc0O5Vq/xbXA5W1J75q06Odq/1Mp19C6+91uRyB9iE1n7qP7a0W+Rb4PMW86o/hoGRA7I6d/1FjxcWwDV6H/Z1Km2ieTJgfN75Ngr7HB/5yZSaGPTenccxmRCiI00maQMw8kozWHO6jeP+++TrDDdNO9ubMzznO7rDdQbFsbk/LwuRo6zzdg87pPNppPOts4SbYOpIWZgBoKFNggNtiVRbmMQx+al0iGTuUxuIpb/hY1dTv2PzfJef+jYupm374KFyyCjbbrzYzKFHdJGkycrTBaw+Ipl30gKhFS21mBUU5D452pS3SzAVEzHhXVdi/6J37hnWZbCmf4owDv3lRvCYmgdrdtWmKGdz7u5y4QNwBBkeX3O8gFa9EGw8AYBQprscW22idhNIFQVtnhw50slUV6WNZaLXuuzlRAzTM9+JDY2NYgoQggSl5ywah0OwgQ0xuTv2UDW8unrlttO7d2tNl0396mbi/p5oWVm6+UtRaH//aY560G+8rSQV7ybSLuswUUzd0RIjxUhMDR8zCKbzKgvfeymOcHsddoWmXThiyDt2JhYk1rFzmPMwwL2pJvIOJ3tvO1FMRbPIDjSvKyrmXwPEQvq/doYsSjHfH8yiv91hlm4rgGcy4Z9qzWR4/h6m8ZJRjXlRb0P6AeS9xmRZPp51gXs+w8f9+P79yIi8vT0ZH9jjLne9uPzC8KeVNqF5PmqrU1SH6ENo4xShHqqmG5OmneU4UGJST58+ElE0qL8dDpZnVhYgdM+lsKE8OHp0dLB8d2Hvdy//PKLiIh8/PhR/umf/klERObr3h6uV60D/Q6vX5VkLAb5pH8jhNxyyzcEMcZkFqvlSuOsfisZirBc3J9Wv9Hk/hh1bRExh0dZTWlLG1ZbAw0lCRs4i6Bk1jXK7XYT2E1jfFunMiRJslqH4iW56uzpLTYvWSdGn7EyYazf3EYc64y3x5yatNYFNUKyAnSphJ8p5vpYjq3jeMp+o01+/Lj3PSgvPn/+nJQUIC2C2b4b41vgklemfsvmjPcVrXSzclbEiKVY6cFKZ6mvke6Rbs7apUuXLl26dOnSpUuXLl3ulh8KiYRGqkY8UyPPMQ2Nal8YzYQ2a9s2SxMaBsD0HuXDu85kipGlqe96eXnJzuNeaC3meZGBwlnA7GhWbey8zDKqKRHKwNqnYZgqmmyYYEl2bwjBQg+YEmaZ82eCSAS9+lBHrsI4yaLq1YHIbqBBA7I4TmdzUrZApqe9/qDoWodgBDobkAAzj4CJgNMMQbtk5co1ZmfZTFMGU5NtxrfXdrLMIqqpW153oodFSXRGTX99fZYoCKKreVXTjoWIBqKMZqYyKlX8OtS1RPRgcS192/33AG0kLP9OpdmcoVwa/sTIHdZo33qCpTHML7S+xmmSydLK25elC7IhpzGz46poreuXZnak98w3kBsgBIbIigDFQ0L2fB5GK0MKlox0NzXxen35Yvm0ALlM5BQT6oUg39OY92+YRwFV9dp40+4tFXSVNH/LrGPCuGvaLw8f5cttN68S1fqZKbSZ3e2yLnMKBaHnhrEMfcFmlGZSniEJx9pCC3jjUQeUq2LmEytoM0sgsx5kwVCpJX3DVb/xVYmqTlNuNipSIso1xO5ebfaRhUpuIaBj1AQzyoRii+x1ncJ1rHZOJM0n1ubnWZYlR3LiQIiFL4+QKV0W9LpR/zYG6lH/+YRGyd+5bSFDNFwy7gWbRM37x58/6Dv2S8tNKexDIhgZDDFUE7r3fxIRka9fv+73TJPcrruGfgIWqnU7ilp1XC8yPTxq0UEag0ELJFRp7AMqaOMQzEZhrr9c5N3HvR/CGmAA0gm0cg6GKtqAC0MXrZMBc90WZQoangSDKXi10IckygLTXpDLXdREF/10HBKZEI2z1haxJogiMmnIkfOOup21jt7/tKMiT+/fy88/7/UNZO7Xl72u//W3zyKyt0W0d+tXcL/QV062bljNUgBhVFZhIpY0r6ChFW0oisRVx9nHvd4eL3sfef+0//74cW9bl8vF1neXp0etp4vmYc/Xzz//bPd/eL8jmk+XvW7++3//L3pe5OODom3aTj992kmGkN3nr3vdjNtNfv23f97r6evvIiLy0+veXjcXvgfzRxoDULx0/qTrHXNVIMuBozVroPA1g0gRsL5m2dMa+3hsuFSeD3LN7z141z1S3BmjNSwsI2GKjrp4fHw0lDils19DG5U42LoAczXMqLHW9KSMgeaMn5b9mefz/vt2HuwDnmCmQyjyuA3yTs3wsV54xVz2tLe3/6Am5f/y//wvedJ2+0XXQecLWXO5/UXxHWCBU3Fzs/nJ2IxSLaV7DD7WZ/EzIc38bfy8x3sFE4Q7cs3DTLK/0QCoI5FdunTp0qVLly5dunTp0uVu+SGQyDAEOZ/Pzgl7qCKPrd8tPxdojr3GBdqwoNpJT0VtzuF6D65lwoQRlAeI10xBk/J6zbVDNUdhyJGT7bfYLB/fa0TVem+qx/NZ6+UE0gHVWBoCMtj5CQGCQVWuqql18GUg9cYAFBnpJDIO46LBdzP7/OSfaFo93ALUyz3LAc7hCxPMnzKaNj5WwkWI5BpHuwaCBvMPEDu2/Lr8Z8DfphgP+T0oy7b59+s9hpBG+x9IUNhybZjJ6SSy5j46hqwtORKzVZBIqSCRq6H0Sp6hKJx3QjdCgIE0bzHX5q6O6GVTYhKQByDdeU4o3mLtNf9Wy7KYVjRuQ3HN15t3hrcymQ9u6WPdqrfb7WbWBy0ilqM+yNYTXqsJu9WXUQAAIABJREFUYa33/o3qoVo4vzUEnOvNy1FeC58oeocfA5lYx3zUyL/wKN2arwnLH/WbvMfXpOUrUkOzGy7k352vVt1Uz5nvz+AQyHb9wDf2pL5q57Nq50/qI+j8pecB1jM5gmvDuuO7T2Fs9sOi/UOGzfzPhhFoZz4uJT/xQTZFsSGGXQJlHFYJikSE226xEK/qB4+xJVbGcnxPTc/66RZl1FA+sFBZ0VcMjdvMtzKRpFH9b2MKLO/QJ32ZiDhLAYkS1M806jgL66EH/S5P55M8KDL68d2O0P23//pfRUTk//6f/1NERF6fP6d2SohQiFSGbbN2DnTSiOWozYtIQc7nBXPpuqilkY7lOH/WtvTu6UHead6fnnbk9uttvwfrrJ8eLvLxcb/2URHXD/Cx3AEiOQ8i/+U//kcREfnyZf/mT1pPt+tejx+f9mfjfJN/+r/2+vn8t19FROQ57lYjmFf8WmJGmKSQkByRva0nS7Hcuobnl90nj/xhtzpKxX+37nlLamP2st6a147Sfssv7sh3vGZJ8tb4LWGzdRRkclwOPi/TMMhEa/2TImqXi54/D7Z2OC0Yv9S6CUi9pHVi0PUs1qH4jnNUi4ZxtD5riOgBVFfWSXq2RQBaawOtOj0cz2mcq6HZR+3te+fSjkR26dKlS5cuXbp06dKlS5e75YdAIocwyMPDQ6bJZh+CmnafNeB8j0c2sTs3lJGQyHEcLR34TbKfYgjBtKqMVpjf0pa0a28GmZYcvfTikYZvZUuqpwfVi/1X0lU7ZMx8yoAyqo/HqA8toEmXzTR3Ftg95IjT7lqW+8wNCPgMP8oQHYkW0lFNIHwWXMiOSCgq2AMNUdxuxjQGzRGuJRv7IIN1AUdP6urEa3UYNaq1ySP/LhxZY9RCG7KQFUgXIUnce+zvpe5Xu51Ohhy2EDUOGZHVgfC1QeKa14VHMkV2hKJgBIuEulkZUjmNvpwo7dd1Tagzqb58fZlfUszLx4b+NSQSWvhaHdg7FF293naf6OE5/V2gbCH36driKgX1KkAM913e0k6v6yrDcDwmHGu7c9/GWjlrwmMe3+vLz/fyeO7f3aIhDyG86TdZk3uQ4BYCWauTktkuoawFan0wVpd5T/lsjRftZ/1FjFF4JjqUjHyhLSzFZpYQj+rP9v7dfrwBkXHhdeYrxtX9oS83+DVr/cXVZjNYRIC1dFNURJZZXuFviXBEFDYiGFPqWHzz+aZ+jzqHx+VRhpMiai+7b+B4zcPXDOLaovn8w1eZ5oMQzKcywNJAkQ6PRMYtn9/wHeHLFUMQQfgQ8A2QdQE4GbZtszF90vntWbkTntU/a3n9KvPzXr4HnYffnffjkwaK/xwXWa4Y69SnDJYR8H8Mrq3j22obmIkD4F6LhO2m/me6MNgeFSXWbz7qmH8ZRZ40z+8f9jr98gmhOpRl9DRIVJ/K6b0ytoYdmXxAWx1ETn/a286/L3v9jIoq3hSZnHTc/eX9e/mHP+++bf/+fvfDnL+AP+MVJZBNUSfzgZzzNrRtS2KztDAx1DYdCyZzaWxLPh8fWhM0ftektu44GjfaVlKhOPfW++/x2fTr7rQmOS5HfhwsHZF8jY5zZ/3Wg7ap6TLaOgEcJPDxXmEFEKNZt8HaYdX0fv/7jljPk/rObotsxgOCtWYbgT1CZ79nHV/4137DPFhbjx49/y1pe+lIZJcuXbp06dKlS5cuXbp0uVt+CCQyhCDj6WzahYeHB4vrw35GzAopUvpE8nkfrBfPn1Vz5NPjYOaspfb+iS2Nj7+3QFEFMafwzjJIKYTzojUlRxJCSEgHaacR1Se4NLgsI9mie4F/DDTtYH6L25JQQUUXjeXV24UvCACmt4KhE6ijBLsWihhneezGbb0J/COhPw1GtZf8EMCMNek5aJImBK8+nWUbQb+nzLkW20/LjbhLa8maCY10NZA98kV17G3jR4phCLH3bJsxZpmWCCV2Gipre4XWT/O5ThLJP5hjlvqycZ6jbNkzIQQpYi+p/4FnnRsnumfL0RCLvRajafVHxNJSHx0xhseY2GypvoFwjq5to70zYnrkAzBU2JhrKKBIik0WYzQtdOF7pVLT8L3lX+jv+RYN5vf4UBz5J35L2r5tFcyoDYuSt6SV/3u0+cfxHfNnjuqd/Z88Evmt5alJ7d3fglpG8lPPz8X8mI2x+7mzskE/PqkFziv8pMGKncaqTX0iv16BRGrdbKuc4QuPsiAAOvqOiKwaY80wvJiXFwhlDYk8P/99T3dW9vTtvWyKRMavOwo1zNTf12gIqfVLG9eAIA4pfzQezqd3WR6WbbMYrMbSijaEuW0IxlgOYcQaVhiyblYXr4qOvSoy9qtaAZ0uZ7lpnMgPF/1G6gf4n/+8s9N++uu/yu+KVsKiAqy0xjJcQSLNL52ab62d+Ws43jRt+GwuDzuCeP28M6Y+K7fCWaKctb4v+q758476RB13r3GW7d3+bePLjhyuYNO/7qyt0ymxgYIk84uyri/PL1n+hm2Rf/zL7j/5+3/5x/0dr3sbGif9nssi1yv6OepHUUWsJeIgiyJWqb/na5ygbSFIsL9TheWItUhZr2gOKf322JfqPz3r/xYRGcnK7cg/rmYlxe/iZ/y1tL7Nzw8hmHVasovA+jHda/O6WehJds9ga8Q03ozaCHAMsCg8n9zz+ze7bWAKT5ZpA9BEcELoM3//27+LiMhXZY9e19X69YTYtlhTV9b6bOGFdc0R2vs9c1ntnqO5iM99L+pYkx9iEylqAoABDYF1RVLIDJtIzinEAQcS582kJ8oxQh29hk2qr0x+jk30Yoy2GOKPwEQS/h5zYkeIAj0uy1Khoc8XyN+7gMRTR5tHcZ19/2m9tiChEQuSrnWNTdcW0+SJjRwY1S3vyaQIwe4HUB+v+O3qjjZM6OhxedHjLIgfEniQwuAUN5mQMawddFw962ZykVGWGZ29vqFLC8g1UX/HkhCmFO6cvv6xYNp/jyN/Y83fshjFczItzetIti0t0GFiw5tImWSN+Uan2Aj7icAN8PsrclMnCcGxLdjslx1DSOFmTGDOyoOfIzfAq25WxyV1ejDCppqZEA3MDdOTKGsxgE60WcjySM9788zCfLjhQF/brCXCGRxT9SSTVeQrmRO3yXHe+l2fUN4ab44WITXTUN50j3m3OhSfByYZ+ha5ZwNdKPoONtSt7+vlm8xQv+E+v8gs35FvGOOBgVEKOJ7G10HHn5MeVyOnwqJuS8q5ERuSvW9b6JY5yklJ2BaYxmu2TkZzn0Io2XwJ61rUP1xI1sFKkcwyd3PW9abkFzLLdVKlzuf9WiI40XTmRIqCkEzW91AVzsQcoZ3wzhclANrcuIJN5Ir2YO4Sbu4+5+FgEsnN/h6vmMDYuyj52atutL+EFCrhgjHv+kXrdN9k/bd//IuIiPyf/8f/kPmrmvROOg+A7MgI67DhXxwBmtYyKfyitBe5fqxAOKnlqnn/uqfzqy7g59fPev5nWa7/Yc/OvH+rr7/v105KvnMZo0zyF837vjH88vmvIiLy+9/29H96+kXU+lU23PN137Cu80uW3xiDfPywm8P+57/8IiIin77+p/2ZL7tyYJ6vFiLkRcN/oI1C1bEss1j8LZvnUBl6sOqLztUGp9rmrOV4295Y8ObR38u3hwoQ8L9TjpQMx+Ni3gdDTJvENFdDOa/pYRxaNxnUbJrnEyQ/jYOF7IG2YcO4ph1+CFFO+sBFCSOvkojyRMSItR7GMRElYX9B40htbmSiwWEY7to8Qo7mpVTmcHjPPUqBo03pvdLNWbt06dKlS5cuXbp06dKly93yYyCREnatAcxZn97JbQFRSm6iNykSmZndAZEkU9cB5qyXBzkpEsmabY8gsvkSJNMK3Kl98Wnw7h9I5Ol0cohGW0PwPWJmjweS3gFNmdbjtpqGbYVZ4WZGQftPqJDXNYVT2PTbTJre4DQ1UORBoy5KnAJ0as3NL/CciFjQ6giH9+XmzOT2g2lfzWIkGnU0iH4CiBT0VeOWKNxRFcniKWS/RcYi5Mt6Iy2PBNdWhK7pcYtmGgbzy5G1c0ZWIQ6JRHFn8SdihnxDdWfqfTxUkAW8paHCc3veWdMV3fu53e7HIaTn0rfifOF6QgVRHDizm6nqODoEcr8nmeCiD69FqJ2EIORmbjVZlryOjjR5W6Y1rSOjOJ8sJAZXzhypgxyhoEdmR/doN7kMNTl6vmUCc2QmmrUZJ368bYnX3h696958+nPfUl+FKWLF2uRbhNtH/VpxpXhfgUhmOuF6vXspoi7p4yeYdaO/rt4kkuayUc2+lqs8KPp2szAgikLb91gNYTKLBVhCwMIFfSaMybRU+yWI1eKc+s6gRDOvVzVltPFyPz/Ps4SljrLbV3TIAuYjzMvPgVAlSWPKxn1wSINf1PkSLiwpfJXeA4KQ6E3g9jp4iTtSd4YbxnqTB53f5ucdiXz/tK9n/tMvf9rTv34VUSTO5mrNn5vC9J2bpPBXmFgqS0EapyGDW6sMQOV1nfCiZqxXNS9+/vR7+g3SIp3Pv74qoZC2t3ESeXndnzu/aP1clchJQ35s8ovAUnhQ9PSqyO3zda83oEDn84O8KOnZqKQ+//iP/1lEJHOX+ve//i8REfn999/1HNxm9ny+vESZbyDiyevCXChc04IVVxFM3vqwT4HHt3S+RI3qz4jUxrM/Mi4dn8P51thcs0iBJNNUWJBFdw2Tv0GQ2XGLq2yDjgH6rlnXQ2Ee7WhtcoP1nK6zYDYrUUbtFY/aD1+038PMHLV3mk7J5HtE3vO+4sv4R+blmrA1o3fl+VaSndrR5/N789qRyC5dunTp0qVLly5dunTpcrf8IEjkvgv29sMcbgO7Y+9P+JYWuLaj5pAGFlx0npuEOikw7WZQCZOscHoibftjvGeazqYxPfI/aNm315458l8QUWIX83fkBNWXZY1izuAo55r7akarh82ICeDgMgyK2K1JU7Kag7GWF8Gc1Q9kFSYREssDfDui+irsmlTAZKptpeDyEqMEOF3HFFh4Ty8hYAnN3h87bSDSyTXvw5DSg0orruxnuCUfCapc74aKZICs2RH3RHce2jir99yXJWRwwpadSz50mwUHT/lhjVQbTUraL1xxCBFp6gfn0J/qpY6KB0OBS2StFkKHfTQZ+fP3cF0IWRcEKfvKSv6ntX7FdVK7VpbT+RA1xo9v8YHe07nfV/DID+Jb0viW54ryxLy8/u8WAU6MsbAK+dY8Z3movJOPNQ3vEXrJpDu1PHyvFjpPN7WTop7s7uQzWyAcIMJy/RVjsZHIzAhxkBDI/XpMRgRqeYDmB5/IcRzl4WH3PwuKSmEunEYNRL9t5ndsfAMRCJ0ikDo4nqZggcVHHR9vr0D34CO1yjjvz980P9OA8B2KVESR1QWCFxGzhmEkMg5BVuufOq/HV7smkn9nQyKBZGodhy3IonXAcxoQlCEkqxaM6at9vn1OvCmyFsImVw198ftvu4/gWVllBp1HL+dJPn/S+TE0xtsIKHIz8pdERlZaahjxELUl/BokuDXDjipeX/MQaPPrnu8hLvKg4UgmbYPXMZEoiYgscZG//67kSYq8gsviWVHW11XkQZHIcN6ff3y/t7tfFUl80bq/vHuS39VfMui7P378KCIiHz58sHdjPj5reosS9VioGxG5XsHHkPu2pvk+ra+YIGal8a3m18xy7z0srWdqY+AftXYrM5T4I0RygrWhsLZCn0n2Eza3Is+WLvyURVaECNKiz0qQFG94drHQQmNygtR3iT17odB1v7/s33q0EHH67iGFARzIdKNmkZJ8jcs5tzWvHAnPVxA/Lx7NQUxCyDwy/j1Hvv5H0pHILl26dOnSpUuXLl26dOlyt/wgSOSu2bSd8BbMl8CC3dNOel2inKY8bAG0mBDTWMpoGtRlzpEAoIy3261q0y2S6PzXdTWUiHft0KwuTusJDVvSciNnpTagZUu9P1f30WSpaflNSwEUR+r20Pnzm8sbNDPECoo6l6TVHHDOAi3jnTHRXucAYoZ+juonKcQ8aYyr8N0cor2/9LdzfndWHGjGoP3W03E1/wUjoSV0yyNG0MiOsf49aggFa4JCCE2f2yPt1T1yxKz51jPfytLV0pBFh2jaJ7Yqtg+5nwdbYNgcOoB0c7Rxt1aoo0d5fd6pTauUlyIAUPla/dMjTXk7YL/aHRVF3nNf6Jq/47f081Ssdhv6I+1jz3ObZZDvLXxhKigj11Mtvbe+49H1IxTzHm3w0ZjM+StRwfulhjrcMyakd2LMa/vh2y9QVEs0BGy+7d/15XnW33l4nRijaHOVTX3XwUwKGGeYTnLS8BPGwB32hwaHPlogdoyvhkgCPQOD+eAsg/Z54SvPz8sqN6B2+q6N9OLzFmSL+RwIFnG4c/shTCMV2TEguLzzA+RxDD5ccUBCvt3m4z+Q2GlyFkjGzAzLJ11vqJ/WGhd5fL+zif7tbzsS+ao+epfLHhJjXWdDgFZrhNQa3TxqaJH1kTyfVdmoP0gsLCuAONl5HePneZaXlx3NAxvqVx3PgfS8vj7Ib7/tSOTpsn/Xh2Uv3+lve9v653/9V2Pv//plT+/8uN8Dv0dYPU3nk3z6sjPAAtFEmIaThrV5eHiQD+/29BAS5fP7PX+vV/Wrfb3KF5RD0nrAC2ptqMzZbG3mL7f7vRRSWkT4dI7XFPf6O/4hy49aPi30Wj5mwU969Xm1KRXr5f1bDZbNVbYt97c2Bn8dw4Z1lQlrBqOHhrWZzsdxk0ftfxbZwZ7R9bz7zsZpgLUJcR34dMwP3Nb+o/3+HosUtl7kI/K4v2srnvXWnf45Xpf65zmdt6QjkV26dOnSpUuXLl26dOnS5W75QZDIIGEa5d3Drm37/PxVBlApYZdtR7XlP5/MpwHsrFA82C5bj6/zTa5gXtR7sEP3wUHZJxIxY6BBG8dRFj3HGiT2cfJpJ3vp3DfjdDrZO1i7fFPb73EcC62Bj1HHeTFUdsw1xnX9Imsc0nuSNiIvg71nSfWX2CeRCuIB6u8wWiwyQ/pMkwTfDjFfRYghj8iJQ0JCw8/O1HMxyu0VPouISbY/8zqnOmfEsURbUtLQmJ5U4/n8Un5z9h9MyGa6vqrzS9ImIQ+5v+62rQ6JszfoNdH3JD1QUiDl7WX372F9UcjuTdUW7dowwH81f8azrg3O38nfO01Tap9IL+aWA0B2wzDlgbClrnFjf4N0LX0zlKPmX+flCP3JrQCOUTyRUnvLjKs1i4OWL6rPV6sM3k/6LVTQI9/M9Mb31uTIl+be50RSXz7SdH+LX2jrPV5qdcL9m/PjWWPfQiKPtPv31E1wcQXf0lIHplL119B34e8YRSJbS9i9CUEHKvjl845qIUD5SrwBU0hj1quOeWHQoPLqjHg6neRZ/Yr+3/bOJcaSqozj/6/q9p0eBmWAAUMYFI0sYKFojCHRBUEXqERcYILRSAyJGxeYaAy6MZq4cCPGaEyMEtEYlaBR4o4ARjeiKOIjxIjEKIgMODMMM919H1WfizrfqVOnTt1b3TNzH53/L+ncrlOvU6e+Oq/vcbJIps3aJyxr73uozTZxx/mjXXTxYWxuVhomH7fA1UdmGaR5jpFZwbhF7q2u8e3TIMdkYhZO7p5W30ZlU6p4iwg4TcVGVP2WUMQKPq/c9VYUGtS91V0stoPXxDoa9dvIlbsrpsKsMUY7KF6qFkE/vVWtZbh5qPID9OvRaVmvX1k0ZbzWpFidUbatQhLahy6ZDN9vGKMiJBbX7e3t1rGla0dHpsWZHMLzzz3njweAI0cud+fU8SkOHar8GU27aM83Hrkovq7vNBxs4PSpShNZHKzueYF7D7YA/elTZ2r/V/eurB86GVn02A3E7e7A++6aFrX6hjIRbB6s1vB85ZXq3j4GRVC/9fFd7KqvU8fG1GsMV/T1n5xn/TLrOrbPIjZPJpNOq6uwjfT95Fhx7u9Va89M8zgx31TbN7GymmLg6j4r97E5GzuV5mEZes3jlZddAQB49tT/AADTqesbur5evjHwvrEbw0re7FsJ5dlk2vqItm9nZ9tv9/VxTfkn2vXse8/zHAednNm3YmWd8u/v0miG5+yl/QWoiSSEEEIIIYQQsgtWQhMpUs2KhlGGuvxvUj414XXC35Tdr5GaWYmjsdqvnzkrSz8LEc++dEVbTB3bPCaeMWqXTfwcrSimwTO17ea7Z8vjfbnU2qSWxqChqQLUa38C/4coQm1dBvWsU3zP0IelmDb3ZUjLQOrdI5KXEu33Gmtwwzx2RaYKNVux3fssumQzTI9lpkuWQuK1yVJzRqny6vSHm7HdrftoR39s50Ras+7eu9AXavsdWTRgaWmlE7doadK76TO7ttdodV0aun7X854kc6+fPHs3eY4i6e5mJvqsI/nt3h1kptzuKQuJ776Pr9BefFn2cs5er21afC9Jgc94PE/sI3SKYGraxR3TFLpIpM4iopwG2mN37HhU3WXiLEGkoSVpvqu6XTCHSm3VnaZJsHgGvo3LNrAxONA8Zug0a2bdMS2QmzbXt0v+VtWvqHcVbdrWJLKdAdFyzS1fsyxse/x33sy7SNmyQvIz/5EvVuVrWTbyPLVoraZJKQvsOM3LltPUbjoNhz3Lme2tYA1mJ9t14AH3mK5t1NJbdHmLFrS/hy4NQxF8zC1/tijdtKMYC2SruuLYWYUNonW9J2dG+K97iJPHTwAAjh+rNESm3bvwwld7DfXmZpVmZWvnmFbwxIsv4eQLlQZ3y2kgT23EljOl7+edOVNpDre3K23veBTEubByMrmK/MdCv7S6CE0e0Mle/NTPJ318KS29dUzrWPXWgbV8NK0AssQ9Yr9aE0SF1JHrTWZcny43f8cS3gfalLEqpiW3hSIVB91io4fd+qMHnEXVIHPfnvlxa4mhafAL+06b33ZomWUyXWsJt/wx8/xNU2OGeDv8jbWJqfFF1xgodb29trUrMYgEACnVm6AU2j14NPp0rGZ1kgTNQDhFUbQ+CjM1bQRX6QjhmwoV36cimGc+ALSDtMwaKMZOtmVH+YXYh1n0HGyH11dVv5TH1ML4u6U4Qmfqprnk7oifKTTxlOi6qetboxxOBhhd4ZFjs8gsy3zlVswwJexTCccdjFRDZNuxLBdRR00Sw0iNfpGoIPx27JAf9vatg+YDKrQHPKVV+EHg9+pngIEz/2iXRRSMR7VeRscPHpvfmYgED2YvJ66Uiz1XhGdDfM8+wQlik8Ym6QkIvzcxuOp8bin94LFdbLWs1nIb57M+9myK1qzP53VOWuf1qL92c078jaXOOReDyN3m66zwZqw2MEmN2W1g4bY08+aSZoYam/QjfGdls66atto/YGJtYzQZVgfJUpTT5j3KaIDjpx0Dk0sLiDM0dxMLWoHSB3Oz83xnNXd1bFZAMjN9swGPfQiNokEmuZfx+l25ut67CKA1kZzqqMXm0uYaMHDmj43voGzWoX7QW4+EMS6qvoi55VhZW9mMxmP/v29X1H7d+yjrgaO9+9yePTEOiCf9fIC74DnLONhOPMnp27KJNxvN80re3EoddRtcCrZPnXZlUJWXdcbNbWI4HHrT4KFrX8yEcLwzauRBp0VtZmr3GDRN/oB6ksMHNLKgi9Nqe2dnFLTJzec00+HSLw+licnhqI4XqSvWzrogUDDE7V6f+miG+XsfuurA3fV1tPWfRN9OAXgT1czMUK1o/H0s6M0U08wCc1U/XqadIG+U8MF3LM2b+dtrKEtsusHekYsuBgAccDKEyE1qMpn4JYqmzvTe+rn2DOFygyZnJrc20JtMJq1JdSM1XmmXqV0/99tWl1ha3a+s665azLKZv1lW99FnuU6koDkrIYQQQgghhJDerIYmUivz1Wnk0D+LMKBLfZn5M71dmsjQsdTun8pHrEWK07v2h2l9ZsrDc7rM5PqY6abmFOJjbCZhllN3p/az1JZ5kORpFXrq+UK6NDizNHT+njOuG5vbhu9Vfdjn2dqBQZajzJqLc8/Slu/FnLjv/tSxi6Qqf5uhbzLL3CI8v6J+n75MvVZgvramDihi967rg3lmQiLN/2edM4/2jGysRQ0DdsVLFqVN06vj0+a6WZb5e3TiTVfbmrVZM5/7md1qP1eJXm2Gz7cGFgUddQzUa9cmk6Z2sG3dIV5LYBRZU/7KcoqiqIOkAcDUac3C68buBnFdZxqd0WSKwaRpOSJOY5R5zWbhH88sMvLYhFPUz6yb1tJaLP91hTPw/tlNO9gMGtdHNsI225YxsnV+tK5s/K1jM1u/nIiZyWaCXJvXq/M+v61IWTuo134a7brGLFBi+5NZZuFdbeIUtdbI9y2c3JmGplD4wIXOkhpbLmBSuCyayYNpiEwTaeaGZi02Gu1g6LQ1xjhv9muA2jx5ahZUViJO8zQe7yQDcAFt7b1IO3hXbP6YKp8UXW5Lu+F81WUpc9bUk7TaRq9cNasA+KU31C/t5j+2xnU1WJLNTNxN2+j7sApvF+6L1hWjadJzEW9N8KqDF7jzm3Lhg/JMJhi679A0+rEmMhUkyMtkYJXRx6TU6NIEh5ZzXeasi27LqYkkhBBCCCGEENIbWYVZVxF5EcAZAC8tOy+EnEOOgDJN9h+Ua7LfoEyT/QZlmpwNr1PVy+YdtBKDSAAQkcdV9W3Lzgch5wrKNNmPUK7JfoMyTfYblGmyCGjOSgghhBBCCCGkNxxEEkIIIYQQQgjpzSoNIr+17AwQco6hTJP9COWa7Dco02S/QZkm552V8YkkhBBCCCGEELL6rJImkhBCCCGEEELIirMSg0gRuVlE/iYiT4vI3cvODyF9EJF7ReSYiPwlSLtERB4Skb+734tduojI15yM/0lE3rq8nBOSRkSuEpFHReQpEfmriNzl0inXZC0RkU0R+a2IPOlk+gsu/fUi8piT6R+LyNClH3DbT7v9Vy8z/4R0ISK5iDxQl9gyAAADaElEQVQhIr9w25RpslCWPogUkRzANwC8B8B1AD4kItctN1eE9OK7AG6O0u4G8LCqXgPgYbcNVPJ9jfv7OIBvLiiPhOyGKYBPqeq1AG4A8AlXH1OuyboyAnCTqr4ZwPUAbhaRGwB8GcA9TqZPALjTHX8ngBOq+kYA97jjCFlF7gLwVLBNmSYLZemDSABvB/C0qj6jqmMAPwJw65LzRMhcVPVXAI5HybcCuM/9fx+ADwTp39OK3wA4LCJXLCanhPRDVZ9X1T+4/19B1UG5EpRrsqY42TztNjfcnwK4CcADLj2WaZP1BwC8S0RkQdklpBcichTA+wB8220LKNNkwazCIPJKAP8Otp91aYSsI69R1eeBqkMO4HKXTjkna4UzeXoLgMdAuSZrjDP7+yOAYwAeAvAPACdVdeoOCeXWy7Tb/zKASxebY0Lm8lUAnwFQuu1LQZkmC2YVBpGp2RCGjCX7Dco5WRtE5EIAPwHwSVU9NevQRBrlmqwUqlqo6vUAjqKyfro2dZj7pUyTlUZEbgFwTFV/HyYnDqVMk/PKKgwinwVwVbB9FMB/lpQXQs6WF8ycz/0ec+mUc7IWiMgGqgHkD1T1py6Zck3WHlU9CeCXqPx9D4vIwO0K5dbLtNt/EdpuC4Qsk3cAeL+I/BOVC9hNqDSTlGmyUFZhEPk7ANe4qFJDALcDeHDJeSJkrzwI4A73/x0Afh6kf9RFs7wBwMtmHkjIquD8ZL4D4ClV/Uqwi3JN1hIRuUxEDrv/DwJ4Nypf30cB3OYOi2XaZP02AI8oF9QmK4SqflZVj6rq1aj6zI+o6odBmSYLRlZBjkTkvahmUXIA96rql5acJULmIiI/BHAjgCMAXgDweQA/A3A/gNcC+BeAD6rqcdc5/zqqaK5bAD6mqo8vI9+EdCEi7wTwawB/Ru1r8zlUfpGUa7J2iMibUAUVyVFNnN+vql8UkTeg0uJcAuAJAB9R1ZGIbAL4Pip/4OMAblfVZ5aTe0JmIyI3Avi0qt5CmSaLZiUGkYQQQgghhBBC1oNVMGclhBBCCCGEELImcBBJCCGEEEIIIaQ3HEQSQgghhBBCCOkNB5GEEEIIIYQQQnrDQSQhhBBCCCGEkN5wEEkIIYQQQgghpDccRBJCCCGEEEII6Q0HkYQQQgghhBBCevN/IuhIVkhvjKM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74391" y="1299159"/>
                <a:ext cx="98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391" y="1299159"/>
                <a:ext cx="98642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Группа 39"/>
          <p:cNvGrpSpPr/>
          <p:nvPr/>
        </p:nvGrpSpPr>
        <p:grpSpPr>
          <a:xfrm>
            <a:off x="483339" y="1042485"/>
            <a:ext cx="2561406" cy="2099084"/>
            <a:chOff x="467544" y="771550"/>
            <a:chExt cx="2561406" cy="2321898"/>
          </a:xfrm>
        </p:grpSpPr>
        <p:pic>
          <p:nvPicPr>
            <p:cNvPr id="38" name="Picture 4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" t="15358" r="2090"/>
            <a:stretch/>
          </p:blipFill>
          <p:spPr bwMode="auto">
            <a:xfrm>
              <a:off x="467544" y="771550"/>
              <a:ext cx="2561406" cy="232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Rectangle 32"/>
            <p:cNvSpPr/>
            <p:nvPr/>
          </p:nvSpPr>
          <p:spPr>
            <a:xfrm>
              <a:off x="784408" y="1728160"/>
              <a:ext cx="453636" cy="1131622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2"/>
            <p:cNvSpPr/>
            <p:nvPr/>
          </p:nvSpPr>
          <p:spPr>
            <a:xfrm>
              <a:off x="1814107" y="2088200"/>
              <a:ext cx="465695" cy="411542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32"/>
            <p:cNvSpPr/>
            <p:nvPr/>
          </p:nvSpPr>
          <p:spPr>
            <a:xfrm>
              <a:off x="2234098" y="1203598"/>
              <a:ext cx="609710" cy="504056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32"/>
            <p:cNvSpPr/>
            <p:nvPr/>
          </p:nvSpPr>
          <p:spPr>
            <a:xfrm>
              <a:off x="1403649" y="960338"/>
              <a:ext cx="576063" cy="747316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6194406" y="1042485"/>
            <a:ext cx="2597353" cy="2099084"/>
            <a:chOff x="6178611" y="773088"/>
            <a:chExt cx="2597353" cy="2364740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47"/>
            <a:stretch/>
          </p:blipFill>
          <p:spPr bwMode="auto">
            <a:xfrm>
              <a:off x="6178611" y="773088"/>
              <a:ext cx="2597353" cy="2364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" name="Rectangle 32"/>
            <p:cNvSpPr/>
            <p:nvPr/>
          </p:nvSpPr>
          <p:spPr>
            <a:xfrm>
              <a:off x="6566636" y="1932062"/>
              <a:ext cx="1025286" cy="639688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32"/>
          <p:cNvSpPr/>
          <p:nvPr/>
        </p:nvSpPr>
        <p:spPr>
          <a:xfrm>
            <a:off x="2537924" y="2338629"/>
            <a:ext cx="465695" cy="372050"/>
          </a:xfrm>
          <a:prstGeom prst="rect">
            <a:avLst/>
          </a:pr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2"/>
          <p:cNvSpPr/>
          <p:nvPr/>
        </p:nvSpPr>
        <p:spPr>
          <a:xfrm>
            <a:off x="665716" y="2266621"/>
            <a:ext cx="465695" cy="312465"/>
          </a:xfrm>
          <a:prstGeom prst="rect">
            <a:avLst/>
          </a:prstGeom>
          <a:noFill/>
          <a:ln w="508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8AD-F0FE-4A10-9E5F-165489CF42EF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467544" y="2272866"/>
            <a:ext cx="2561406" cy="2099084"/>
            <a:chOff x="467544" y="771550"/>
            <a:chExt cx="2561406" cy="2321898"/>
          </a:xfrm>
        </p:grpSpPr>
        <p:pic>
          <p:nvPicPr>
            <p:cNvPr id="19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" t="15358" r="2090"/>
            <a:stretch/>
          </p:blipFill>
          <p:spPr bwMode="auto">
            <a:xfrm>
              <a:off x="467544" y="771550"/>
              <a:ext cx="2561406" cy="2321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32"/>
            <p:cNvSpPr/>
            <p:nvPr/>
          </p:nvSpPr>
          <p:spPr>
            <a:xfrm>
              <a:off x="784408" y="1728160"/>
              <a:ext cx="453636" cy="1131622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32"/>
            <p:cNvSpPr/>
            <p:nvPr/>
          </p:nvSpPr>
          <p:spPr>
            <a:xfrm>
              <a:off x="1814107" y="2088200"/>
              <a:ext cx="465695" cy="411542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32"/>
            <p:cNvSpPr/>
            <p:nvPr/>
          </p:nvSpPr>
          <p:spPr>
            <a:xfrm>
              <a:off x="2234098" y="1203598"/>
              <a:ext cx="609710" cy="504056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32"/>
            <p:cNvSpPr/>
            <p:nvPr/>
          </p:nvSpPr>
          <p:spPr>
            <a:xfrm>
              <a:off x="1403649" y="960338"/>
              <a:ext cx="576063" cy="747316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6178611" y="2272866"/>
            <a:ext cx="2597353" cy="2099084"/>
            <a:chOff x="6178611" y="773088"/>
            <a:chExt cx="2597353" cy="2364740"/>
          </a:xfrm>
        </p:grpSpPr>
        <p:pic>
          <p:nvPicPr>
            <p:cNvPr id="25" name="Picture 8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47"/>
            <a:stretch/>
          </p:blipFill>
          <p:spPr bwMode="auto">
            <a:xfrm>
              <a:off x="6178611" y="773088"/>
              <a:ext cx="2597353" cy="23647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Rectangle 32"/>
            <p:cNvSpPr/>
            <p:nvPr/>
          </p:nvSpPr>
          <p:spPr>
            <a:xfrm>
              <a:off x="6566636" y="1932062"/>
              <a:ext cx="1025286" cy="639688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33"/>
          <p:cNvGrpSpPr/>
          <p:nvPr/>
        </p:nvGrpSpPr>
        <p:grpSpPr>
          <a:xfrm rot="18898764">
            <a:off x="4235170" y="2877268"/>
            <a:ext cx="477258" cy="467007"/>
            <a:chOff x="4139952" y="2276872"/>
            <a:chExt cx="358800" cy="358800"/>
          </a:xfrm>
        </p:grpSpPr>
        <p:sp>
          <p:nvSpPr>
            <p:cNvPr id="28" name="Flowchart: Connector 34"/>
            <p:cNvSpPr/>
            <p:nvPr/>
          </p:nvSpPr>
          <p:spPr>
            <a:xfrm>
              <a:off x="4139952" y="2276872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29" name="Flowchart: Connector 35"/>
            <p:cNvSpPr/>
            <p:nvPr/>
          </p:nvSpPr>
          <p:spPr>
            <a:xfrm>
              <a:off x="4292352" y="2429272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30" name="Flowchart: Connector 36"/>
            <p:cNvSpPr/>
            <p:nvPr/>
          </p:nvSpPr>
          <p:spPr>
            <a:xfrm>
              <a:off x="4444752" y="2581672"/>
              <a:ext cx="54000" cy="54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84408" y="2791685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08" y="2791685"/>
                <a:ext cx="59984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379868" y="2416882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868" y="2416882"/>
                <a:ext cx="59984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43964" y="2344874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964" y="2344874"/>
                <a:ext cx="5998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739908" y="3136962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08" y="3136962"/>
                <a:ext cx="59984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77443" y="2979532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443" y="2979532"/>
                <a:ext cx="5998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8430" y="123478"/>
                <a:ext cx="81291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Accuracy evaluation : score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sz="2800" b="1" dirty="0"/>
                  <a:t>precision, recall 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30" y="123478"/>
                <a:ext cx="8129148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499" t="-11628" r="-60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58"/>
              <p:cNvSpPr/>
              <p:nvPr/>
            </p:nvSpPr>
            <p:spPr>
              <a:xfrm>
                <a:off x="3563888" y="3452264"/>
                <a:ext cx="2223686" cy="6463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Each predicted box </a:t>
                </a:r>
              </a:p>
              <a:p>
                <a:r>
                  <a:rPr lang="en-US" dirty="0" smtClean="0"/>
                  <a:t>has score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7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452264"/>
                <a:ext cx="2223686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2186" t="-3704" r="-109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625806" y="1326139"/>
                <a:ext cx="267438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−1,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806" y="1326139"/>
                <a:ext cx="2674386" cy="381515"/>
              </a:xfrm>
              <a:prstGeom prst="rect">
                <a:avLst/>
              </a:prstGeom>
              <a:blipFill rotWithShape="1">
                <a:blip r:embed="rId1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58"/>
          <p:cNvSpPr/>
          <p:nvPr/>
        </p:nvSpPr>
        <p:spPr>
          <a:xfrm>
            <a:off x="2179121" y="1205339"/>
            <a:ext cx="126188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orted box</a:t>
            </a:r>
          </a:p>
          <a:p>
            <a:r>
              <a:rPr lang="en-US" dirty="0" smtClean="0"/>
              <a:t>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6046" y="1020673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046" y="1020673"/>
                <a:ext cx="34496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769822" y="1020673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822" y="1020673"/>
                <a:ext cx="34496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04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8AD-F0FE-4A10-9E5F-165489CF42EF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65239" y="914460"/>
                <a:ext cx="267438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−1,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39" y="914460"/>
                <a:ext cx="2674386" cy="381515"/>
              </a:xfrm>
              <a:prstGeom prst="rect">
                <a:avLst/>
              </a:prstGeom>
              <a:blipFill rotWithShape="1"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8"/>
          <p:cNvSpPr/>
          <p:nvPr/>
        </p:nvSpPr>
        <p:spPr>
          <a:xfrm>
            <a:off x="340026" y="914460"/>
            <a:ext cx="206306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orted box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29862" y="51661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862" y="516617"/>
                <a:ext cx="34496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13638" y="51661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38" y="516617"/>
                <a:ext cx="3449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1"/>
              <p:cNvSpPr/>
              <p:nvPr/>
            </p:nvSpPr>
            <p:spPr>
              <a:xfrm>
                <a:off x="539552" y="1419622"/>
                <a:ext cx="385137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 smtClean="0"/>
                  <a:t>Get boxes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i.e. all boxes</a:t>
                </a:r>
                <a:endParaRPr lang="en-US" dirty="0"/>
              </a:p>
            </p:txBody>
          </p:sp>
        </mc:Choice>
        <mc:Fallback xmlns="">
          <p:sp>
            <p:nvSpPr>
              <p:cNvPr id="38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9622"/>
                <a:ext cx="385137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57"/>
          <p:cNvSpPr/>
          <p:nvPr/>
        </p:nvSpPr>
        <p:spPr>
          <a:xfrm>
            <a:off x="1043607" y="2283718"/>
            <a:ext cx="2652177" cy="360040"/>
          </a:xfrm>
          <a:prstGeom prst="round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calcPrecisionRecall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Down Arrow 60"/>
          <p:cNvSpPr/>
          <p:nvPr/>
        </p:nvSpPr>
        <p:spPr>
          <a:xfrm>
            <a:off x="2051719" y="1851670"/>
            <a:ext cx="582589" cy="36004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1244226"/>
                  </p:ext>
                </p:extLst>
              </p:nvPr>
            </p:nvGraphicFramePr>
            <p:xfrm>
              <a:off x="896308" y="3147814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23874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4601707"/>
                  </p:ext>
                </p:extLst>
              </p:nvPr>
            </p:nvGraphicFramePr>
            <p:xfrm>
              <a:off x="896308" y="3147814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108333" r="-200000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649" t="-108333" r="-101299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99355" t="-108333" r="-645" b="-3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4" name="Oval 20"/>
          <p:cNvSpPr/>
          <p:nvPr/>
        </p:nvSpPr>
        <p:spPr>
          <a:xfrm>
            <a:off x="2932711" y="3568178"/>
            <a:ext cx="631176" cy="262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21"/>
          <p:cNvCxnSpPr>
            <a:stCxn id="46" idx="1"/>
            <a:endCxn id="44" idx="6"/>
          </p:cNvCxnSpPr>
          <p:nvPr/>
        </p:nvCxnSpPr>
        <p:spPr>
          <a:xfrm flipH="1" flipV="1">
            <a:off x="3563887" y="3699493"/>
            <a:ext cx="788236" cy="4687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22"/>
          <p:cNvSpPr/>
          <p:nvPr/>
        </p:nvSpPr>
        <p:spPr>
          <a:xfrm>
            <a:off x="4352123" y="3561699"/>
            <a:ext cx="114794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high recall</a:t>
            </a:r>
          </a:p>
        </p:txBody>
      </p:sp>
      <p:sp>
        <p:nvSpPr>
          <p:cNvPr id="47" name="Rectangle 24"/>
          <p:cNvSpPr/>
          <p:nvPr/>
        </p:nvSpPr>
        <p:spPr>
          <a:xfrm>
            <a:off x="3851919" y="4134950"/>
            <a:ext cx="142789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low precision</a:t>
            </a:r>
          </a:p>
        </p:txBody>
      </p:sp>
      <p:cxnSp>
        <p:nvCxnSpPr>
          <p:cNvPr id="48" name="Straight Arrow Connector 25"/>
          <p:cNvCxnSpPr>
            <a:stCxn id="47" idx="1"/>
            <a:endCxn id="49" idx="5"/>
          </p:cNvCxnSpPr>
          <p:nvPr/>
        </p:nvCxnSpPr>
        <p:spPr>
          <a:xfrm flipH="1" flipV="1">
            <a:off x="2518453" y="3792346"/>
            <a:ext cx="1333466" cy="52727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20"/>
          <p:cNvSpPr/>
          <p:nvPr/>
        </p:nvSpPr>
        <p:spPr>
          <a:xfrm>
            <a:off x="1979711" y="3568178"/>
            <a:ext cx="631176" cy="262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60"/>
          <p:cNvSpPr/>
          <p:nvPr/>
        </p:nvSpPr>
        <p:spPr>
          <a:xfrm>
            <a:off x="2051719" y="2715766"/>
            <a:ext cx="582589" cy="36004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Группа 10"/>
          <p:cNvGrpSpPr>
            <a:grpSpLocks noChangeAspect="1"/>
          </p:cNvGrpSpPr>
          <p:nvPr/>
        </p:nvGrpSpPr>
        <p:grpSpPr>
          <a:xfrm>
            <a:off x="5868144" y="807958"/>
            <a:ext cx="3045600" cy="3045600"/>
            <a:chOff x="5868144" y="807958"/>
            <a:chExt cx="3240000" cy="3240000"/>
          </a:xfrm>
        </p:grpSpPr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807958"/>
              <a:ext cx="3240000" cy="32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" name="Rectangle 22"/>
            <p:cNvSpPr/>
            <p:nvPr/>
          </p:nvSpPr>
          <p:spPr>
            <a:xfrm>
              <a:off x="8187446" y="1040534"/>
              <a:ext cx="605309" cy="60549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3"/>
            <p:cNvSpPr/>
            <p:nvPr/>
          </p:nvSpPr>
          <p:spPr>
            <a:xfrm>
              <a:off x="7890253" y="3220310"/>
              <a:ext cx="902501" cy="60549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24"/>
            <p:cNvSpPr/>
            <p:nvPr/>
          </p:nvSpPr>
          <p:spPr>
            <a:xfrm>
              <a:off x="7631645" y="2917564"/>
              <a:ext cx="863917" cy="60549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5"/>
            <p:cNvSpPr/>
            <p:nvPr/>
          </p:nvSpPr>
          <p:spPr>
            <a:xfrm>
              <a:off x="8313243" y="3038662"/>
              <a:ext cx="605309" cy="91529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26"/>
            <p:cNvSpPr/>
            <p:nvPr/>
          </p:nvSpPr>
          <p:spPr>
            <a:xfrm>
              <a:off x="8313243" y="1168683"/>
              <a:ext cx="605309" cy="82282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29"/>
            <p:cNvSpPr/>
            <p:nvPr/>
          </p:nvSpPr>
          <p:spPr>
            <a:xfrm>
              <a:off x="6404289" y="3190221"/>
              <a:ext cx="416070" cy="40861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31"/>
            <p:cNvSpPr/>
            <p:nvPr/>
          </p:nvSpPr>
          <p:spPr>
            <a:xfrm>
              <a:off x="5869343" y="2584727"/>
              <a:ext cx="297193" cy="60549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32"/>
            <p:cNvSpPr/>
            <p:nvPr/>
          </p:nvSpPr>
          <p:spPr>
            <a:xfrm>
              <a:off x="7771376" y="2675366"/>
              <a:ext cx="192249" cy="72659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33"/>
            <p:cNvSpPr/>
            <p:nvPr/>
          </p:nvSpPr>
          <p:spPr>
            <a:xfrm>
              <a:off x="8054635" y="2614817"/>
              <a:ext cx="489442" cy="78714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43"/>
            <p:cNvSpPr/>
            <p:nvPr/>
          </p:nvSpPr>
          <p:spPr>
            <a:xfrm>
              <a:off x="7673353" y="2002274"/>
              <a:ext cx="902501" cy="60549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44"/>
            <p:cNvSpPr/>
            <p:nvPr/>
          </p:nvSpPr>
          <p:spPr>
            <a:xfrm>
              <a:off x="7414745" y="1699527"/>
              <a:ext cx="863917" cy="60549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45"/>
            <p:cNvSpPr/>
            <p:nvPr/>
          </p:nvSpPr>
          <p:spPr>
            <a:xfrm>
              <a:off x="8096343" y="1820626"/>
              <a:ext cx="605309" cy="91529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46"/>
            <p:cNvSpPr/>
            <p:nvPr/>
          </p:nvSpPr>
          <p:spPr>
            <a:xfrm>
              <a:off x="7554476" y="1457330"/>
              <a:ext cx="192249" cy="72659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47"/>
            <p:cNvSpPr/>
            <p:nvPr/>
          </p:nvSpPr>
          <p:spPr>
            <a:xfrm>
              <a:off x="7837735" y="1396780"/>
              <a:ext cx="489442" cy="78714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0"/>
            <p:cNvSpPr/>
            <p:nvPr/>
          </p:nvSpPr>
          <p:spPr>
            <a:xfrm>
              <a:off x="6544021" y="3348459"/>
              <a:ext cx="902501" cy="60549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53"/>
            <p:cNvSpPr/>
            <p:nvPr/>
          </p:nvSpPr>
          <p:spPr>
            <a:xfrm>
              <a:off x="6967011" y="3099212"/>
              <a:ext cx="605309" cy="91529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55"/>
            <p:cNvSpPr/>
            <p:nvPr/>
          </p:nvSpPr>
          <p:spPr>
            <a:xfrm>
              <a:off x="6425143" y="2803515"/>
              <a:ext cx="192249" cy="72659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56"/>
            <p:cNvSpPr/>
            <p:nvPr/>
          </p:nvSpPr>
          <p:spPr>
            <a:xfrm>
              <a:off x="6708403" y="2742965"/>
              <a:ext cx="489442" cy="78714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57"/>
            <p:cNvSpPr/>
            <p:nvPr/>
          </p:nvSpPr>
          <p:spPr>
            <a:xfrm rot="5400000">
              <a:off x="6240293" y="1736841"/>
              <a:ext cx="919367" cy="59438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58"/>
            <p:cNvSpPr/>
            <p:nvPr/>
          </p:nvSpPr>
          <p:spPr>
            <a:xfrm rot="5400000">
              <a:off x="5982046" y="1434095"/>
              <a:ext cx="880062" cy="594385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59"/>
            <p:cNvSpPr/>
            <p:nvPr/>
          </p:nvSpPr>
          <p:spPr>
            <a:xfrm rot="5400000">
              <a:off x="6666061" y="1558035"/>
              <a:ext cx="616621" cy="89849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60"/>
            <p:cNvSpPr/>
            <p:nvPr/>
          </p:nvSpPr>
          <p:spPr>
            <a:xfrm rot="5400000">
              <a:off x="6128053" y="1193008"/>
              <a:ext cx="195842" cy="71326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61"/>
            <p:cNvSpPr/>
            <p:nvPr/>
          </p:nvSpPr>
          <p:spPr>
            <a:xfrm rot="5400000">
              <a:off x="6408535" y="1133014"/>
              <a:ext cx="498589" cy="77270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62"/>
            <p:cNvSpPr/>
            <p:nvPr/>
          </p:nvSpPr>
          <p:spPr>
            <a:xfrm>
              <a:off x="6208130" y="1464379"/>
              <a:ext cx="902501" cy="60549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63"/>
            <p:cNvSpPr/>
            <p:nvPr/>
          </p:nvSpPr>
          <p:spPr>
            <a:xfrm>
              <a:off x="5949522" y="1161633"/>
              <a:ext cx="863917" cy="60549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5"/>
            <p:cNvSpPr/>
            <p:nvPr/>
          </p:nvSpPr>
          <p:spPr>
            <a:xfrm>
              <a:off x="6089253" y="919435"/>
              <a:ext cx="192249" cy="72659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0"/>
            <p:cNvSpPr/>
            <p:nvPr/>
          </p:nvSpPr>
          <p:spPr>
            <a:xfrm>
              <a:off x="6148692" y="2493718"/>
              <a:ext cx="192249" cy="72659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1"/>
            <p:cNvSpPr/>
            <p:nvPr/>
          </p:nvSpPr>
          <p:spPr>
            <a:xfrm>
              <a:off x="6431951" y="2433169"/>
              <a:ext cx="489442" cy="787141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3"/>
            <p:cNvSpPr/>
            <p:nvPr/>
          </p:nvSpPr>
          <p:spPr>
            <a:xfrm>
              <a:off x="7078967" y="2251521"/>
              <a:ext cx="192249" cy="72659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75"/>
            <p:cNvSpPr/>
            <p:nvPr/>
          </p:nvSpPr>
          <p:spPr>
            <a:xfrm>
              <a:off x="6939237" y="919435"/>
              <a:ext cx="772701" cy="111125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76"/>
            <p:cNvSpPr/>
            <p:nvPr/>
          </p:nvSpPr>
          <p:spPr>
            <a:xfrm>
              <a:off x="7117552" y="1140267"/>
              <a:ext cx="772701" cy="111125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79"/>
            <p:cNvSpPr/>
            <p:nvPr/>
          </p:nvSpPr>
          <p:spPr>
            <a:xfrm>
              <a:off x="8432121" y="1624662"/>
              <a:ext cx="653824" cy="111125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2"/>
            <p:cNvSpPr/>
            <p:nvPr/>
          </p:nvSpPr>
          <p:spPr>
            <a:xfrm>
              <a:off x="7065034" y="2379670"/>
              <a:ext cx="557746" cy="90118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5"/>
            <p:cNvSpPr/>
            <p:nvPr/>
          </p:nvSpPr>
          <p:spPr>
            <a:xfrm>
              <a:off x="5869343" y="2554268"/>
              <a:ext cx="386351" cy="54494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6"/>
            <p:cNvSpPr/>
            <p:nvPr/>
          </p:nvSpPr>
          <p:spPr>
            <a:xfrm>
              <a:off x="5995140" y="2433169"/>
              <a:ext cx="386351" cy="54494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7"/>
            <p:cNvSpPr/>
            <p:nvPr/>
          </p:nvSpPr>
          <p:spPr>
            <a:xfrm>
              <a:off x="5928781" y="2675366"/>
              <a:ext cx="386351" cy="54494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79"/>
            <p:cNvSpPr/>
            <p:nvPr/>
          </p:nvSpPr>
          <p:spPr>
            <a:xfrm>
              <a:off x="8490100" y="2305020"/>
              <a:ext cx="552148" cy="657904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79"/>
            <p:cNvSpPr/>
            <p:nvPr/>
          </p:nvSpPr>
          <p:spPr>
            <a:xfrm>
              <a:off x="7065034" y="2278271"/>
              <a:ext cx="349711" cy="39709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79"/>
            <p:cNvSpPr/>
            <p:nvPr/>
          </p:nvSpPr>
          <p:spPr>
            <a:xfrm>
              <a:off x="8233839" y="2160426"/>
              <a:ext cx="586633" cy="62734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22"/>
          <p:cNvSpPr/>
          <p:nvPr/>
        </p:nvSpPr>
        <p:spPr>
          <a:xfrm>
            <a:off x="6300192" y="4086590"/>
            <a:ext cx="241200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For all images together!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48430" y="123478"/>
                <a:ext cx="81291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Accuracy evaluation : score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sz="2800" b="1" dirty="0"/>
                  <a:t>precision, recall 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30" y="123478"/>
                <a:ext cx="8129148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499" t="-11628" r="-60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41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8AD-F0FE-4A10-9E5F-165489CF42EF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29862" y="51661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862" y="516617"/>
                <a:ext cx="34496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13638" y="51661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38" y="516617"/>
                <a:ext cx="3449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1"/>
              <p:cNvSpPr/>
              <p:nvPr/>
            </p:nvSpPr>
            <p:spPr>
              <a:xfrm>
                <a:off x="539552" y="1419622"/>
                <a:ext cx="385137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 smtClean="0"/>
                  <a:t>Get boxes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i.e. all boxes</a:t>
                </a:r>
                <a:endParaRPr lang="en-US" dirty="0"/>
              </a:p>
            </p:txBody>
          </p:sp>
        </mc:Choice>
        <mc:Fallback xmlns="">
          <p:sp>
            <p:nvSpPr>
              <p:cNvPr id="38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9622"/>
                <a:ext cx="385137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57"/>
          <p:cNvSpPr/>
          <p:nvPr/>
        </p:nvSpPr>
        <p:spPr>
          <a:xfrm>
            <a:off x="1043607" y="2283718"/>
            <a:ext cx="2652177" cy="360040"/>
          </a:xfrm>
          <a:prstGeom prst="round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calcPrecisionRecall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Down Arrow 60"/>
          <p:cNvSpPr/>
          <p:nvPr/>
        </p:nvSpPr>
        <p:spPr>
          <a:xfrm>
            <a:off x="2051719" y="1851670"/>
            <a:ext cx="582589" cy="36004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7674376"/>
                  </p:ext>
                </p:extLst>
              </p:nvPr>
            </p:nvGraphicFramePr>
            <p:xfrm>
              <a:off x="896308" y="3147814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23874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6651197"/>
                  </p:ext>
                </p:extLst>
              </p:nvPr>
            </p:nvGraphicFramePr>
            <p:xfrm>
              <a:off x="896308" y="3147814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108333" r="-200000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649" t="-108333" r="-101299" b="-3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99355" t="-108333" r="-645" b="-3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208333" r="-200000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649" t="-208333" r="-101299" b="-2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99355" t="-208333" r="-645" b="-2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308333" r="-200000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649" t="-308333" r="-101299" b="-10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99355" t="-308333" r="-645" b="-10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4" name="Oval 20"/>
          <p:cNvSpPr/>
          <p:nvPr/>
        </p:nvSpPr>
        <p:spPr>
          <a:xfrm>
            <a:off x="2932711" y="3939902"/>
            <a:ext cx="631176" cy="262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20"/>
          <p:cNvSpPr/>
          <p:nvPr/>
        </p:nvSpPr>
        <p:spPr>
          <a:xfrm>
            <a:off x="1979711" y="3939902"/>
            <a:ext cx="631176" cy="262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60"/>
          <p:cNvSpPr/>
          <p:nvPr/>
        </p:nvSpPr>
        <p:spPr>
          <a:xfrm>
            <a:off x="2051719" y="2715766"/>
            <a:ext cx="582589" cy="36004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Группа 90"/>
          <p:cNvGrpSpPr/>
          <p:nvPr/>
        </p:nvGrpSpPr>
        <p:grpSpPr>
          <a:xfrm>
            <a:off x="5792833" y="807958"/>
            <a:ext cx="3045600" cy="3045600"/>
            <a:chOff x="5792833" y="807958"/>
            <a:chExt cx="3045600" cy="3045600"/>
          </a:xfrm>
        </p:grpSpPr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2833" y="807958"/>
              <a:ext cx="3045600" cy="304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" name="Rectangle 25"/>
            <p:cNvSpPr/>
            <p:nvPr/>
          </p:nvSpPr>
          <p:spPr>
            <a:xfrm>
              <a:off x="8091226" y="2904820"/>
              <a:ext cx="568990" cy="86037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29"/>
            <p:cNvSpPr/>
            <p:nvPr/>
          </p:nvSpPr>
          <p:spPr>
            <a:xfrm>
              <a:off x="6296809" y="3047285"/>
              <a:ext cx="391106" cy="38409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31"/>
            <p:cNvSpPr/>
            <p:nvPr/>
          </p:nvSpPr>
          <p:spPr>
            <a:xfrm>
              <a:off x="5793960" y="2478121"/>
              <a:ext cx="279361" cy="56916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44"/>
            <p:cNvSpPr/>
            <p:nvPr/>
          </p:nvSpPr>
          <p:spPr>
            <a:xfrm>
              <a:off x="7246638" y="1646033"/>
              <a:ext cx="812082" cy="56916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45"/>
            <p:cNvSpPr/>
            <p:nvPr/>
          </p:nvSpPr>
          <p:spPr>
            <a:xfrm>
              <a:off x="7887340" y="1759866"/>
              <a:ext cx="568990" cy="86037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46"/>
            <p:cNvSpPr/>
            <p:nvPr/>
          </p:nvSpPr>
          <p:spPr>
            <a:xfrm>
              <a:off x="7377985" y="1418368"/>
              <a:ext cx="180714" cy="68299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47"/>
            <p:cNvSpPr/>
            <p:nvPr/>
          </p:nvSpPr>
          <p:spPr>
            <a:xfrm>
              <a:off x="7644249" y="1361451"/>
              <a:ext cx="460075" cy="73991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55"/>
            <p:cNvSpPr/>
            <p:nvPr/>
          </p:nvSpPr>
          <p:spPr>
            <a:xfrm>
              <a:off x="6316412" y="2683782"/>
              <a:ext cx="180714" cy="68299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56"/>
            <p:cNvSpPr/>
            <p:nvPr/>
          </p:nvSpPr>
          <p:spPr>
            <a:xfrm>
              <a:off x="6582676" y="2626865"/>
              <a:ext cx="460075" cy="73991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0"/>
            <p:cNvSpPr/>
            <p:nvPr/>
          </p:nvSpPr>
          <p:spPr>
            <a:xfrm rot="5400000">
              <a:off x="6037147" y="1169905"/>
              <a:ext cx="184091" cy="67046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2"/>
            <p:cNvSpPr/>
            <p:nvPr/>
          </p:nvSpPr>
          <p:spPr>
            <a:xfrm>
              <a:off x="6112420" y="1424994"/>
              <a:ext cx="848351" cy="56916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5"/>
            <p:cNvSpPr/>
            <p:nvPr/>
          </p:nvSpPr>
          <p:spPr>
            <a:xfrm>
              <a:off x="6000675" y="912746"/>
              <a:ext cx="180714" cy="68299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70"/>
            <p:cNvSpPr/>
            <p:nvPr/>
          </p:nvSpPr>
          <p:spPr>
            <a:xfrm>
              <a:off x="6056548" y="2392572"/>
              <a:ext cx="180714" cy="68299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71"/>
            <p:cNvSpPr/>
            <p:nvPr/>
          </p:nvSpPr>
          <p:spPr>
            <a:xfrm>
              <a:off x="6322812" y="2335656"/>
              <a:ext cx="460075" cy="73991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73"/>
            <p:cNvSpPr/>
            <p:nvPr/>
          </p:nvSpPr>
          <p:spPr>
            <a:xfrm>
              <a:off x="6931007" y="2164907"/>
              <a:ext cx="180714" cy="682996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79"/>
            <p:cNvSpPr/>
            <p:nvPr/>
          </p:nvSpPr>
          <p:spPr>
            <a:xfrm>
              <a:off x="8202971" y="1575660"/>
              <a:ext cx="614595" cy="104457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85"/>
            <p:cNvSpPr/>
            <p:nvPr/>
          </p:nvSpPr>
          <p:spPr>
            <a:xfrm>
              <a:off x="5793960" y="2449489"/>
              <a:ext cx="363170" cy="51224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86"/>
            <p:cNvSpPr/>
            <p:nvPr/>
          </p:nvSpPr>
          <p:spPr>
            <a:xfrm>
              <a:off x="5912209" y="2335656"/>
              <a:ext cx="363170" cy="51224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87"/>
            <p:cNvSpPr/>
            <p:nvPr/>
          </p:nvSpPr>
          <p:spPr>
            <a:xfrm>
              <a:off x="5849832" y="2563322"/>
              <a:ext cx="363170" cy="51224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79"/>
            <p:cNvSpPr/>
            <p:nvPr/>
          </p:nvSpPr>
          <p:spPr>
            <a:xfrm>
              <a:off x="8257472" y="2215196"/>
              <a:ext cx="519019" cy="61843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79"/>
            <p:cNvSpPr/>
            <p:nvPr/>
          </p:nvSpPr>
          <p:spPr>
            <a:xfrm>
              <a:off x="6917910" y="2190052"/>
              <a:ext cx="328728" cy="373270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79"/>
            <p:cNvSpPr/>
            <p:nvPr/>
          </p:nvSpPr>
          <p:spPr>
            <a:xfrm>
              <a:off x="8016586" y="2079278"/>
              <a:ext cx="551435" cy="589707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tangle 22"/>
          <p:cNvSpPr/>
          <p:nvPr/>
        </p:nvSpPr>
        <p:spPr>
          <a:xfrm>
            <a:off x="6300192" y="4086590"/>
            <a:ext cx="241200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For all images together!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465239" y="914460"/>
                <a:ext cx="267438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−1,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39" y="914460"/>
                <a:ext cx="2674386" cy="381515"/>
              </a:xfrm>
              <a:prstGeom prst="rect">
                <a:avLst/>
              </a:prstGeom>
              <a:blipFill rotWithShape="1">
                <a:blip r:embed="rId9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58"/>
          <p:cNvSpPr/>
          <p:nvPr/>
        </p:nvSpPr>
        <p:spPr>
          <a:xfrm>
            <a:off x="340026" y="914460"/>
            <a:ext cx="206306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orted box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48430" y="123478"/>
                <a:ext cx="81291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Accuracy evaluation : score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sz="2800" b="1" dirty="0"/>
                  <a:t>precision, recall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30" y="123478"/>
                <a:ext cx="8129148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1499" t="-11628" r="-60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9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8AD-F0FE-4A10-9E5F-165489CF42EF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29862" y="51661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862" y="516617"/>
                <a:ext cx="34496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13638" y="51661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38" y="516617"/>
                <a:ext cx="3449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1"/>
              <p:cNvSpPr/>
              <p:nvPr/>
            </p:nvSpPr>
            <p:spPr>
              <a:xfrm>
                <a:off x="539552" y="1419622"/>
                <a:ext cx="385137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 smtClean="0"/>
                  <a:t>Get boxes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i.e. all boxes</a:t>
                </a:r>
                <a:endParaRPr lang="en-US" dirty="0"/>
              </a:p>
            </p:txBody>
          </p:sp>
        </mc:Choice>
        <mc:Fallback xmlns="">
          <p:sp>
            <p:nvSpPr>
              <p:cNvPr id="38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9622"/>
                <a:ext cx="385137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57"/>
          <p:cNvSpPr/>
          <p:nvPr/>
        </p:nvSpPr>
        <p:spPr>
          <a:xfrm>
            <a:off x="1043607" y="2283718"/>
            <a:ext cx="2652177" cy="360040"/>
          </a:xfrm>
          <a:prstGeom prst="round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calcPrecisionRecall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Down Arrow 60"/>
          <p:cNvSpPr/>
          <p:nvPr/>
        </p:nvSpPr>
        <p:spPr>
          <a:xfrm>
            <a:off x="2051719" y="1851670"/>
            <a:ext cx="582589" cy="36004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6604273"/>
                  </p:ext>
                </p:extLst>
              </p:nvPr>
            </p:nvGraphicFramePr>
            <p:xfrm>
              <a:off x="896308" y="3147814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23874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1029282"/>
                  </p:ext>
                </p:extLst>
              </p:nvPr>
            </p:nvGraphicFramePr>
            <p:xfrm>
              <a:off x="896308" y="3147814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108333" r="-2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649" t="-108333" r="-10129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99355" t="-108333" r="-645" b="-3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208333" r="-2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649" t="-208333" r="-10129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99355" t="-208333" r="-645" b="-2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308333" r="-20000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649" t="-308333" r="-101299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99355" t="-308333" r="-645" b="-1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408333" r="-2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649" t="-408333" r="-10129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99355" t="-408333" r="-645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4" name="Oval 20"/>
          <p:cNvSpPr/>
          <p:nvPr/>
        </p:nvSpPr>
        <p:spPr>
          <a:xfrm>
            <a:off x="2932711" y="4659982"/>
            <a:ext cx="631176" cy="262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20"/>
          <p:cNvSpPr/>
          <p:nvPr/>
        </p:nvSpPr>
        <p:spPr>
          <a:xfrm>
            <a:off x="1979711" y="4659982"/>
            <a:ext cx="631176" cy="262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60"/>
          <p:cNvSpPr/>
          <p:nvPr/>
        </p:nvSpPr>
        <p:spPr>
          <a:xfrm>
            <a:off x="2051719" y="2715766"/>
            <a:ext cx="582589" cy="36004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833" y="807958"/>
            <a:ext cx="3045600" cy="304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Rectangle 86"/>
          <p:cNvSpPr/>
          <p:nvPr/>
        </p:nvSpPr>
        <p:spPr>
          <a:xfrm>
            <a:off x="5912209" y="2335656"/>
            <a:ext cx="363170" cy="51224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79"/>
          <p:cNvSpPr/>
          <p:nvPr/>
        </p:nvSpPr>
        <p:spPr>
          <a:xfrm>
            <a:off x="8257472" y="2215196"/>
            <a:ext cx="519019" cy="6184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79"/>
          <p:cNvSpPr/>
          <p:nvPr/>
        </p:nvSpPr>
        <p:spPr>
          <a:xfrm>
            <a:off x="6917910" y="2190052"/>
            <a:ext cx="328728" cy="37327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79"/>
          <p:cNvSpPr/>
          <p:nvPr/>
        </p:nvSpPr>
        <p:spPr>
          <a:xfrm>
            <a:off x="8016586" y="2079278"/>
            <a:ext cx="551435" cy="5897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21"/>
          <p:cNvCxnSpPr>
            <a:stCxn id="43" idx="1"/>
            <a:endCxn id="49" idx="7"/>
          </p:cNvCxnSpPr>
          <p:nvPr/>
        </p:nvCxnSpPr>
        <p:spPr>
          <a:xfrm flipH="1">
            <a:off x="2518453" y="4331300"/>
            <a:ext cx="1256673" cy="36714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22"/>
          <p:cNvSpPr/>
          <p:nvPr/>
        </p:nvSpPr>
        <p:spPr>
          <a:xfrm>
            <a:off x="3775126" y="4146634"/>
            <a:ext cx="151695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High </a:t>
            </a:r>
            <a:r>
              <a:rPr lang="en-US" dirty="0" smtClean="0"/>
              <a:t>precision</a:t>
            </a:r>
          </a:p>
        </p:txBody>
      </p:sp>
      <p:sp>
        <p:nvSpPr>
          <p:cNvPr id="45" name="Rectangle 24"/>
          <p:cNvSpPr/>
          <p:nvPr/>
        </p:nvSpPr>
        <p:spPr>
          <a:xfrm>
            <a:off x="4642806" y="4587974"/>
            <a:ext cx="10813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low </a:t>
            </a:r>
            <a:r>
              <a:rPr lang="en-US" dirty="0"/>
              <a:t>recall</a:t>
            </a:r>
            <a:endParaRPr lang="en-US" dirty="0" smtClean="0"/>
          </a:p>
        </p:txBody>
      </p:sp>
      <p:cxnSp>
        <p:nvCxnSpPr>
          <p:cNvPr id="46" name="Straight Arrow Connector 25"/>
          <p:cNvCxnSpPr>
            <a:stCxn id="45" idx="1"/>
            <a:endCxn id="44" idx="6"/>
          </p:cNvCxnSpPr>
          <p:nvPr/>
        </p:nvCxnSpPr>
        <p:spPr>
          <a:xfrm flipH="1">
            <a:off x="3563887" y="4772640"/>
            <a:ext cx="1078919" cy="1865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22"/>
          <p:cNvSpPr/>
          <p:nvPr/>
        </p:nvSpPr>
        <p:spPr>
          <a:xfrm>
            <a:off x="6300192" y="4086590"/>
            <a:ext cx="241200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For all images together!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65239" y="914460"/>
                <a:ext cx="267438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−1,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39" y="914460"/>
                <a:ext cx="2674386" cy="381515"/>
              </a:xfrm>
              <a:prstGeom prst="rect">
                <a:avLst/>
              </a:prstGeom>
              <a:blipFill rotWithShape="1">
                <a:blip r:embed="rId9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58"/>
          <p:cNvSpPr/>
          <p:nvPr/>
        </p:nvSpPr>
        <p:spPr>
          <a:xfrm>
            <a:off x="340026" y="914460"/>
            <a:ext cx="206306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orted box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48430" y="123478"/>
                <a:ext cx="81291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Accuracy evaluation : score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sz="2800" b="1" dirty="0"/>
                  <a:t>precision, recall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30" y="123478"/>
                <a:ext cx="8129148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1499" t="-11628" r="-60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14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8AD-F0FE-4A10-9E5F-165489CF42EF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29862" y="51661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862" y="516617"/>
                <a:ext cx="34496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13638" y="51661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38" y="516617"/>
                <a:ext cx="34496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1"/>
              <p:cNvSpPr/>
              <p:nvPr/>
            </p:nvSpPr>
            <p:spPr>
              <a:xfrm>
                <a:off x="539552" y="1419622"/>
                <a:ext cx="3851375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 smtClean="0"/>
                  <a:t>Get boxes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i.e. all boxes</a:t>
                </a:r>
                <a:endParaRPr lang="en-US" dirty="0"/>
              </a:p>
            </p:txBody>
          </p:sp>
        </mc:Choice>
        <mc:Fallback xmlns="">
          <p:sp>
            <p:nvSpPr>
              <p:cNvPr id="38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9622"/>
                <a:ext cx="385137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ounded Rectangle 57"/>
          <p:cNvSpPr/>
          <p:nvPr/>
        </p:nvSpPr>
        <p:spPr>
          <a:xfrm>
            <a:off x="1043607" y="2283718"/>
            <a:ext cx="2652177" cy="360040"/>
          </a:xfrm>
          <a:prstGeom prst="round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calcPrecisionRecall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Down Arrow 60"/>
          <p:cNvSpPr/>
          <p:nvPr/>
        </p:nvSpPr>
        <p:spPr>
          <a:xfrm>
            <a:off x="2051719" y="1851670"/>
            <a:ext cx="582589" cy="36004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5316418"/>
                  </p:ext>
                </p:extLst>
              </p:nvPr>
            </p:nvGraphicFramePr>
            <p:xfrm>
              <a:off x="896308" y="3147814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23874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599776"/>
                  </p:ext>
                </p:extLst>
              </p:nvPr>
            </p:nvGraphicFramePr>
            <p:xfrm>
              <a:off x="896308" y="3147814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108333" r="-2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649" t="-108333" r="-101299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99355" t="-108333" r="-645" b="-3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208333" r="-2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649" t="-208333" r="-10129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99355" t="-208333" r="-645" b="-2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308333" r="-20000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649" t="-308333" r="-101299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99355" t="-308333" r="-645" b="-1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408333" r="-2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649" t="-408333" r="-101299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99355" t="-408333" r="-645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4" name="Oval 20"/>
          <p:cNvSpPr/>
          <p:nvPr/>
        </p:nvSpPr>
        <p:spPr>
          <a:xfrm>
            <a:off x="2932711" y="4659982"/>
            <a:ext cx="631176" cy="262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20"/>
          <p:cNvSpPr/>
          <p:nvPr/>
        </p:nvSpPr>
        <p:spPr>
          <a:xfrm>
            <a:off x="1979711" y="4659982"/>
            <a:ext cx="631176" cy="262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60"/>
          <p:cNvSpPr/>
          <p:nvPr/>
        </p:nvSpPr>
        <p:spPr>
          <a:xfrm>
            <a:off x="2051719" y="2715766"/>
            <a:ext cx="582589" cy="36004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833" y="807958"/>
            <a:ext cx="3045600" cy="304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Rectangle 86"/>
          <p:cNvSpPr/>
          <p:nvPr/>
        </p:nvSpPr>
        <p:spPr>
          <a:xfrm>
            <a:off x="5912209" y="2335656"/>
            <a:ext cx="363170" cy="51224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79"/>
          <p:cNvSpPr/>
          <p:nvPr/>
        </p:nvSpPr>
        <p:spPr>
          <a:xfrm>
            <a:off x="8257472" y="2215196"/>
            <a:ext cx="519019" cy="6184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79"/>
          <p:cNvSpPr/>
          <p:nvPr/>
        </p:nvSpPr>
        <p:spPr>
          <a:xfrm>
            <a:off x="6917910" y="2190052"/>
            <a:ext cx="328728" cy="37327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79"/>
          <p:cNvSpPr/>
          <p:nvPr/>
        </p:nvSpPr>
        <p:spPr>
          <a:xfrm>
            <a:off x="8016586" y="2079278"/>
            <a:ext cx="551435" cy="58970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21"/>
          <p:cNvCxnSpPr>
            <a:stCxn id="43" idx="1"/>
            <a:endCxn id="49" idx="7"/>
          </p:cNvCxnSpPr>
          <p:nvPr/>
        </p:nvCxnSpPr>
        <p:spPr>
          <a:xfrm flipH="1">
            <a:off x="2518453" y="4331300"/>
            <a:ext cx="1256673" cy="36714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22"/>
          <p:cNvSpPr/>
          <p:nvPr/>
        </p:nvSpPr>
        <p:spPr>
          <a:xfrm>
            <a:off x="3775126" y="4146634"/>
            <a:ext cx="151695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High </a:t>
            </a:r>
            <a:r>
              <a:rPr lang="en-US" dirty="0" smtClean="0"/>
              <a:t>precision</a:t>
            </a:r>
          </a:p>
        </p:txBody>
      </p:sp>
      <p:sp>
        <p:nvSpPr>
          <p:cNvPr id="45" name="Rectangle 24"/>
          <p:cNvSpPr/>
          <p:nvPr/>
        </p:nvSpPr>
        <p:spPr>
          <a:xfrm>
            <a:off x="4642806" y="4587974"/>
            <a:ext cx="10813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low </a:t>
            </a:r>
            <a:r>
              <a:rPr lang="en-US" dirty="0"/>
              <a:t>recall</a:t>
            </a:r>
            <a:endParaRPr lang="en-US" dirty="0" smtClean="0"/>
          </a:p>
        </p:txBody>
      </p:sp>
      <p:cxnSp>
        <p:nvCxnSpPr>
          <p:cNvPr id="46" name="Straight Arrow Connector 25"/>
          <p:cNvCxnSpPr>
            <a:stCxn id="45" idx="1"/>
            <a:endCxn id="44" idx="6"/>
          </p:cNvCxnSpPr>
          <p:nvPr/>
        </p:nvCxnSpPr>
        <p:spPr>
          <a:xfrm flipH="1">
            <a:off x="3563887" y="4772640"/>
            <a:ext cx="1078919" cy="1865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117790" y="4144786"/>
            <a:ext cx="212474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get_thr_prec_rec</a:t>
            </a:r>
            <a:r>
              <a:rPr lang="en-US" dirty="0" smtClean="0"/>
              <a:t>(…)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8430" y="123478"/>
                <a:ext cx="81291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Accuracy evaluation : score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sz="2800" b="1" dirty="0"/>
                  <a:t>precision, recall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30" y="123478"/>
                <a:ext cx="8129148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499" t="-11628" r="-60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65239" y="914460"/>
                <a:ext cx="267438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−1,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39" y="914460"/>
                <a:ext cx="2674386" cy="381515"/>
              </a:xfrm>
              <a:prstGeom prst="rect">
                <a:avLst/>
              </a:prstGeom>
              <a:blipFill rotWithShape="1"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58"/>
          <p:cNvSpPr/>
          <p:nvPr/>
        </p:nvSpPr>
        <p:spPr>
          <a:xfrm>
            <a:off x="340026" y="914460"/>
            <a:ext cx="206306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orted box scores</a:t>
            </a:r>
          </a:p>
        </p:txBody>
      </p:sp>
    </p:spTree>
    <p:extLst>
      <p:ext uri="{BB962C8B-B14F-4D97-AF65-F5344CB8AC3E}">
        <p14:creationId xmlns:p14="http://schemas.microsoft.com/office/powerpoint/2010/main" val="3680476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4764817"/>
            <a:ext cx="2133600" cy="273844"/>
          </a:xfrm>
        </p:spPr>
        <p:txBody>
          <a:bodyPr/>
          <a:lstStyle/>
          <a:p>
            <a:fld id="{8A4FA8AD-F0FE-4A10-9E5F-165489CF42EF}" type="slidenum">
              <a:rPr lang="en-US" smtClean="0"/>
              <a:t>19</a:t>
            </a:fld>
            <a:endParaRPr lang="en-US"/>
          </a:p>
        </p:txBody>
      </p:sp>
      <p:cxnSp>
        <p:nvCxnSpPr>
          <p:cNvPr id="87" name="Straight Arrow Connector 4"/>
          <p:cNvCxnSpPr/>
          <p:nvPr/>
        </p:nvCxnSpPr>
        <p:spPr>
          <a:xfrm flipH="1" flipV="1">
            <a:off x="883044" y="894270"/>
            <a:ext cx="8384" cy="21959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6"/>
          <p:cNvCxnSpPr/>
          <p:nvPr/>
        </p:nvCxnSpPr>
        <p:spPr>
          <a:xfrm>
            <a:off x="883044" y="3090219"/>
            <a:ext cx="3960440" cy="2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 rot="16200000">
                <a:off x="47333" y="1825470"/>
                <a:ext cx="120975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𝑝𝑟𝑒𝑐𝑖𝑠𝑖𝑜𝑛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33" y="1825470"/>
                <a:ext cx="1209755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65920" y="3180518"/>
                <a:ext cx="8460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𝑟𝑒𝑐𝑎𝑙𝑙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20" y="3180518"/>
                <a:ext cx="84600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76123" y="316774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23" y="3167743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275954" y="321053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954" y="3210530"/>
                <a:ext cx="3658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17239" y="9458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9" y="945824"/>
                <a:ext cx="36580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17"/>
          <p:cNvCxnSpPr/>
          <p:nvPr/>
        </p:nvCxnSpPr>
        <p:spPr>
          <a:xfrm>
            <a:off x="4483444" y="2964494"/>
            <a:ext cx="0" cy="25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2"/>
          <p:cNvSpPr/>
          <p:nvPr/>
        </p:nvSpPr>
        <p:spPr>
          <a:xfrm>
            <a:off x="980923" y="1200286"/>
            <a:ext cx="3238500" cy="1622102"/>
          </a:xfrm>
          <a:custGeom>
            <a:avLst/>
            <a:gdLst>
              <a:gd name="connsiteX0" fmla="*/ 0 w 3238500"/>
              <a:gd name="connsiteY0" fmla="*/ 0 h 2257425"/>
              <a:gd name="connsiteX1" fmla="*/ 733425 w 3238500"/>
              <a:gd name="connsiteY1" fmla="*/ 114300 h 2257425"/>
              <a:gd name="connsiteX2" fmla="*/ 1343025 w 3238500"/>
              <a:gd name="connsiteY2" fmla="*/ 428625 h 2257425"/>
              <a:gd name="connsiteX3" fmla="*/ 1743075 w 3238500"/>
              <a:gd name="connsiteY3" fmla="*/ 447675 h 2257425"/>
              <a:gd name="connsiteX4" fmla="*/ 2171700 w 3238500"/>
              <a:gd name="connsiteY4" fmla="*/ 314325 h 2257425"/>
              <a:gd name="connsiteX5" fmla="*/ 2533650 w 3238500"/>
              <a:gd name="connsiteY5" fmla="*/ 409575 h 2257425"/>
              <a:gd name="connsiteX6" fmla="*/ 2828925 w 3238500"/>
              <a:gd name="connsiteY6" fmla="*/ 828675 h 2257425"/>
              <a:gd name="connsiteX7" fmla="*/ 3238500 w 3238500"/>
              <a:gd name="connsiteY7" fmla="*/ 2257425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500" h="2257425">
                <a:moveTo>
                  <a:pt x="0" y="0"/>
                </a:moveTo>
                <a:cubicBezTo>
                  <a:pt x="254794" y="21431"/>
                  <a:pt x="509588" y="42863"/>
                  <a:pt x="733425" y="114300"/>
                </a:cubicBezTo>
                <a:cubicBezTo>
                  <a:pt x="957262" y="185737"/>
                  <a:pt x="1174750" y="373063"/>
                  <a:pt x="1343025" y="428625"/>
                </a:cubicBezTo>
                <a:cubicBezTo>
                  <a:pt x="1511300" y="484187"/>
                  <a:pt x="1604963" y="466725"/>
                  <a:pt x="1743075" y="447675"/>
                </a:cubicBezTo>
                <a:cubicBezTo>
                  <a:pt x="1881187" y="428625"/>
                  <a:pt x="2039938" y="320675"/>
                  <a:pt x="2171700" y="314325"/>
                </a:cubicBezTo>
                <a:cubicBezTo>
                  <a:pt x="2303462" y="307975"/>
                  <a:pt x="2424113" y="323850"/>
                  <a:pt x="2533650" y="409575"/>
                </a:cubicBezTo>
                <a:cubicBezTo>
                  <a:pt x="2643188" y="495300"/>
                  <a:pt x="2711450" y="520700"/>
                  <a:pt x="2828925" y="828675"/>
                </a:cubicBezTo>
                <a:cubicBezTo>
                  <a:pt x="2946400" y="1136650"/>
                  <a:pt x="3092450" y="1697037"/>
                  <a:pt x="3238500" y="2257425"/>
                </a:cubicBezTo>
              </a:path>
            </a:pathLst>
          </a:cu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Connector 19"/>
          <p:cNvCxnSpPr/>
          <p:nvPr/>
        </p:nvCxnSpPr>
        <p:spPr>
          <a:xfrm flipH="1">
            <a:off x="785165" y="1099132"/>
            <a:ext cx="2418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22"/>
          <p:cNvSpPr/>
          <p:nvPr/>
        </p:nvSpPr>
        <p:spPr>
          <a:xfrm>
            <a:off x="4159420" y="271247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29"/>
          <p:cNvSpPr/>
          <p:nvPr/>
        </p:nvSpPr>
        <p:spPr>
          <a:xfrm>
            <a:off x="4015404" y="228727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30"/>
          <p:cNvSpPr/>
          <p:nvPr/>
        </p:nvSpPr>
        <p:spPr>
          <a:xfrm>
            <a:off x="3655364" y="156719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31"/>
          <p:cNvSpPr/>
          <p:nvPr/>
        </p:nvSpPr>
        <p:spPr>
          <a:xfrm>
            <a:off x="3187300" y="1351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32"/>
          <p:cNvSpPr/>
          <p:nvPr/>
        </p:nvSpPr>
        <p:spPr>
          <a:xfrm>
            <a:off x="2395212" y="14951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33"/>
          <p:cNvSpPr/>
          <p:nvPr/>
        </p:nvSpPr>
        <p:spPr>
          <a:xfrm>
            <a:off x="1315092" y="11351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940152" y="766445"/>
            <a:ext cx="25180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hundreds of values for</a:t>
            </a:r>
          </a:p>
          <a:p>
            <a:r>
              <a:rPr lang="en-US" dirty="0" smtClean="0"/>
              <a:t>real data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52"/>
              <p:cNvSpPr/>
              <p:nvPr/>
            </p:nvSpPr>
            <p:spPr>
              <a:xfrm>
                <a:off x="2827798" y="699542"/>
                <a:ext cx="1312154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𝐼𝑂𝑈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798" y="699542"/>
                <a:ext cx="1312154" cy="3702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55"/>
          <p:cNvCxnSpPr/>
          <p:nvPr/>
        </p:nvCxnSpPr>
        <p:spPr>
          <a:xfrm>
            <a:off x="1819148" y="2964494"/>
            <a:ext cx="0" cy="25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459108" y="3150901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08" y="3150901"/>
                <a:ext cx="54213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2962421"/>
                  </p:ext>
                </p:extLst>
              </p:nvPr>
            </p:nvGraphicFramePr>
            <p:xfrm>
              <a:off x="5940152" y="1551335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23874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7077180"/>
                  </p:ext>
                </p:extLst>
              </p:nvPr>
            </p:nvGraphicFramePr>
            <p:xfrm>
              <a:off x="5940152" y="1551335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108333" r="-2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108333" r="-1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108333" b="-3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208333" r="-2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208333" r="-1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208333" b="-2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308333" r="-20000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308333" r="-10000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308333" b="-1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408333" r="-2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408333" r="-1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408333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8430" y="123478"/>
                <a:ext cx="81291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Accuracy evaluation : score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/>
                        <a:ea typeface="Cambria Math"/>
                      </a:rPr>
                      <m:t>↔</m:t>
                    </m:r>
                  </m:oMath>
                </a14:m>
                <a:r>
                  <a:rPr lang="en-US" sz="2800" b="1" dirty="0"/>
                  <a:t>precision, recall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30" y="123478"/>
                <a:ext cx="8129148" cy="523220"/>
              </a:xfrm>
              <a:prstGeom prst="rect">
                <a:avLst/>
              </a:prstGeom>
              <a:blipFill rotWithShape="1">
                <a:blip r:embed="rId11"/>
                <a:stretch>
                  <a:fillRect l="-1499" t="-11628" r="-60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1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533400" y="133351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/>
              <a:t>Motivation</a:t>
            </a:r>
            <a:endParaRPr lang="en-US" sz="2800" dirty="0"/>
          </a:p>
        </p:txBody>
      </p:sp>
      <p:pic>
        <p:nvPicPr>
          <p:cNvPr id="2050" name="Picture 2" descr="Image Segmentation Techniques for Weed or Crop Detec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5" r="4445"/>
          <a:stretch/>
        </p:blipFill>
        <p:spPr bwMode="auto">
          <a:xfrm>
            <a:off x="381000" y="3226951"/>
            <a:ext cx="22288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9122" y="295275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ReID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96498" y="76289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detection</a:t>
            </a:r>
            <a:endParaRPr lang="en-US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955D-CDA7-41CB-BB15-C6585AEB49DB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654" y="1137666"/>
            <a:ext cx="2758440" cy="164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800350"/>
            <a:ext cx="1072134" cy="198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0" y="234315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Keypoint</a:t>
            </a:r>
            <a:r>
              <a:rPr lang="en-US" dirty="0" smtClean="0"/>
              <a:t> detection</a:t>
            </a:r>
            <a:endParaRPr lang="en-US" dirty="0"/>
          </a:p>
        </p:txBody>
      </p:sp>
      <p:pic>
        <p:nvPicPr>
          <p:cNvPr id="18" name="Picture 4" descr="Instance Segmentation with Mask R-CN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409950"/>
            <a:ext cx="2879365" cy="15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306353" y="3024701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Instance Segmentation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3" y="1513505"/>
            <a:ext cx="1435608" cy="1362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09867" y="903827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 pose </a:t>
            </a:r>
          </a:p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01869" y="914283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95% of implementation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74493" y="153778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only 5%</a:t>
            </a:r>
            <a:endParaRPr lang="en-US" dirty="0"/>
          </a:p>
        </p:txBody>
      </p:sp>
      <p:cxnSp>
        <p:nvCxnSpPr>
          <p:cNvPr id="24" name="Прямая со стрелкой 23"/>
          <p:cNvCxnSpPr>
            <a:stCxn id="9" idx="1"/>
          </p:cNvCxnSpPr>
          <p:nvPr/>
        </p:nvCxnSpPr>
        <p:spPr>
          <a:xfrm flipH="1">
            <a:off x="5943600" y="1098949"/>
            <a:ext cx="258269" cy="8632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3" idx="2"/>
          </p:cNvCxnSpPr>
          <p:nvPr/>
        </p:nvCxnSpPr>
        <p:spPr>
          <a:xfrm flipH="1">
            <a:off x="5943601" y="1907119"/>
            <a:ext cx="1570838" cy="12302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2"/>
            <a:endCxn id="6" idx="0"/>
          </p:cNvCxnSpPr>
          <p:nvPr/>
        </p:nvCxnSpPr>
        <p:spPr>
          <a:xfrm>
            <a:off x="7514439" y="1907119"/>
            <a:ext cx="308672" cy="4360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олилиния 24"/>
          <p:cNvSpPr/>
          <p:nvPr/>
        </p:nvSpPr>
        <p:spPr>
          <a:xfrm>
            <a:off x="2292263" y="1916482"/>
            <a:ext cx="5223353" cy="1126541"/>
          </a:xfrm>
          <a:custGeom>
            <a:avLst/>
            <a:gdLst>
              <a:gd name="connsiteX0" fmla="*/ 5223353 w 5223353"/>
              <a:gd name="connsiteY0" fmla="*/ 0 h 1126541"/>
              <a:gd name="connsiteX1" fmla="*/ 2962405 w 5223353"/>
              <a:gd name="connsiteY1" fmla="*/ 1089765 h 1126541"/>
              <a:gd name="connsiteX2" fmla="*/ 0 w 5223353"/>
              <a:gd name="connsiteY2" fmla="*/ 764088 h 112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3353" h="1126541">
                <a:moveTo>
                  <a:pt x="5223353" y="0"/>
                </a:moveTo>
                <a:cubicBezTo>
                  <a:pt x="4528158" y="481208"/>
                  <a:pt x="3832964" y="962417"/>
                  <a:pt x="2962405" y="1089765"/>
                </a:cubicBezTo>
                <a:cubicBezTo>
                  <a:pt x="2091846" y="1217113"/>
                  <a:pt x="1045923" y="990600"/>
                  <a:pt x="0" y="764088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Полилиния 25"/>
          <p:cNvSpPr/>
          <p:nvPr/>
        </p:nvSpPr>
        <p:spPr>
          <a:xfrm>
            <a:off x="2304789" y="2968269"/>
            <a:ext cx="2404997" cy="232131"/>
          </a:xfrm>
          <a:custGeom>
            <a:avLst/>
            <a:gdLst>
              <a:gd name="connsiteX0" fmla="*/ 2404997 w 2404997"/>
              <a:gd name="connsiteY0" fmla="*/ 81819 h 232131"/>
              <a:gd name="connsiteX1" fmla="*/ 682669 w 2404997"/>
              <a:gd name="connsiteY1" fmla="*/ 6663 h 232131"/>
              <a:gd name="connsiteX2" fmla="*/ 0 w 2404997"/>
              <a:gd name="connsiteY2" fmla="*/ 232131 h 23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4997" h="232131">
                <a:moveTo>
                  <a:pt x="2404997" y="81819"/>
                </a:moveTo>
                <a:cubicBezTo>
                  <a:pt x="1744249" y="31715"/>
                  <a:pt x="1083502" y="-18389"/>
                  <a:pt x="682669" y="6663"/>
                </a:cubicBezTo>
                <a:cubicBezTo>
                  <a:pt x="281836" y="31715"/>
                  <a:pt x="140918" y="131923"/>
                  <a:pt x="0" y="232131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4764817"/>
            <a:ext cx="2133600" cy="273844"/>
          </a:xfrm>
        </p:spPr>
        <p:txBody>
          <a:bodyPr/>
          <a:lstStyle/>
          <a:p>
            <a:fld id="{8A4FA8AD-F0FE-4A10-9E5F-165489CF42EF}" type="slidenum">
              <a:rPr lang="en-US" smtClean="0"/>
              <a:t>20</a:t>
            </a:fld>
            <a:endParaRPr lang="en-US"/>
          </a:p>
        </p:txBody>
      </p:sp>
      <p:cxnSp>
        <p:nvCxnSpPr>
          <p:cNvPr id="87" name="Straight Arrow Connector 4"/>
          <p:cNvCxnSpPr/>
          <p:nvPr/>
        </p:nvCxnSpPr>
        <p:spPr>
          <a:xfrm flipH="1" flipV="1">
            <a:off x="883044" y="894270"/>
            <a:ext cx="8384" cy="21959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6"/>
          <p:cNvCxnSpPr/>
          <p:nvPr/>
        </p:nvCxnSpPr>
        <p:spPr>
          <a:xfrm>
            <a:off x="883044" y="3090219"/>
            <a:ext cx="3960440" cy="2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 rot="16200000">
                <a:off x="47333" y="1825470"/>
                <a:ext cx="120975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𝑝𝑟𝑒𝑐𝑖𝑠𝑖𝑜𝑛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33" y="1825470"/>
                <a:ext cx="1209755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65920" y="3180518"/>
                <a:ext cx="8460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𝑟𝑒𝑐𝑎𝑙𝑙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20" y="3180518"/>
                <a:ext cx="84600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76123" y="316774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23" y="3167743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275954" y="321053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954" y="3210530"/>
                <a:ext cx="3658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17239" y="9458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9" y="945824"/>
                <a:ext cx="36580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17"/>
          <p:cNvCxnSpPr/>
          <p:nvPr/>
        </p:nvCxnSpPr>
        <p:spPr>
          <a:xfrm>
            <a:off x="4483444" y="2964494"/>
            <a:ext cx="0" cy="25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2"/>
          <p:cNvSpPr/>
          <p:nvPr/>
        </p:nvSpPr>
        <p:spPr>
          <a:xfrm>
            <a:off x="980923" y="1200286"/>
            <a:ext cx="3238500" cy="1622102"/>
          </a:xfrm>
          <a:custGeom>
            <a:avLst/>
            <a:gdLst>
              <a:gd name="connsiteX0" fmla="*/ 0 w 3238500"/>
              <a:gd name="connsiteY0" fmla="*/ 0 h 2257425"/>
              <a:gd name="connsiteX1" fmla="*/ 733425 w 3238500"/>
              <a:gd name="connsiteY1" fmla="*/ 114300 h 2257425"/>
              <a:gd name="connsiteX2" fmla="*/ 1343025 w 3238500"/>
              <a:gd name="connsiteY2" fmla="*/ 428625 h 2257425"/>
              <a:gd name="connsiteX3" fmla="*/ 1743075 w 3238500"/>
              <a:gd name="connsiteY3" fmla="*/ 447675 h 2257425"/>
              <a:gd name="connsiteX4" fmla="*/ 2171700 w 3238500"/>
              <a:gd name="connsiteY4" fmla="*/ 314325 h 2257425"/>
              <a:gd name="connsiteX5" fmla="*/ 2533650 w 3238500"/>
              <a:gd name="connsiteY5" fmla="*/ 409575 h 2257425"/>
              <a:gd name="connsiteX6" fmla="*/ 2828925 w 3238500"/>
              <a:gd name="connsiteY6" fmla="*/ 828675 h 2257425"/>
              <a:gd name="connsiteX7" fmla="*/ 3238500 w 3238500"/>
              <a:gd name="connsiteY7" fmla="*/ 2257425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500" h="2257425">
                <a:moveTo>
                  <a:pt x="0" y="0"/>
                </a:moveTo>
                <a:cubicBezTo>
                  <a:pt x="254794" y="21431"/>
                  <a:pt x="509588" y="42863"/>
                  <a:pt x="733425" y="114300"/>
                </a:cubicBezTo>
                <a:cubicBezTo>
                  <a:pt x="957262" y="185737"/>
                  <a:pt x="1174750" y="373063"/>
                  <a:pt x="1343025" y="428625"/>
                </a:cubicBezTo>
                <a:cubicBezTo>
                  <a:pt x="1511300" y="484187"/>
                  <a:pt x="1604963" y="466725"/>
                  <a:pt x="1743075" y="447675"/>
                </a:cubicBezTo>
                <a:cubicBezTo>
                  <a:pt x="1881187" y="428625"/>
                  <a:pt x="2039938" y="320675"/>
                  <a:pt x="2171700" y="314325"/>
                </a:cubicBezTo>
                <a:cubicBezTo>
                  <a:pt x="2303462" y="307975"/>
                  <a:pt x="2424113" y="323850"/>
                  <a:pt x="2533650" y="409575"/>
                </a:cubicBezTo>
                <a:cubicBezTo>
                  <a:pt x="2643188" y="495300"/>
                  <a:pt x="2711450" y="520700"/>
                  <a:pt x="2828925" y="828675"/>
                </a:cubicBezTo>
                <a:cubicBezTo>
                  <a:pt x="2946400" y="1136650"/>
                  <a:pt x="3092450" y="1697037"/>
                  <a:pt x="3238500" y="2257425"/>
                </a:cubicBezTo>
              </a:path>
            </a:pathLst>
          </a:cu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Connector 19"/>
          <p:cNvCxnSpPr/>
          <p:nvPr/>
        </p:nvCxnSpPr>
        <p:spPr>
          <a:xfrm flipH="1">
            <a:off x="785165" y="1099132"/>
            <a:ext cx="2418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22"/>
          <p:cNvSpPr/>
          <p:nvPr/>
        </p:nvSpPr>
        <p:spPr>
          <a:xfrm>
            <a:off x="4159420" y="271247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29"/>
          <p:cNvSpPr/>
          <p:nvPr/>
        </p:nvSpPr>
        <p:spPr>
          <a:xfrm>
            <a:off x="4015404" y="228727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30"/>
          <p:cNvSpPr/>
          <p:nvPr/>
        </p:nvSpPr>
        <p:spPr>
          <a:xfrm>
            <a:off x="3655364" y="156719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31"/>
          <p:cNvSpPr/>
          <p:nvPr/>
        </p:nvSpPr>
        <p:spPr>
          <a:xfrm>
            <a:off x="3187300" y="1351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32"/>
          <p:cNvSpPr/>
          <p:nvPr/>
        </p:nvSpPr>
        <p:spPr>
          <a:xfrm>
            <a:off x="2395212" y="14951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33"/>
          <p:cNvSpPr/>
          <p:nvPr/>
        </p:nvSpPr>
        <p:spPr>
          <a:xfrm>
            <a:off x="1315092" y="11351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940152" y="766445"/>
            <a:ext cx="22861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hundreds of values for</a:t>
            </a:r>
          </a:p>
          <a:p>
            <a:r>
              <a:rPr lang="en-US" dirty="0" smtClean="0"/>
              <a:t>real data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52"/>
              <p:cNvSpPr/>
              <p:nvPr/>
            </p:nvSpPr>
            <p:spPr>
              <a:xfrm>
                <a:off x="2827798" y="699542"/>
                <a:ext cx="1312154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𝐼𝑂𝑈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798" y="699542"/>
                <a:ext cx="1312154" cy="3702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55"/>
          <p:cNvCxnSpPr/>
          <p:nvPr/>
        </p:nvCxnSpPr>
        <p:spPr>
          <a:xfrm>
            <a:off x="1819148" y="2964494"/>
            <a:ext cx="0" cy="25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459108" y="3150901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08" y="3150901"/>
                <a:ext cx="54213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/>
          <p:cNvSpPr txBox="1"/>
          <p:nvPr/>
        </p:nvSpPr>
        <p:spPr>
          <a:xfrm>
            <a:off x="395536" y="123478"/>
            <a:ext cx="7061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Accuracy evaluation : average precision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0410582"/>
                  </p:ext>
                </p:extLst>
              </p:nvPr>
            </p:nvGraphicFramePr>
            <p:xfrm>
              <a:off x="5940152" y="1551335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23874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6916121"/>
                  </p:ext>
                </p:extLst>
              </p:nvPr>
            </p:nvGraphicFramePr>
            <p:xfrm>
              <a:off x="5940152" y="1551335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108333" r="-2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108333" r="-1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108333" b="-3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208333" r="-2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208333" r="-1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208333" b="-2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308333" r="-20000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308333" r="-10000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308333" b="-1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408333" r="-2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408333" r="-1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408333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57869" y="3939902"/>
                <a:ext cx="2894126" cy="8007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∈{0,0.1,…,1}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: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869" y="3939902"/>
                <a:ext cx="2894126" cy="8007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60"/>
          <p:cNvSpPr/>
          <p:nvPr/>
        </p:nvSpPr>
        <p:spPr>
          <a:xfrm>
            <a:off x="5590102" y="4461894"/>
            <a:ext cx="1063572" cy="308098"/>
          </a:xfrm>
          <a:prstGeom prst="roundRect">
            <a:avLst>
              <a:gd name="adj" fmla="val 277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61"/>
          <p:cNvCxnSpPr>
            <a:stCxn id="33" idx="3"/>
          </p:cNvCxnSpPr>
          <p:nvPr/>
        </p:nvCxnSpPr>
        <p:spPr>
          <a:xfrm>
            <a:off x="3637853" y="4585326"/>
            <a:ext cx="1925910" cy="3061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19672" y="4400660"/>
            <a:ext cx="2018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11 recall thresholds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33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4764817"/>
            <a:ext cx="2133600" cy="273844"/>
          </a:xfrm>
        </p:spPr>
        <p:txBody>
          <a:bodyPr/>
          <a:lstStyle/>
          <a:p>
            <a:fld id="{8A4FA8AD-F0FE-4A10-9E5F-165489CF42EF}" type="slidenum">
              <a:rPr lang="en-US" smtClean="0"/>
              <a:t>21</a:t>
            </a:fld>
            <a:endParaRPr lang="en-US"/>
          </a:p>
        </p:txBody>
      </p:sp>
      <p:cxnSp>
        <p:nvCxnSpPr>
          <p:cNvPr id="87" name="Straight Arrow Connector 4"/>
          <p:cNvCxnSpPr/>
          <p:nvPr/>
        </p:nvCxnSpPr>
        <p:spPr>
          <a:xfrm flipH="1" flipV="1">
            <a:off x="883044" y="894270"/>
            <a:ext cx="8384" cy="21959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6"/>
          <p:cNvCxnSpPr/>
          <p:nvPr/>
        </p:nvCxnSpPr>
        <p:spPr>
          <a:xfrm>
            <a:off x="883044" y="3090219"/>
            <a:ext cx="3960440" cy="2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 rot="16200000">
                <a:off x="47333" y="1825470"/>
                <a:ext cx="120975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𝑝𝑟𝑒𝑐𝑖𝑠𝑖𝑜𝑛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33" y="1825470"/>
                <a:ext cx="1209755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65920" y="3180518"/>
                <a:ext cx="8460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𝑟𝑒𝑐𝑎𝑙𝑙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20" y="3180518"/>
                <a:ext cx="84600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76123" y="316774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23" y="3167743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275954" y="321053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954" y="3210530"/>
                <a:ext cx="3658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17239" y="9458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9" y="945824"/>
                <a:ext cx="36580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17"/>
          <p:cNvCxnSpPr/>
          <p:nvPr/>
        </p:nvCxnSpPr>
        <p:spPr>
          <a:xfrm>
            <a:off x="4483444" y="2964494"/>
            <a:ext cx="0" cy="25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2"/>
          <p:cNvSpPr/>
          <p:nvPr/>
        </p:nvSpPr>
        <p:spPr>
          <a:xfrm>
            <a:off x="980923" y="1200286"/>
            <a:ext cx="3238500" cy="1622102"/>
          </a:xfrm>
          <a:custGeom>
            <a:avLst/>
            <a:gdLst>
              <a:gd name="connsiteX0" fmla="*/ 0 w 3238500"/>
              <a:gd name="connsiteY0" fmla="*/ 0 h 2257425"/>
              <a:gd name="connsiteX1" fmla="*/ 733425 w 3238500"/>
              <a:gd name="connsiteY1" fmla="*/ 114300 h 2257425"/>
              <a:gd name="connsiteX2" fmla="*/ 1343025 w 3238500"/>
              <a:gd name="connsiteY2" fmla="*/ 428625 h 2257425"/>
              <a:gd name="connsiteX3" fmla="*/ 1743075 w 3238500"/>
              <a:gd name="connsiteY3" fmla="*/ 447675 h 2257425"/>
              <a:gd name="connsiteX4" fmla="*/ 2171700 w 3238500"/>
              <a:gd name="connsiteY4" fmla="*/ 314325 h 2257425"/>
              <a:gd name="connsiteX5" fmla="*/ 2533650 w 3238500"/>
              <a:gd name="connsiteY5" fmla="*/ 409575 h 2257425"/>
              <a:gd name="connsiteX6" fmla="*/ 2828925 w 3238500"/>
              <a:gd name="connsiteY6" fmla="*/ 828675 h 2257425"/>
              <a:gd name="connsiteX7" fmla="*/ 3238500 w 3238500"/>
              <a:gd name="connsiteY7" fmla="*/ 2257425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500" h="2257425">
                <a:moveTo>
                  <a:pt x="0" y="0"/>
                </a:moveTo>
                <a:cubicBezTo>
                  <a:pt x="254794" y="21431"/>
                  <a:pt x="509588" y="42863"/>
                  <a:pt x="733425" y="114300"/>
                </a:cubicBezTo>
                <a:cubicBezTo>
                  <a:pt x="957262" y="185737"/>
                  <a:pt x="1174750" y="373063"/>
                  <a:pt x="1343025" y="428625"/>
                </a:cubicBezTo>
                <a:cubicBezTo>
                  <a:pt x="1511300" y="484187"/>
                  <a:pt x="1604963" y="466725"/>
                  <a:pt x="1743075" y="447675"/>
                </a:cubicBezTo>
                <a:cubicBezTo>
                  <a:pt x="1881187" y="428625"/>
                  <a:pt x="2039938" y="320675"/>
                  <a:pt x="2171700" y="314325"/>
                </a:cubicBezTo>
                <a:cubicBezTo>
                  <a:pt x="2303462" y="307975"/>
                  <a:pt x="2424113" y="323850"/>
                  <a:pt x="2533650" y="409575"/>
                </a:cubicBezTo>
                <a:cubicBezTo>
                  <a:pt x="2643188" y="495300"/>
                  <a:pt x="2711450" y="520700"/>
                  <a:pt x="2828925" y="828675"/>
                </a:cubicBezTo>
                <a:cubicBezTo>
                  <a:pt x="2946400" y="1136650"/>
                  <a:pt x="3092450" y="1697037"/>
                  <a:pt x="3238500" y="2257425"/>
                </a:cubicBezTo>
              </a:path>
            </a:pathLst>
          </a:cu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Connector 19"/>
          <p:cNvCxnSpPr/>
          <p:nvPr/>
        </p:nvCxnSpPr>
        <p:spPr>
          <a:xfrm flipH="1">
            <a:off x="785165" y="1099132"/>
            <a:ext cx="2418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22"/>
          <p:cNvSpPr/>
          <p:nvPr/>
        </p:nvSpPr>
        <p:spPr>
          <a:xfrm>
            <a:off x="4159420" y="271247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29"/>
          <p:cNvSpPr/>
          <p:nvPr/>
        </p:nvSpPr>
        <p:spPr>
          <a:xfrm>
            <a:off x="4015404" y="228727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30"/>
          <p:cNvSpPr/>
          <p:nvPr/>
        </p:nvSpPr>
        <p:spPr>
          <a:xfrm>
            <a:off x="3655364" y="156719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31"/>
          <p:cNvSpPr/>
          <p:nvPr/>
        </p:nvSpPr>
        <p:spPr>
          <a:xfrm>
            <a:off x="3187300" y="1351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32"/>
          <p:cNvSpPr/>
          <p:nvPr/>
        </p:nvSpPr>
        <p:spPr>
          <a:xfrm>
            <a:off x="2395212" y="14951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33"/>
          <p:cNvSpPr/>
          <p:nvPr/>
        </p:nvSpPr>
        <p:spPr>
          <a:xfrm>
            <a:off x="1315092" y="11351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940152" y="766445"/>
            <a:ext cx="25180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hundreds of values for</a:t>
            </a:r>
          </a:p>
          <a:p>
            <a:r>
              <a:rPr lang="en-US" dirty="0" smtClean="0"/>
              <a:t>real data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52"/>
              <p:cNvSpPr/>
              <p:nvPr/>
            </p:nvSpPr>
            <p:spPr>
              <a:xfrm>
                <a:off x="2827798" y="699542"/>
                <a:ext cx="1312154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𝐼𝑂𝑈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798" y="699542"/>
                <a:ext cx="1312154" cy="3702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5134258" y="3939902"/>
                <a:ext cx="2894126" cy="8007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∈{0,0.1,…,1}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: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258" y="3939902"/>
                <a:ext cx="2894126" cy="8007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55"/>
          <p:cNvCxnSpPr/>
          <p:nvPr/>
        </p:nvCxnSpPr>
        <p:spPr>
          <a:xfrm>
            <a:off x="1819148" y="2964494"/>
            <a:ext cx="0" cy="25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459108" y="3150901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08" y="3150901"/>
                <a:ext cx="54213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ounded Rectangle 60"/>
          <p:cNvSpPr/>
          <p:nvPr/>
        </p:nvSpPr>
        <p:spPr>
          <a:xfrm>
            <a:off x="5966491" y="4461894"/>
            <a:ext cx="1063572" cy="308098"/>
          </a:xfrm>
          <a:prstGeom prst="roundRect">
            <a:avLst>
              <a:gd name="adj" fmla="val 277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61"/>
          <p:cNvCxnSpPr>
            <a:stCxn id="113" idx="3"/>
            <a:endCxn id="111" idx="1"/>
          </p:cNvCxnSpPr>
          <p:nvPr/>
        </p:nvCxnSpPr>
        <p:spPr>
          <a:xfrm flipV="1">
            <a:off x="5148064" y="4615943"/>
            <a:ext cx="818427" cy="338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129883" y="4434666"/>
            <a:ext cx="2018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11 recall thresholds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95536" y="123478"/>
            <a:ext cx="7061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Accuracy evaluation : average precision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6347210"/>
                  </p:ext>
                </p:extLst>
              </p:nvPr>
            </p:nvGraphicFramePr>
            <p:xfrm>
              <a:off x="5940152" y="1551335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23874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997962"/>
                  </p:ext>
                </p:extLst>
              </p:nvPr>
            </p:nvGraphicFramePr>
            <p:xfrm>
              <a:off x="5940152" y="1551335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108333" r="-2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0000" t="-108333" r="-1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200000" t="-108333" b="-3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208333" r="-2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0000" t="-208333" r="-1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200000" t="-208333" b="-2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308333" r="-20000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0000" t="-308333" r="-10000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200000" t="-308333" b="-1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408333" r="-2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0000" t="-408333" r="-1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200000" t="-408333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54"/>
              <p:cNvSpPr/>
              <p:nvPr/>
            </p:nvSpPr>
            <p:spPr>
              <a:xfrm>
                <a:off x="2423085" y="3291830"/>
                <a:ext cx="1589822" cy="4549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: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≥0.3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085" y="3291830"/>
                <a:ext cx="1589822" cy="45499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57"/>
          <p:cNvCxnSpPr>
            <a:stCxn id="30" idx="0"/>
          </p:cNvCxnSpPr>
          <p:nvPr/>
        </p:nvCxnSpPr>
        <p:spPr>
          <a:xfrm flipV="1">
            <a:off x="3217996" y="1495188"/>
            <a:ext cx="23304" cy="179664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7504" y="3867894"/>
            <a:ext cx="293257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 lot of </a:t>
            </a:r>
            <a:r>
              <a:rPr lang="en-US" dirty="0" err="1" smtClean="0"/>
              <a:t>mAP</a:t>
            </a:r>
            <a:r>
              <a:rPr lang="en-US" dirty="0" smtClean="0"/>
              <a:t> tutorials has </a:t>
            </a:r>
          </a:p>
          <a:p>
            <a:r>
              <a:rPr lang="en-US" dirty="0" smtClean="0"/>
              <a:t>misunderstanding : “area</a:t>
            </a:r>
          </a:p>
          <a:p>
            <a:r>
              <a:rPr lang="en-US" dirty="0" smtClean="0"/>
              <a:t>under curve” (AUC) is not the same!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7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4764817"/>
            <a:ext cx="2133600" cy="273844"/>
          </a:xfrm>
        </p:spPr>
        <p:txBody>
          <a:bodyPr/>
          <a:lstStyle/>
          <a:p>
            <a:fld id="{8A4FA8AD-F0FE-4A10-9E5F-165489CF42EF}" type="slidenum">
              <a:rPr lang="en-US" smtClean="0"/>
              <a:t>22</a:t>
            </a:fld>
            <a:endParaRPr lang="en-US"/>
          </a:p>
        </p:txBody>
      </p:sp>
      <p:cxnSp>
        <p:nvCxnSpPr>
          <p:cNvPr id="87" name="Straight Arrow Connector 4"/>
          <p:cNvCxnSpPr/>
          <p:nvPr/>
        </p:nvCxnSpPr>
        <p:spPr>
          <a:xfrm flipH="1" flipV="1">
            <a:off x="883044" y="894270"/>
            <a:ext cx="8384" cy="21959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6"/>
          <p:cNvCxnSpPr/>
          <p:nvPr/>
        </p:nvCxnSpPr>
        <p:spPr>
          <a:xfrm>
            <a:off x="883044" y="3090219"/>
            <a:ext cx="3960440" cy="2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 rot="16200000">
                <a:off x="47333" y="1825470"/>
                <a:ext cx="120975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𝑝𝑟𝑒𝑐𝑖𝑠𝑖𝑜𝑛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33" y="1825470"/>
                <a:ext cx="1209755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65920" y="3180518"/>
                <a:ext cx="8460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𝑟𝑒𝑐𝑎𝑙𝑙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20" y="3180518"/>
                <a:ext cx="84600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76123" y="316774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23" y="3167743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275954" y="321053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954" y="3210530"/>
                <a:ext cx="3658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17239" y="9458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9" y="945824"/>
                <a:ext cx="36580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17"/>
          <p:cNvCxnSpPr/>
          <p:nvPr/>
        </p:nvCxnSpPr>
        <p:spPr>
          <a:xfrm>
            <a:off x="4483444" y="2964494"/>
            <a:ext cx="0" cy="25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2"/>
          <p:cNvSpPr/>
          <p:nvPr/>
        </p:nvSpPr>
        <p:spPr>
          <a:xfrm>
            <a:off x="980923" y="1200286"/>
            <a:ext cx="3238500" cy="1622102"/>
          </a:xfrm>
          <a:custGeom>
            <a:avLst/>
            <a:gdLst>
              <a:gd name="connsiteX0" fmla="*/ 0 w 3238500"/>
              <a:gd name="connsiteY0" fmla="*/ 0 h 2257425"/>
              <a:gd name="connsiteX1" fmla="*/ 733425 w 3238500"/>
              <a:gd name="connsiteY1" fmla="*/ 114300 h 2257425"/>
              <a:gd name="connsiteX2" fmla="*/ 1343025 w 3238500"/>
              <a:gd name="connsiteY2" fmla="*/ 428625 h 2257425"/>
              <a:gd name="connsiteX3" fmla="*/ 1743075 w 3238500"/>
              <a:gd name="connsiteY3" fmla="*/ 447675 h 2257425"/>
              <a:gd name="connsiteX4" fmla="*/ 2171700 w 3238500"/>
              <a:gd name="connsiteY4" fmla="*/ 314325 h 2257425"/>
              <a:gd name="connsiteX5" fmla="*/ 2533650 w 3238500"/>
              <a:gd name="connsiteY5" fmla="*/ 409575 h 2257425"/>
              <a:gd name="connsiteX6" fmla="*/ 2828925 w 3238500"/>
              <a:gd name="connsiteY6" fmla="*/ 828675 h 2257425"/>
              <a:gd name="connsiteX7" fmla="*/ 3238500 w 3238500"/>
              <a:gd name="connsiteY7" fmla="*/ 2257425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500" h="2257425">
                <a:moveTo>
                  <a:pt x="0" y="0"/>
                </a:moveTo>
                <a:cubicBezTo>
                  <a:pt x="254794" y="21431"/>
                  <a:pt x="509588" y="42863"/>
                  <a:pt x="733425" y="114300"/>
                </a:cubicBezTo>
                <a:cubicBezTo>
                  <a:pt x="957262" y="185737"/>
                  <a:pt x="1174750" y="373063"/>
                  <a:pt x="1343025" y="428625"/>
                </a:cubicBezTo>
                <a:cubicBezTo>
                  <a:pt x="1511300" y="484187"/>
                  <a:pt x="1604963" y="466725"/>
                  <a:pt x="1743075" y="447675"/>
                </a:cubicBezTo>
                <a:cubicBezTo>
                  <a:pt x="1881187" y="428625"/>
                  <a:pt x="2039938" y="320675"/>
                  <a:pt x="2171700" y="314325"/>
                </a:cubicBezTo>
                <a:cubicBezTo>
                  <a:pt x="2303462" y="307975"/>
                  <a:pt x="2424113" y="323850"/>
                  <a:pt x="2533650" y="409575"/>
                </a:cubicBezTo>
                <a:cubicBezTo>
                  <a:pt x="2643188" y="495300"/>
                  <a:pt x="2711450" y="520700"/>
                  <a:pt x="2828925" y="828675"/>
                </a:cubicBezTo>
                <a:cubicBezTo>
                  <a:pt x="2946400" y="1136650"/>
                  <a:pt x="3092450" y="1697037"/>
                  <a:pt x="3238500" y="2257425"/>
                </a:cubicBezTo>
              </a:path>
            </a:pathLst>
          </a:cu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Connector 19"/>
          <p:cNvCxnSpPr/>
          <p:nvPr/>
        </p:nvCxnSpPr>
        <p:spPr>
          <a:xfrm flipH="1">
            <a:off x="785165" y="1099132"/>
            <a:ext cx="2418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22"/>
          <p:cNvSpPr/>
          <p:nvPr/>
        </p:nvSpPr>
        <p:spPr>
          <a:xfrm>
            <a:off x="4159420" y="271247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29"/>
          <p:cNvSpPr/>
          <p:nvPr/>
        </p:nvSpPr>
        <p:spPr>
          <a:xfrm>
            <a:off x="4015404" y="228727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30"/>
          <p:cNvSpPr/>
          <p:nvPr/>
        </p:nvSpPr>
        <p:spPr>
          <a:xfrm>
            <a:off x="3655364" y="156719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31"/>
          <p:cNvSpPr/>
          <p:nvPr/>
        </p:nvSpPr>
        <p:spPr>
          <a:xfrm>
            <a:off x="3187300" y="1351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32"/>
          <p:cNvSpPr/>
          <p:nvPr/>
        </p:nvSpPr>
        <p:spPr>
          <a:xfrm>
            <a:off x="2395212" y="14951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33"/>
          <p:cNvSpPr/>
          <p:nvPr/>
        </p:nvSpPr>
        <p:spPr>
          <a:xfrm>
            <a:off x="1315092" y="11351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940152" y="766445"/>
            <a:ext cx="22861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hundreds of values for</a:t>
            </a:r>
          </a:p>
          <a:p>
            <a:r>
              <a:rPr lang="en-US" dirty="0" smtClean="0"/>
              <a:t>real data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52"/>
              <p:cNvSpPr/>
              <p:nvPr/>
            </p:nvSpPr>
            <p:spPr>
              <a:xfrm>
                <a:off x="2827798" y="699542"/>
                <a:ext cx="1312154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𝐼𝑂𝑈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798" y="699542"/>
                <a:ext cx="1312154" cy="3702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55"/>
          <p:cNvCxnSpPr/>
          <p:nvPr/>
        </p:nvCxnSpPr>
        <p:spPr>
          <a:xfrm>
            <a:off x="1819148" y="2964494"/>
            <a:ext cx="0" cy="25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459108" y="3150901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08" y="3150901"/>
                <a:ext cx="54213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/>
          <p:cNvSpPr txBox="1"/>
          <p:nvPr/>
        </p:nvSpPr>
        <p:spPr>
          <a:xfrm>
            <a:off x="395536" y="123478"/>
            <a:ext cx="7061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Accuracy evaluation : average precision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59104"/>
                  </p:ext>
                </p:extLst>
              </p:nvPr>
            </p:nvGraphicFramePr>
            <p:xfrm>
              <a:off x="5940152" y="1551335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23874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622566"/>
                  </p:ext>
                </p:extLst>
              </p:nvPr>
            </p:nvGraphicFramePr>
            <p:xfrm>
              <a:off x="5940152" y="1551335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108333" r="-2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108333" r="-1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108333" b="-3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208333" r="-2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208333" r="-1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208333" b="-2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308333" r="-20000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308333" r="-10000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308333" b="-1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408333" r="-2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408333" r="-1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408333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001243" y="3715234"/>
                <a:ext cx="2894126" cy="8007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∈{0,0.1,…,1}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max</m:t>
                                  </m:r>
                                </m:e>
                                <m:lim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: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243" y="3715234"/>
                <a:ext cx="2894126" cy="8007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51720" y="4659982"/>
                <a:ext cx="2999987" cy="372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𝑃𝑎𝑠𝑐𝑎𝑙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𝑉𝑂𝐶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𝑚𝑒𝑡𝑟𝑖𝑐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659982"/>
                <a:ext cx="2999987" cy="3724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84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4764817"/>
            <a:ext cx="2133600" cy="273844"/>
          </a:xfrm>
        </p:spPr>
        <p:txBody>
          <a:bodyPr/>
          <a:lstStyle/>
          <a:p>
            <a:fld id="{8A4FA8AD-F0FE-4A10-9E5F-165489CF42EF}" type="slidenum">
              <a:rPr lang="en-US" smtClean="0"/>
              <a:t>23</a:t>
            </a:fld>
            <a:endParaRPr lang="en-US"/>
          </a:p>
        </p:txBody>
      </p:sp>
      <p:cxnSp>
        <p:nvCxnSpPr>
          <p:cNvPr id="87" name="Straight Arrow Connector 4"/>
          <p:cNvCxnSpPr/>
          <p:nvPr/>
        </p:nvCxnSpPr>
        <p:spPr>
          <a:xfrm flipH="1" flipV="1">
            <a:off x="883044" y="894270"/>
            <a:ext cx="8384" cy="219595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6"/>
          <p:cNvCxnSpPr/>
          <p:nvPr/>
        </p:nvCxnSpPr>
        <p:spPr>
          <a:xfrm>
            <a:off x="883044" y="3090219"/>
            <a:ext cx="3960440" cy="2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 rot="16200000">
                <a:off x="47333" y="1825470"/>
                <a:ext cx="120975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𝑝𝑟𝑒𝑐𝑖𝑠𝑖𝑜𝑛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33" y="1825470"/>
                <a:ext cx="1209755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565920" y="3180518"/>
                <a:ext cx="8460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𝑟𝑒𝑐𝑎𝑙𝑙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920" y="3180518"/>
                <a:ext cx="84600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76123" y="316774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23" y="3167743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4275954" y="321053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954" y="3210530"/>
                <a:ext cx="36580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17239" y="9458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9" y="945824"/>
                <a:ext cx="36580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Connector 17"/>
          <p:cNvCxnSpPr/>
          <p:nvPr/>
        </p:nvCxnSpPr>
        <p:spPr>
          <a:xfrm>
            <a:off x="4483444" y="2964494"/>
            <a:ext cx="0" cy="25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12"/>
          <p:cNvSpPr/>
          <p:nvPr/>
        </p:nvSpPr>
        <p:spPr>
          <a:xfrm>
            <a:off x="980923" y="1200286"/>
            <a:ext cx="3238500" cy="1622102"/>
          </a:xfrm>
          <a:custGeom>
            <a:avLst/>
            <a:gdLst>
              <a:gd name="connsiteX0" fmla="*/ 0 w 3238500"/>
              <a:gd name="connsiteY0" fmla="*/ 0 h 2257425"/>
              <a:gd name="connsiteX1" fmla="*/ 733425 w 3238500"/>
              <a:gd name="connsiteY1" fmla="*/ 114300 h 2257425"/>
              <a:gd name="connsiteX2" fmla="*/ 1343025 w 3238500"/>
              <a:gd name="connsiteY2" fmla="*/ 428625 h 2257425"/>
              <a:gd name="connsiteX3" fmla="*/ 1743075 w 3238500"/>
              <a:gd name="connsiteY3" fmla="*/ 447675 h 2257425"/>
              <a:gd name="connsiteX4" fmla="*/ 2171700 w 3238500"/>
              <a:gd name="connsiteY4" fmla="*/ 314325 h 2257425"/>
              <a:gd name="connsiteX5" fmla="*/ 2533650 w 3238500"/>
              <a:gd name="connsiteY5" fmla="*/ 409575 h 2257425"/>
              <a:gd name="connsiteX6" fmla="*/ 2828925 w 3238500"/>
              <a:gd name="connsiteY6" fmla="*/ 828675 h 2257425"/>
              <a:gd name="connsiteX7" fmla="*/ 3238500 w 3238500"/>
              <a:gd name="connsiteY7" fmla="*/ 2257425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500" h="2257425">
                <a:moveTo>
                  <a:pt x="0" y="0"/>
                </a:moveTo>
                <a:cubicBezTo>
                  <a:pt x="254794" y="21431"/>
                  <a:pt x="509588" y="42863"/>
                  <a:pt x="733425" y="114300"/>
                </a:cubicBezTo>
                <a:cubicBezTo>
                  <a:pt x="957262" y="185737"/>
                  <a:pt x="1174750" y="373063"/>
                  <a:pt x="1343025" y="428625"/>
                </a:cubicBezTo>
                <a:cubicBezTo>
                  <a:pt x="1511300" y="484187"/>
                  <a:pt x="1604963" y="466725"/>
                  <a:pt x="1743075" y="447675"/>
                </a:cubicBezTo>
                <a:cubicBezTo>
                  <a:pt x="1881187" y="428625"/>
                  <a:pt x="2039938" y="320675"/>
                  <a:pt x="2171700" y="314325"/>
                </a:cubicBezTo>
                <a:cubicBezTo>
                  <a:pt x="2303462" y="307975"/>
                  <a:pt x="2424113" y="323850"/>
                  <a:pt x="2533650" y="409575"/>
                </a:cubicBezTo>
                <a:cubicBezTo>
                  <a:pt x="2643188" y="495300"/>
                  <a:pt x="2711450" y="520700"/>
                  <a:pt x="2828925" y="828675"/>
                </a:cubicBezTo>
                <a:cubicBezTo>
                  <a:pt x="2946400" y="1136650"/>
                  <a:pt x="3092450" y="1697037"/>
                  <a:pt x="3238500" y="2257425"/>
                </a:cubicBezTo>
              </a:path>
            </a:pathLst>
          </a:cu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Straight Connector 19"/>
          <p:cNvCxnSpPr/>
          <p:nvPr/>
        </p:nvCxnSpPr>
        <p:spPr>
          <a:xfrm flipH="1">
            <a:off x="785165" y="1099132"/>
            <a:ext cx="2418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22"/>
          <p:cNvSpPr/>
          <p:nvPr/>
        </p:nvSpPr>
        <p:spPr>
          <a:xfrm>
            <a:off x="4159420" y="271247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29"/>
          <p:cNvSpPr/>
          <p:nvPr/>
        </p:nvSpPr>
        <p:spPr>
          <a:xfrm>
            <a:off x="4015404" y="228727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30"/>
          <p:cNvSpPr/>
          <p:nvPr/>
        </p:nvSpPr>
        <p:spPr>
          <a:xfrm>
            <a:off x="3655364" y="156719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31"/>
          <p:cNvSpPr/>
          <p:nvPr/>
        </p:nvSpPr>
        <p:spPr>
          <a:xfrm>
            <a:off x="3187300" y="1351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32"/>
          <p:cNvSpPr/>
          <p:nvPr/>
        </p:nvSpPr>
        <p:spPr>
          <a:xfrm>
            <a:off x="2395212" y="14951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33"/>
          <p:cNvSpPr/>
          <p:nvPr/>
        </p:nvSpPr>
        <p:spPr>
          <a:xfrm>
            <a:off x="1315092" y="11351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940152" y="766445"/>
            <a:ext cx="228613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hundreds of values for</a:t>
            </a:r>
          </a:p>
          <a:p>
            <a:r>
              <a:rPr lang="en-US" dirty="0" smtClean="0"/>
              <a:t>real data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52"/>
              <p:cNvSpPr/>
              <p:nvPr/>
            </p:nvSpPr>
            <p:spPr>
              <a:xfrm>
                <a:off x="2827798" y="699542"/>
                <a:ext cx="1312154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𝐼𝑂𝑈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798" y="699542"/>
                <a:ext cx="1312154" cy="37023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55"/>
          <p:cNvCxnSpPr/>
          <p:nvPr/>
        </p:nvCxnSpPr>
        <p:spPr>
          <a:xfrm>
            <a:off x="1819148" y="2964494"/>
            <a:ext cx="0" cy="25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1459108" y="3150901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08" y="3150901"/>
                <a:ext cx="54213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/>
          <p:cNvSpPr txBox="1"/>
          <p:nvPr/>
        </p:nvSpPr>
        <p:spPr>
          <a:xfrm>
            <a:off x="395536" y="123478"/>
            <a:ext cx="7061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Accuracy evaluation : average precision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5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4414272"/>
                  </p:ext>
                </p:extLst>
              </p:nvPr>
            </p:nvGraphicFramePr>
            <p:xfrm>
              <a:off x="5940152" y="1551335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23874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238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5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1874685"/>
                  </p:ext>
                </p:extLst>
              </p:nvPr>
            </p:nvGraphicFramePr>
            <p:xfrm>
              <a:off x="5940152" y="1551335"/>
              <a:ext cx="2829972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324"/>
                    <a:gridCol w="943324"/>
                    <a:gridCol w="943324"/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score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err="1" smtClean="0"/>
                            <a:t>prec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recall</a:t>
                          </a:r>
                          <a:endParaRPr lang="en-US" sz="1800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108333" r="-2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108333" r="-10000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108333" b="-3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208333" r="-2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208333" r="-1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208333" b="-2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308333" r="-20000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308333" r="-100000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308333" b="-10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408333" r="-2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408333" r="-1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408333" b="-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67311" y="3673285"/>
                <a:ext cx="3172214" cy="8007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∈{0.5,0.55,…,0.95}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311" y="3673285"/>
                <a:ext cx="3172214" cy="8007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91680" y="4587974"/>
                <a:ext cx="4165756" cy="3724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𝑀𝑆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𝐶𝑂𝐶𝑂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h𝑎𝑠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𝑚𝑒𝑡𝑟𝑖𝑐𝑠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0.5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0.75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𝐴𝑃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587974"/>
                <a:ext cx="4165756" cy="3724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573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4764817"/>
            <a:ext cx="2133600" cy="273844"/>
          </a:xfrm>
        </p:spPr>
        <p:txBody>
          <a:bodyPr/>
          <a:lstStyle/>
          <a:p>
            <a:fld id="{8A4FA8AD-F0FE-4A10-9E5F-165489CF42EF}" type="slidenum">
              <a:rPr lang="en-US" smtClean="0"/>
              <a:t>24</a:t>
            </a:fld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95536" y="123478"/>
            <a:ext cx="7061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Accuracy evaluation : average precision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19239" y="699542"/>
                <a:ext cx="3172215" cy="8007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i="1" smtClean="0">
                          <a:latin typeface="Cambria Math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∈{0.5,0.55,…,0.95}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239" y="699542"/>
                <a:ext cx="3172215" cy="800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508104" y="771550"/>
                <a:ext cx="278159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MS COCO uses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10 </m:t>
                    </m:r>
                    <m:r>
                      <a:rPr lang="en-US" b="0" i="1" smtClean="0">
                        <a:latin typeface="Cambria Math"/>
                      </a:rPr>
                      <m:t>𝐼𝑂𝑈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thresholds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0.5, 0.55, …0.95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771550"/>
                <a:ext cx="2781595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747"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20"/>
          <p:cNvCxnSpPr/>
          <p:nvPr/>
        </p:nvCxnSpPr>
        <p:spPr>
          <a:xfrm flipV="1">
            <a:off x="1556048" y="1563638"/>
            <a:ext cx="0" cy="286202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"/>
          <p:cNvCxnSpPr/>
          <p:nvPr/>
        </p:nvCxnSpPr>
        <p:spPr>
          <a:xfrm>
            <a:off x="1547664" y="4425667"/>
            <a:ext cx="3960440" cy="2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16200000">
                <a:off x="711953" y="3160918"/>
                <a:ext cx="120975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𝑝𝑟𝑒𝑐𝑖𝑠𝑖𝑜𝑛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11953" y="3160918"/>
                <a:ext cx="1209755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30540" y="4515966"/>
                <a:ext cx="8460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𝑟𝑒𝑐𝑎𝑙𝑙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540" y="4515966"/>
                <a:ext cx="84600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 29"/>
          <p:cNvSpPr/>
          <p:nvPr/>
        </p:nvSpPr>
        <p:spPr>
          <a:xfrm>
            <a:off x="1645543" y="1900411"/>
            <a:ext cx="3238500" cy="2257425"/>
          </a:xfrm>
          <a:custGeom>
            <a:avLst/>
            <a:gdLst>
              <a:gd name="connsiteX0" fmla="*/ 0 w 3238500"/>
              <a:gd name="connsiteY0" fmla="*/ 0 h 2257425"/>
              <a:gd name="connsiteX1" fmla="*/ 733425 w 3238500"/>
              <a:gd name="connsiteY1" fmla="*/ 114300 h 2257425"/>
              <a:gd name="connsiteX2" fmla="*/ 1343025 w 3238500"/>
              <a:gd name="connsiteY2" fmla="*/ 428625 h 2257425"/>
              <a:gd name="connsiteX3" fmla="*/ 1743075 w 3238500"/>
              <a:gd name="connsiteY3" fmla="*/ 447675 h 2257425"/>
              <a:gd name="connsiteX4" fmla="*/ 2171700 w 3238500"/>
              <a:gd name="connsiteY4" fmla="*/ 314325 h 2257425"/>
              <a:gd name="connsiteX5" fmla="*/ 2533650 w 3238500"/>
              <a:gd name="connsiteY5" fmla="*/ 409575 h 2257425"/>
              <a:gd name="connsiteX6" fmla="*/ 2828925 w 3238500"/>
              <a:gd name="connsiteY6" fmla="*/ 828675 h 2257425"/>
              <a:gd name="connsiteX7" fmla="*/ 3238500 w 3238500"/>
              <a:gd name="connsiteY7" fmla="*/ 2257425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500" h="2257425">
                <a:moveTo>
                  <a:pt x="0" y="0"/>
                </a:moveTo>
                <a:cubicBezTo>
                  <a:pt x="254794" y="21431"/>
                  <a:pt x="509588" y="42863"/>
                  <a:pt x="733425" y="114300"/>
                </a:cubicBezTo>
                <a:cubicBezTo>
                  <a:pt x="957262" y="185737"/>
                  <a:pt x="1174750" y="373063"/>
                  <a:pt x="1343025" y="428625"/>
                </a:cubicBezTo>
                <a:cubicBezTo>
                  <a:pt x="1511300" y="484187"/>
                  <a:pt x="1604963" y="466725"/>
                  <a:pt x="1743075" y="447675"/>
                </a:cubicBezTo>
                <a:cubicBezTo>
                  <a:pt x="1881187" y="428625"/>
                  <a:pt x="2039938" y="320675"/>
                  <a:pt x="2171700" y="314325"/>
                </a:cubicBezTo>
                <a:cubicBezTo>
                  <a:pt x="2303462" y="307975"/>
                  <a:pt x="2424113" y="323850"/>
                  <a:pt x="2533650" y="409575"/>
                </a:cubicBezTo>
                <a:cubicBezTo>
                  <a:pt x="2643188" y="495300"/>
                  <a:pt x="2711450" y="520700"/>
                  <a:pt x="2828925" y="828675"/>
                </a:cubicBezTo>
                <a:cubicBezTo>
                  <a:pt x="2946400" y="1136650"/>
                  <a:pt x="3092450" y="1697037"/>
                  <a:pt x="3238500" y="2257425"/>
                </a:cubicBezTo>
              </a:path>
            </a:pathLst>
          </a:cu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340743" y="450319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743" y="4503191"/>
                <a:ext cx="36580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940574" y="454597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74" y="4545978"/>
                <a:ext cx="36580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043608" y="177966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79662"/>
                <a:ext cx="3658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3"/>
          <p:cNvCxnSpPr/>
          <p:nvPr/>
        </p:nvCxnSpPr>
        <p:spPr>
          <a:xfrm>
            <a:off x="5148064" y="4299942"/>
            <a:ext cx="0" cy="25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5"/>
          <p:cNvCxnSpPr/>
          <p:nvPr/>
        </p:nvCxnSpPr>
        <p:spPr>
          <a:xfrm flipH="1">
            <a:off x="1449785" y="1851670"/>
            <a:ext cx="2418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2"/>
          <p:cNvSpPr/>
          <p:nvPr/>
        </p:nvSpPr>
        <p:spPr>
          <a:xfrm>
            <a:off x="4824040" y="404792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4"/>
          <p:cNvSpPr/>
          <p:nvPr/>
        </p:nvSpPr>
        <p:spPr>
          <a:xfrm>
            <a:off x="4680024" y="343584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7"/>
          <p:cNvSpPr/>
          <p:nvPr/>
        </p:nvSpPr>
        <p:spPr>
          <a:xfrm>
            <a:off x="4319984" y="242773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8"/>
          <p:cNvSpPr/>
          <p:nvPr/>
        </p:nvSpPr>
        <p:spPr>
          <a:xfrm>
            <a:off x="3851920" y="217571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9"/>
          <p:cNvSpPr/>
          <p:nvPr/>
        </p:nvSpPr>
        <p:spPr>
          <a:xfrm>
            <a:off x="3059832" y="231973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51"/>
          <p:cNvSpPr/>
          <p:nvPr/>
        </p:nvSpPr>
        <p:spPr>
          <a:xfrm>
            <a:off x="1979712" y="188768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52"/>
          <p:cNvCxnSpPr/>
          <p:nvPr/>
        </p:nvCxnSpPr>
        <p:spPr>
          <a:xfrm>
            <a:off x="2483768" y="4299942"/>
            <a:ext cx="0" cy="25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123728" y="4486349"/>
                <a:ext cx="542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486349"/>
                <a:ext cx="54213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Freeform 55"/>
          <p:cNvSpPr/>
          <p:nvPr/>
        </p:nvSpPr>
        <p:spPr>
          <a:xfrm>
            <a:off x="1637680" y="2067694"/>
            <a:ext cx="2214240" cy="2113409"/>
          </a:xfrm>
          <a:custGeom>
            <a:avLst/>
            <a:gdLst>
              <a:gd name="connsiteX0" fmla="*/ 0 w 3238500"/>
              <a:gd name="connsiteY0" fmla="*/ 0 h 2257425"/>
              <a:gd name="connsiteX1" fmla="*/ 733425 w 3238500"/>
              <a:gd name="connsiteY1" fmla="*/ 114300 h 2257425"/>
              <a:gd name="connsiteX2" fmla="*/ 1343025 w 3238500"/>
              <a:gd name="connsiteY2" fmla="*/ 428625 h 2257425"/>
              <a:gd name="connsiteX3" fmla="*/ 1743075 w 3238500"/>
              <a:gd name="connsiteY3" fmla="*/ 447675 h 2257425"/>
              <a:gd name="connsiteX4" fmla="*/ 2171700 w 3238500"/>
              <a:gd name="connsiteY4" fmla="*/ 314325 h 2257425"/>
              <a:gd name="connsiteX5" fmla="*/ 2533650 w 3238500"/>
              <a:gd name="connsiteY5" fmla="*/ 409575 h 2257425"/>
              <a:gd name="connsiteX6" fmla="*/ 2828925 w 3238500"/>
              <a:gd name="connsiteY6" fmla="*/ 828675 h 2257425"/>
              <a:gd name="connsiteX7" fmla="*/ 3238500 w 3238500"/>
              <a:gd name="connsiteY7" fmla="*/ 2257425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500" h="2257425">
                <a:moveTo>
                  <a:pt x="0" y="0"/>
                </a:moveTo>
                <a:cubicBezTo>
                  <a:pt x="254794" y="21431"/>
                  <a:pt x="509588" y="42863"/>
                  <a:pt x="733425" y="114300"/>
                </a:cubicBezTo>
                <a:cubicBezTo>
                  <a:pt x="957262" y="185737"/>
                  <a:pt x="1174750" y="373063"/>
                  <a:pt x="1343025" y="428625"/>
                </a:cubicBezTo>
                <a:cubicBezTo>
                  <a:pt x="1511300" y="484187"/>
                  <a:pt x="1604963" y="466725"/>
                  <a:pt x="1743075" y="447675"/>
                </a:cubicBezTo>
                <a:cubicBezTo>
                  <a:pt x="1881187" y="428625"/>
                  <a:pt x="2039938" y="320675"/>
                  <a:pt x="2171700" y="314325"/>
                </a:cubicBezTo>
                <a:cubicBezTo>
                  <a:pt x="2303462" y="307975"/>
                  <a:pt x="2424113" y="323850"/>
                  <a:pt x="2533650" y="409575"/>
                </a:cubicBezTo>
                <a:cubicBezTo>
                  <a:pt x="2643188" y="495300"/>
                  <a:pt x="2711450" y="520700"/>
                  <a:pt x="2828925" y="828675"/>
                </a:cubicBezTo>
                <a:cubicBezTo>
                  <a:pt x="2946400" y="1136650"/>
                  <a:pt x="3092450" y="1697037"/>
                  <a:pt x="3238500" y="2257425"/>
                </a:cubicBezTo>
              </a:path>
            </a:pathLst>
          </a:cu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 56"/>
          <p:cNvSpPr/>
          <p:nvPr/>
        </p:nvSpPr>
        <p:spPr>
          <a:xfrm>
            <a:off x="1619672" y="2010494"/>
            <a:ext cx="2664296" cy="2170609"/>
          </a:xfrm>
          <a:custGeom>
            <a:avLst/>
            <a:gdLst>
              <a:gd name="connsiteX0" fmla="*/ 0 w 3238500"/>
              <a:gd name="connsiteY0" fmla="*/ 0 h 2257425"/>
              <a:gd name="connsiteX1" fmla="*/ 733425 w 3238500"/>
              <a:gd name="connsiteY1" fmla="*/ 114300 h 2257425"/>
              <a:gd name="connsiteX2" fmla="*/ 1343025 w 3238500"/>
              <a:gd name="connsiteY2" fmla="*/ 428625 h 2257425"/>
              <a:gd name="connsiteX3" fmla="*/ 1743075 w 3238500"/>
              <a:gd name="connsiteY3" fmla="*/ 447675 h 2257425"/>
              <a:gd name="connsiteX4" fmla="*/ 2171700 w 3238500"/>
              <a:gd name="connsiteY4" fmla="*/ 314325 h 2257425"/>
              <a:gd name="connsiteX5" fmla="*/ 2533650 w 3238500"/>
              <a:gd name="connsiteY5" fmla="*/ 409575 h 2257425"/>
              <a:gd name="connsiteX6" fmla="*/ 2828925 w 3238500"/>
              <a:gd name="connsiteY6" fmla="*/ 828675 h 2257425"/>
              <a:gd name="connsiteX7" fmla="*/ 3238500 w 3238500"/>
              <a:gd name="connsiteY7" fmla="*/ 2257425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500" h="2257425">
                <a:moveTo>
                  <a:pt x="0" y="0"/>
                </a:moveTo>
                <a:cubicBezTo>
                  <a:pt x="254794" y="21431"/>
                  <a:pt x="509588" y="42863"/>
                  <a:pt x="733425" y="114300"/>
                </a:cubicBezTo>
                <a:cubicBezTo>
                  <a:pt x="957262" y="185737"/>
                  <a:pt x="1174750" y="373063"/>
                  <a:pt x="1343025" y="428625"/>
                </a:cubicBezTo>
                <a:cubicBezTo>
                  <a:pt x="1511300" y="484187"/>
                  <a:pt x="1604963" y="466725"/>
                  <a:pt x="1743075" y="447675"/>
                </a:cubicBezTo>
                <a:cubicBezTo>
                  <a:pt x="1881187" y="428625"/>
                  <a:pt x="2039938" y="320675"/>
                  <a:pt x="2171700" y="314325"/>
                </a:cubicBezTo>
                <a:cubicBezTo>
                  <a:pt x="2303462" y="307975"/>
                  <a:pt x="2424113" y="323850"/>
                  <a:pt x="2533650" y="409575"/>
                </a:cubicBezTo>
                <a:cubicBezTo>
                  <a:pt x="2643188" y="495300"/>
                  <a:pt x="2711450" y="520700"/>
                  <a:pt x="2828925" y="828675"/>
                </a:cubicBezTo>
                <a:cubicBezTo>
                  <a:pt x="2946400" y="1136650"/>
                  <a:pt x="3092450" y="1697037"/>
                  <a:pt x="3238500" y="2257425"/>
                </a:cubicBezTo>
              </a:path>
            </a:pathLst>
          </a:cu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2"/>
          <p:cNvSpPr/>
          <p:nvPr/>
        </p:nvSpPr>
        <p:spPr>
          <a:xfrm>
            <a:off x="1684930" y="2289981"/>
            <a:ext cx="1786071" cy="1820255"/>
          </a:xfrm>
          <a:custGeom>
            <a:avLst/>
            <a:gdLst>
              <a:gd name="connsiteX0" fmla="*/ 0 w 1786071"/>
              <a:gd name="connsiteY0" fmla="*/ 0 h 1820255"/>
              <a:gd name="connsiteX1" fmla="*/ 717847 w 1786071"/>
              <a:gd name="connsiteY1" fmla="*/ 145279 h 1820255"/>
              <a:gd name="connsiteX2" fmla="*/ 1162228 w 1786071"/>
              <a:gd name="connsiteY2" fmla="*/ 153825 h 1820255"/>
              <a:gd name="connsiteX3" fmla="*/ 1418602 w 1786071"/>
              <a:gd name="connsiteY3" fmla="*/ 264920 h 1820255"/>
              <a:gd name="connsiteX4" fmla="*/ 1666430 w 1786071"/>
              <a:gd name="connsiteY4" fmla="*/ 846034 h 1820255"/>
              <a:gd name="connsiteX5" fmla="*/ 1786071 w 1786071"/>
              <a:gd name="connsiteY5" fmla="*/ 1820255 h 1820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6071" h="1820255">
                <a:moveTo>
                  <a:pt x="0" y="0"/>
                </a:moveTo>
                <a:cubicBezTo>
                  <a:pt x="262071" y="59821"/>
                  <a:pt x="524142" y="119642"/>
                  <a:pt x="717847" y="145279"/>
                </a:cubicBezTo>
                <a:cubicBezTo>
                  <a:pt x="911552" y="170916"/>
                  <a:pt x="1045436" y="133885"/>
                  <a:pt x="1162228" y="153825"/>
                </a:cubicBezTo>
                <a:cubicBezTo>
                  <a:pt x="1279020" y="173765"/>
                  <a:pt x="1334568" y="149552"/>
                  <a:pt x="1418602" y="264920"/>
                </a:cubicBezTo>
                <a:cubicBezTo>
                  <a:pt x="1502636" y="380288"/>
                  <a:pt x="1605185" y="586812"/>
                  <a:pt x="1666430" y="846034"/>
                </a:cubicBezTo>
                <a:cubicBezTo>
                  <a:pt x="1727675" y="1105257"/>
                  <a:pt x="1756873" y="1462756"/>
                  <a:pt x="1786071" y="1820255"/>
                </a:cubicBezTo>
              </a:path>
            </a:pathLst>
          </a:cu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7"/>
              <p:cNvSpPr/>
              <p:nvPr/>
            </p:nvSpPr>
            <p:spPr>
              <a:xfrm>
                <a:off x="6302801" y="1779608"/>
                <a:ext cx="1312154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𝐼𝑂𝑈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801" y="1779608"/>
                <a:ext cx="1312154" cy="37023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8"/>
              <p:cNvSpPr/>
              <p:nvPr/>
            </p:nvSpPr>
            <p:spPr>
              <a:xfrm>
                <a:off x="6313269" y="2326247"/>
                <a:ext cx="1312154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𝐼𝑂𝑈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=0.</m:t>
                      </m:r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269" y="2326247"/>
                <a:ext cx="1312154" cy="37023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9"/>
              <p:cNvSpPr/>
              <p:nvPr/>
            </p:nvSpPr>
            <p:spPr>
              <a:xfrm>
                <a:off x="6348302" y="2829878"/>
                <a:ext cx="1312154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𝐼𝑂𝑈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=0.7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302" y="2829878"/>
                <a:ext cx="1312154" cy="37023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0"/>
              <p:cNvSpPr/>
              <p:nvPr/>
            </p:nvSpPr>
            <p:spPr>
              <a:xfrm>
                <a:off x="6356190" y="3345584"/>
                <a:ext cx="1312154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𝐼𝑂𝑈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=0.8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190" y="3345584"/>
                <a:ext cx="1312154" cy="37023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"/>
          <p:cNvCxnSpPr/>
          <p:nvPr/>
        </p:nvCxnSpPr>
        <p:spPr>
          <a:xfrm>
            <a:off x="5292080" y="1941686"/>
            <a:ext cx="86409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61"/>
          <p:cNvCxnSpPr/>
          <p:nvPr/>
        </p:nvCxnSpPr>
        <p:spPr>
          <a:xfrm>
            <a:off x="5292080" y="2499742"/>
            <a:ext cx="864096" cy="0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62"/>
          <p:cNvCxnSpPr/>
          <p:nvPr/>
        </p:nvCxnSpPr>
        <p:spPr>
          <a:xfrm>
            <a:off x="5292080" y="3003798"/>
            <a:ext cx="864096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63"/>
          <p:cNvCxnSpPr/>
          <p:nvPr/>
        </p:nvCxnSpPr>
        <p:spPr>
          <a:xfrm>
            <a:off x="5292080" y="3507854"/>
            <a:ext cx="864096" cy="0"/>
          </a:xfrm>
          <a:prstGeom prst="line">
            <a:avLst/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7"/>
          <p:cNvSpPr/>
          <p:nvPr/>
        </p:nvSpPr>
        <p:spPr>
          <a:xfrm>
            <a:off x="1702021" y="2358348"/>
            <a:ext cx="1538243" cy="1734796"/>
          </a:xfrm>
          <a:custGeom>
            <a:avLst/>
            <a:gdLst>
              <a:gd name="connsiteX0" fmla="*/ 0 w 1538243"/>
              <a:gd name="connsiteY0" fmla="*/ 0 h 1734796"/>
              <a:gd name="connsiteX1" fmla="*/ 1025496 w 1538243"/>
              <a:gd name="connsiteY1" fmla="*/ 290557 h 1734796"/>
              <a:gd name="connsiteX2" fmla="*/ 1538243 w 1538243"/>
              <a:gd name="connsiteY2" fmla="*/ 1734796 h 173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243" h="1734796">
                <a:moveTo>
                  <a:pt x="0" y="0"/>
                </a:moveTo>
                <a:cubicBezTo>
                  <a:pt x="384561" y="712"/>
                  <a:pt x="769122" y="1424"/>
                  <a:pt x="1025496" y="290557"/>
                </a:cubicBezTo>
                <a:cubicBezTo>
                  <a:pt x="1281870" y="579690"/>
                  <a:pt x="1410056" y="1157243"/>
                  <a:pt x="1538243" y="1734796"/>
                </a:cubicBezTo>
              </a:path>
            </a:pathLst>
          </a:cu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4"/>
              <p:cNvSpPr/>
              <p:nvPr/>
            </p:nvSpPr>
            <p:spPr>
              <a:xfrm>
                <a:off x="6372200" y="3785696"/>
                <a:ext cx="1312154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𝐼𝑂𝑈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=0.9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785696"/>
                <a:ext cx="1312154" cy="37023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5"/>
          <p:cNvCxnSpPr/>
          <p:nvPr/>
        </p:nvCxnSpPr>
        <p:spPr>
          <a:xfrm>
            <a:off x="5292080" y="4011910"/>
            <a:ext cx="864096" cy="0"/>
          </a:xfrm>
          <a:prstGeom prst="line">
            <a:avLst/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5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8AD-F0FE-4A10-9E5F-165489CF42E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212756"/>
            <a:ext cx="1841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Motivation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7561" y="983218"/>
            <a:ext cx="85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I.  </a:t>
            </a:r>
            <a:r>
              <a:rPr lang="en-US" dirty="0" smtClean="0"/>
              <a:t>Create very compact object detector to understand how it works clearly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92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8AD-F0FE-4A10-9E5F-165489CF42E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212756"/>
            <a:ext cx="1841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Motivation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6309" y="1504950"/>
            <a:ext cx="44162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Modern Single stage detector </a:t>
            </a:r>
            <a:endParaRPr lang="ru-RU" dirty="0"/>
          </a:p>
          <a:p>
            <a:r>
              <a:rPr lang="en-US" dirty="0" smtClean="0"/>
              <a:t>(</a:t>
            </a:r>
            <a:r>
              <a:rPr lang="en-US" b="1" dirty="0"/>
              <a:t>https://github.com/tensorflow/models/tree/master/research/object_detection</a:t>
            </a:r>
            <a:r>
              <a:rPr lang="en-US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42684" y="2945090"/>
                <a:ext cx="3185487" cy="36933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code line number: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𝟏𝟎𝟎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 i="1">
                        <a:latin typeface="Cambria Math"/>
                      </a:rPr>
                      <m:t>𝟎𝟎𝟎</m:t>
                    </m:r>
                    <m:r>
                      <a:rPr lang="en-US" b="1" i="1" smtClean="0">
                        <a:latin typeface="Cambria Math"/>
                      </a:rPr>
                      <m:t>+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84" y="2945090"/>
                <a:ext cx="318548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39" t="-4615" b="-20000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Image result for Ð¸ÑÐ¿ÑÐ³Ð°Ð½Ð½ÑÐµ ÑÐ¼ÐµÑÐ½ÑÐµ Ð¶Ð¸Ð²Ð¾ÑÐ½ÑÐµ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9" r="14875"/>
          <a:stretch/>
        </p:blipFill>
        <p:spPr bwMode="auto">
          <a:xfrm>
            <a:off x="4617788" y="1428750"/>
            <a:ext cx="3842644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47561" y="983218"/>
            <a:ext cx="85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I.  </a:t>
            </a:r>
            <a:r>
              <a:rPr lang="en-US" dirty="0" smtClean="0"/>
              <a:t>Create very compact object detector to understand how it works clearly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06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8AD-F0FE-4A10-9E5F-165489CF42EF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212756"/>
            <a:ext cx="1841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Motivation</a:t>
            </a:r>
            <a:endParaRPr lang="ru-RU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09126" y="1419622"/>
            <a:ext cx="812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II. </a:t>
            </a:r>
            <a:r>
              <a:rPr lang="en-US" dirty="0" smtClean="0"/>
              <a:t>Have a possibility to find components in large object detectors for its modifications</a:t>
            </a:r>
            <a:endParaRPr lang="ru-RU" b="1" dirty="0"/>
          </a:p>
        </p:txBody>
      </p:sp>
      <p:pic>
        <p:nvPicPr>
          <p:cNvPr id="2050" name="Picture 2" descr="Image result for ÑÐ»Ð¾Ð¶Ð½ÑÐ¹ Ð¼ÐµÑÐ°Ð½Ð¸Ð·Ð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58" y="1888966"/>
            <a:ext cx="4260850" cy="27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7561" y="983218"/>
            <a:ext cx="85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I.  </a:t>
            </a:r>
            <a:r>
              <a:rPr lang="en-US" dirty="0" smtClean="0"/>
              <a:t>Create very compact object detector to understand how it works clearly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03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8AD-F0FE-4A10-9E5F-165489CF42EF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212756"/>
            <a:ext cx="1841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Motivation</a:t>
            </a:r>
            <a:endParaRPr lang="ru-RU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09126" y="1419622"/>
            <a:ext cx="812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II. </a:t>
            </a:r>
            <a:r>
              <a:rPr lang="en-US" dirty="0" smtClean="0"/>
              <a:t>Have a possibility to find components in large object detectors for its modifications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9840" y="1889760"/>
            <a:ext cx="4848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II. </a:t>
            </a:r>
            <a:r>
              <a:rPr lang="en-US" dirty="0"/>
              <a:t>Use a small model for </a:t>
            </a:r>
            <a:r>
              <a:rPr lang="en-US" dirty="0" smtClean="0"/>
              <a:t>real </a:t>
            </a:r>
            <a:r>
              <a:rPr lang="en-US" dirty="0"/>
              <a:t>complicated </a:t>
            </a:r>
            <a:r>
              <a:rPr lang="en-US" dirty="0" smtClean="0"/>
              <a:t>      model </a:t>
            </a:r>
            <a:endParaRPr lang="ru-RU" b="1" dirty="0"/>
          </a:p>
        </p:txBody>
      </p:sp>
      <p:sp>
        <p:nvSpPr>
          <p:cNvPr id="3" name="AutoShape 2" descr="Old Airplanes-wallpaper-1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Old Airplanes-wallpaper-18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3" r="9976"/>
          <a:stretch/>
        </p:blipFill>
        <p:spPr bwMode="auto">
          <a:xfrm>
            <a:off x="5360551" y="1995686"/>
            <a:ext cx="3099881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465" y="2847503"/>
            <a:ext cx="1668463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трелка вправо 8"/>
          <p:cNvSpPr/>
          <p:nvPr/>
        </p:nvSpPr>
        <p:spPr>
          <a:xfrm>
            <a:off x="4067944" y="3291830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47561" y="983218"/>
            <a:ext cx="85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I.  </a:t>
            </a:r>
            <a:r>
              <a:rPr lang="en-US" dirty="0" smtClean="0"/>
              <a:t>Create very compact object detector to understand how it works clearly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206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FA8AD-F0FE-4A10-9E5F-165489CF42E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07904" y="212756"/>
            <a:ext cx="1841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Motivation</a:t>
            </a:r>
            <a:endParaRPr lang="ru-RU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09126" y="1419622"/>
            <a:ext cx="8123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II. </a:t>
            </a:r>
            <a:r>
              <a:rPr lang="en-US" dirty="0" smtClean="0"/>
              <a:t>Have a possibility to find components in large object detectors for its modifications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9840" y="1889760"/>
            <a:ext cx="4848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  <a:r>
              <a:rPr lang="en-US" b="1" dirty="0" smtClean="0"/>
              <a:t>II. </a:t>
            </a:r>
            <a:r>
              <a:rPr lang="en-US" dirty="0"/>
              <a:t>Use a small model for </a:t>
            </a:r>
            <a:r>
              <a:rPr lang="en-US" dirty="0" smtClean="0"/>
              <a:t>real </a:t>
            </a:r>
            <a:r>
              <a:rPr lang="en-US" dirty="0"/>
              <a:t>complicated </a:t>
            </a:r>
            <a:r>
              <a:rPr lang="en-US" dirty="0" smtClean="0"/>
              <a:t>      model </a:t>
            </a:r>
            <a:endParaRPr lang="ru-RU" b="1" dirty="0"/>
          </a:p>
        </p:txBody>
      </p:sp>
      <p:sp>
        <p:nvSpPr>
          <p:cNvPr id="3" name="AutoShape 2" descr="Old Airplanes-wallpaper-18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Old Airplanes-wallpaper-18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3" r="9976"/>
          <a:stretch/>
        </p:blipFill>
        <p:spPr bwMode="auto">
          <a:xfrm>
            <a:off x="5360551" y="1995686"/>
            <a:ext cx="3099881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465" y="2847503"/>
            <a:ext cx="1668463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Стрелка вправо 8"/>
          <p:cNvSpPr/>
          <p:nvPr/>
        </p:nvSpPr>
        <p:spPr>
          <a:xfrm>
            <a:off x="4067944" y="3291830"/>
            <a:ext cx="108012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47561" y="983218"/>
            <a:ext cx="85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I.  </a:t>
            </a:r>
            <a:r>
              <a:rPr lang="en-US" dirty="0" smtClean="0"/>
              <a:t>Create very compact object detector to understand how it works clearly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74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69442"/>
            <a:ext cx="4008061" cy="401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вал 5"/>
          <p:cNvSpPr/>
          <p:nvPr/>
        </p:nvSpPr>
        <p:spPr>
          <a:xfrm>
            <a:off x="2819400" y="1809750"/>
            <a:ext cx="609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209" y="971550"/>
            <a:ext cx="2368296" cy="219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Полилиния 32"/>
          <p:cNvSpPr/>
          <p:nvPr/>
        </p:nvSpPr>
        <p:spPr>
          <a:xfrm>
            <a:off x="3276600" y="1447800"/>
            <a:ext cx="2133600" cy="361950"/>
          </a:xfrm>
          <a:custGeom>
            <a:avLst/>
            <a:gdLst>
              <a:gd name="connsiteX0" fmla="*/ 0 w 2269788"/>
              <a:gd name="connsiteY0" fmla="*/ 507807 h 507807"/>
              <a:gd name="connsiteX1" fmla="*/ 972766 w 2269788"/>
              <a:gd name="connsiteY1" fmla="*/ 21424 h 507807"/>
              <a:gd name="connsiteX2" fmla="*/ 2269788 w 2269788"/>
              <a:gd name="connsiteY2" fmla="*/ 131671 h 50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9788" h="507807">
                <a:moveTo>
                  <a:pt x="0" y="507807"/>
                </a:moveTo>
                <a:cubicBezTo>
                  <a:pt x="297234" y="295960"/>
                  <a:pt x="594468" y="84113"/>
                  <a:pt x="972766" y="21424"/>
                </a:cubicBezTo>
                <a:cubicBezTo>
                  <a:pt x="1351064" y="-41265"/>
                  <a:pt x="1810426" y="45203"/>
                  <a:pt x="2269788" y="131671"/>
                </a:cubicBezTo>
              </a:path>
            </a:pathLst>
          </a:cu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Прямоугольник 33"/>
          <p:cNvSpPr/>
          <p:nvPr/>
        </p:nvSpPr>
        <p:spPr>
          <a:xfrm>
            <a:off x="5486400" y="3349433"/>
            <a:ext cx="13716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Овал 34"/>
          <p:cNvSpPr/>
          <p:nvPr/>
        </p:nvSpPr>
        <p:spPr>
          <a:xfrm>
            <a:off x="6019800" y="3813791"/>
            <a:ext cx="128622" cy="129561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Прямая со стрелкой 35"/>
          <p:cNvCxnSpPr>
            <a:stCxn id="35" idx="2"/>
          </p:cNvCxnSpPr>
          <p:nvPr/>
        </p:nvCxnSpPr>
        <p:spPr>
          <a:xfrm flipH="1">
            <a:off x="5486400" y="3878570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6150317" y="3869179"/>
            <a:ext cx="707687" cy="93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6083808" y="3943350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6083812" y="3333752"/>
            <a:ext cx="1" cy="47395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5523643" y="3569080"/>
                <a:ext cx="49616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643" y="3569080"/>
                <a:ext cx="496161" cy="3742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6260695" y="3534345"/>
                <a:ext cx="5261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695" y="3534345"/>
                <a:ext cx="52617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/>
              <p:cNvSpPr/>
              <p:nvPr/>
            </p:nvSpPr>
            <p:spPr>
              <a:xfrm>
                <a:off x="6019804" y="3345418"/>
                <a:ext cx="457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Прямоуголь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4" y="3345418"/>
                <a:ext cx="45756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/>
              <p:cNvSpPr/>
              <p:nvPr/>
            </p:nvSpPr>
            <p:spPr>
              <a:xfrm>
                <a:off x="6019801" y="4107418"/>
                <a:ext cx="48481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4107418"/>
                <a:ext cx="484812" cy="3742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Овал 43"/>
          <p:cNvSpPr/>
          <p:nvPr/>
        </p:nvSpPr>
        <p:spPr>
          <a:xfrm>
            <a:off x="3492500" y="1809750"/>
            <a:ext cx="5461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Прямая со стрелкой 44"/>
          <p:cNvCxnSpPr>
            <a:endCxn id="44" idx="5"/>
          </p:cNvCxnSpPr>
          <p:nvPr/>
        </p:nvCxnSpPr>
        <p:spPr>
          <a:xfrm flipH="1" flipV="1">
            <a:off x="3958626" y="2134955"/>
            <a:ext cx="1451574" cy="1681396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"/>
          <p:cNvSpPr txBox="1">
            <a:spLocks/>
          </p:cNvSpPr>
          <p:nvPr/>
        </p:nvSpPr>
        <p:spPr>
          <a:xfrm>
            <a:off x="76200" y="124030"/>
            <a:ext cx="8686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smtClean="0"/>
              <a:t>Model architecture</a:t>
            </a:r>
            <a:endParaRPr lang="en-US" sz="26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105400" y="971550"/>
            <a:ext cx="2590801" cy="3810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955D-CDA7-41CB-BB15-C6585AEB49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19"/>
          <a:stretch/>
        </p:blipFill>
        <p:spPr bwMode="auto">
          <a:xfrm>
            <a:off x="198120" y="2051686"/>
            <a:ext cx="3840480" cy="67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76"/>
          <a:stretch/>
        </p:blipFill>
        <p:spPr bwMode="auto">
          <a:xfrm>
            <a:off x="3268974" y="819150"/>
            <a:ext cx="2209804" cy="588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3397567"/>
            <a:ext cx="2618899" cy="168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Овал 10"/>
          <p:cNvSpPr/>
          <p:nvPr/>
        </p:nvSpPr>
        <p:spPr>
          <a:xfrm>
            <a:off x="4274812" y="922973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Прямая со стрелкой 11"/>
          <p:cNvCxnSpPr>
            <a:stCxn id="49" idx="7"/>
            <a:endCxn id="11" idx="3"/>
          </p:cNvCxnSpPr>
          <p:nvPr/>
        </p:nvCxnSpPr>
        <p:spPr>
          <a:xfrm flipV="1">
            <a:off x="695045" y="1248177"/>
            <a:ext cx="3646722" cy="1025900"/>
          </a:xfrm>
          <a:prstGeom prst="straightConnector1">
            <a:avLst/>
          </a:prstGeom>
          <a:ln w="127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Скругленный прямоугольник 6"/>
          <p:cNvSpPr/>
          <p:nvPr/>
        </p:nvSpPr>
        <p:spPr>
          <a:xfrm>
            <a:off x="5105400" y="922971"/>
            <a:ext cx="373378" cy="3810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Прямая со стрелкой 16"/>
          <p:cNvCxnSpPr>
            <a:stCxn id="19" idx="0"/>
            <a:endCxn id="8202" idx="3"/>
          </p:cNvCxnSpPr>
          <p:nvPr/>
        </p:nvCxnSpPr>
        <p:spPr>
          <a:xfrm flipH="1" flipV="1">
            <a:off x="5478778" y="1113473"/>
            <a:ext cx="2059395" cy="784443"/>
          </a:xfrm>
          <a:prstGeom prst="straightConnector1">
            <a:avLst/>
          </a:prstGeom>
          <a:ln w="12700">
            <a:solidFill>
              <a:srgbClr val="0070C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5369" y="1925985"/>
            <a:ext cx="102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Heatmap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7240351" y="1897916"/>
            <a:ext cx="59564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Size</a:t>
            </a:r>
            <a:endParaRPr lang="en-US" sz="1600" dirty="0"/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4" r="22388"/>
          <a:stretch/>
        </p:blipFill>
        <p:spPr bwMode="auto">
          <a:xfrm>
            <a:off x="5029204" y="2272822"/>
            <a:ext cx="1838091" cy="174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6876151" y="2361722"/>
            <a:ext cx="13716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Овал 21"/>
          <p:cNvSpPr/>
          <p:nvPr/>
        </p:nvSpPr>
        <p:spPr>
          <a:xfrm>
            <a:off x="7409551" y="2826080"/>
            <a:ext cx="128622" cy="129561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Прямая со стрелкой 22"/>
          <p:cNvCxnSpPr>
            <a:stCxn id="22" idx="2"/>
          </p:cNvCxnSpPr>
          <p:nvPr/>
        </p:nvCxnSpPr>
        <p:spPr>
          <a:xfrm flipH="1">
            <a:off x="6876151" y="2890859"/>
            <a:ext cx="5334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7540068" y="2881468"/>
            <a:ext cx="707687" cy="93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7473559" y="2955639"/>
            <a:ext cx="0" cy="7620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7473563" y="2346041"/>
            <a:ext cx="1" cy="47395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6913394" y="2581369"/>
                <a:ext cx="49616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394" y="2581369"/>
                <a:ext cx="496161" cy="3742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7650446" y="2546634"/>
                <a:ext cx="5261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446" y="2546634"/>
                <a:ext cx="5261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7409555" y="2357707"/>
                <a:ext cx="4575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55" y="2357707"/>
                <a:ext cx="45756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7409552" y="3119707"/>
                <a:ext cx="48481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52" y="3119707"/>
                <a:ext cx="484812" cy="3742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Овал 32"/>
          <p:cNvSpPr/>
          <p:nvPr/>
        </p:nvSpPr>
        <p:spPr>
          <a:xfrm>
            <a:off x="3078474" y="3090528"/>
            <a:ext cx="381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Овал 33"/>
          <p:cNvSpPr/>
          <p:nvPr/>
        </p:nvSpPr>
        <p:spPr>
          <a:xfrm>
            <a:off x="2971800" y="2127883"/>
            <a:ext cx="381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06087" y="1587431"/>
            <a:ext cx="1371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GT </a:t>
            </a:r>
            <a:r>
              <a:rPr lang="en-US" sz="1600" dirty="0" err="1" smtClean="0"/>
              <a:t>Heatmap</a:t>
            </a:r>
            <a:endParaRPr lang="en-US" sz="1600" dirty="0"/>
          </a:p>
        </p:txBody>
      </p:sp>
      <p:cxnSp>
        <p:nvCxnSpPr>
          <p:cNvPr id="13" name="Прямая соединительная линия 12"/>
          <p:cNvCxnSpPr>
            <a:stCxn id="35" idx="2"/>
            <a:endCxn id="34" idx="7"/>
          </p:cNvCxnSpPr>
          <p:nvPr/>
        </p:nvCxnSpPr>
        <p:spPr>
          <a:xfrm flipH="1">
            <a:off x="3297004" y="1925985"/>
            <a:ext cx="394883" cy="246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84892" y="4044375"/>
            <a:ext cx="124206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Predicted </a:t>
            </a:r>
            <a:r>
              <a:rPr lang="en-US" sz="1600" dirty="0" err="1" smtClean="0"/>
              <a:t>Heatmap</a:t>
            </a:r>
            <a:endParaRPr lang="en-US" sz="1600" dirty="0"/>
          </a:p>
        </p:txBody>
      </p:sp>
      <p:cxnSp>
        <p:nvCxnSpPr>
          <p:cNvPr id="41" name="Прямая соединительная линия 40"/>
          <p:cNvCxnSpPr>
            <a:stCxn id="33" idx="4"/>
          </p:cNvCxnSpPr>
          <p:nvPr/>
        </p:nvCxnSpPr>
        <p:spPr>
          <a:xfrm>
            <a:off x="3268974" y="3395328"/>
            <a:ext cx="845826" cy="6490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04800" y="2218281"/>
            <a:ext cx="4572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Заголовок 1"/>
          <p:cNvSpPr txBox="1">
            <a:spLocks/>
          </p:cNvSpPr>
          <p:nvPr/>
        </p:nvSpPr>
        <p:spPr>
          <a:xfrm>
            <a:off x="76200" y="124030"/>
            <a:ext cx="8686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Loss </a:t>
            </a:r>
            <a:r>
              <a:rPr lang="en-US" sz="2800" dirty="0" smtClean="0"/>
              <a:t>functions</a:t>
            </a:r>
            <a:endParaRPr lang="en-US" sz="2800" dirty="0"/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4856087" y="1734866"/>
            <a:ext cx="3560366" cy="236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97234" y="2000378"/>
            <a:ext cx="4017566" cy="14857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C955D-CDA7-41CB-BB15-C6585AEB49DB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6563" y="2656709"/>
                <a:ext cx="2348079" cy="390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sup>
                      </m:sSubSup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/>
                        </a:rPr>
                        <m:t>⋅</m:t>
                      </m:r>
                      <m:r>
                        <a:rPr lang="en-US" sz="1400" b="0" i="1" smtClean="0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63" y="2656709"/>
                <a:ext cx="2348079" cy="390813"/>
              </a:xfrm>
              <a:prstGeom prst="rect">
                <a:avLst/>
              </a:prstGeom>
              <a:blipFill rotWithShape="1"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06562" y="3004515"/>
                <a:ext cx="3263008" cy="390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sup>
                      </m:sSubSup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r>
                        <a:rPr lang="en-US" sz="14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̆"/>
                                      <m:ctrlPr>
                                        <a:rPr lang="en-US" sz="1400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sz="1400" b="0" i="1" smtClean="0">
                          <a:latin typeface="Cambria Math"/>
                        </a:rPr>
                        <m:t>⋅</m:t>
                      </m:r>
                      <m:r>
                        <a:rPr lang="en-US" sz="1400" b="0" i="1" smtClean="0">
                          <a:latin typeface="Cambria Math"/>
                        </a:rPr>
                        <m:t>𝑙𝑜𝑔</m:t>
                      </m:r>
                      <m:d>
                        <m:dPr>
                          <m:ctrlPr>
                            <a:rPr lang="en-US" sz="1400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40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62" y="3004515"/>
                <a:ext cx="3263008" cy="390813"/>
              </a:xfrm>
              <a:prstGeom prst="rect">
                <a:avLst/>
              </a:prstGeom>
              <a:blipFill rotWithShape="1">
                <a:blip r:embed="rId11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71523" y="4476750"/>
                <a:ext cx="2175980" cy="367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S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𝐜𝐨𝐫𝐞</m:t>
                    </m:r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</a:rPr>
                          <m:t>↔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𝑝𝑒𝑎𝑘𝑠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6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sup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23" y="4476750"/>
                <a:ext cx="2175980" cy="367280"/>
              </a:xfrm>
              <a:prstGeom prst="rect">
                <a:avLst/>
              </a:prstGeom>
              <a:blipFill rotWithShape="1">
                <a:blip r:embed="rId12"/>
                <a:stretch>
                  <a:fillRect l="-1393" t="-3175"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4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1532</TotalTime>
  <Words>1565</Words>
  <Application>Microsoft Office PowerPoint</Application>
  <PresentationFormat>Экран (16:9)</PresentationFormat>
  <Paragraphs>405</Paragraphs>
  <Slides>24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Трек</vt:lpstr>
      <vt:lpstr>Object Detection from scratch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S. Bulygin</dc:creator>
  <cp:lastModifiedBy>Vitaliy S. Bulygin</cp:lastModifiedBy>
  <cp:revision>80</cp:revision>
  <dcterms:created xsi:type="dcterms:W3CDTF">2023-04-04T15:10:36Z</dcterms:created>
  <dcterms:modified xsi:type="dcterms:W3CDTF">2024-11-16T10:52:09Z</dcterms:modified>
</cp:coreProperties>
</file>